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0" r:id="rId3"/>
    <p:sldId id="258" r:id="rId4"/>
    <p:sldId id="291" r:id="rId5"/>
    <p:sldId id="312" r:id="rId6"/>
    <p:sldId id="311" r:id="rId7"/>
    <p:sldId id="313" r:id="rId8"/>
    <p:sldId id="314" r:id="rId9"/>
    <p:sldId id="293" r:id="rId10"/>
    <p:sldId id="292" r:id="rId11"/>
    <p:sldId id="294" r:id="rId12"/>
    <p:sldId id="295" r:id="rId13"/>
    <p:sldId id="297" r:id="rId14"/>
    <p:sldId id="298" r:id="rId15"/>
    <p:sldId id="299" r:id="rId16"/>
    <p:sldId id="300" r:id="rId17"/>
    <p:sldId id="302" r:id="rId18"/>
    <p:sldId id="303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304" r:id="rId27"/>
    <p:sldId id="305" r:id="rId28"/>
    <p:sldId id="307" r:id="rId29"/>
    <p:sldId id="308" r:id="rId30"/>
    <p:sldId id="309" r:id="rId31"/>
    <p:sldId id="310" r:id="rId32"/>
    <p:sldId id="288" r:id="rId33"/>
    <p:sldId id="28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227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396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75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43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0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02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485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522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52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746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32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22FE6-CBAE-42EE-A0BC-AB9BDA924C85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C08F9-48EE-4198-B22D-B075E096A4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jpeg"/><Relationship Id="rId18" Type="http://schemas.microsoft.com/office/2007/relationships/hdphoto" Target="../media/hdphoto5.wdp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29.png"/><Relationship Id="rId2" Type="http://schemas.openxmlformats.org/officeDocument/2006/relationships/image" Target="../media/image18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jpe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t.me/samsikpedagog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Игровая программа «Книгопутешествие на Остров чтения» 2018, Новороссийск —  дата и место проведения, программа мероприятия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10" y="96018"/>
            <a:ext cx="10142971" cy="676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09938" y="4500563"/>
            <a:ext cx="603250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endParaRPr lang="uk-UA" b="1" dirty="0" smtClean="0">
              <a:solidFill>
                <a:srgbClr val="FFFF00"/>
              </a:solidFill>
              <a:latin typeface="Bookman Old Style" pitchFamily="18" charset="0"/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endParaRPr lang="ru-RU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96550"/>
            <a:ext cx="61595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Урок-путешествие</a:t>
            </a:r>
            <a:r>
              <a:rPr lang="en-US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на остров «Русский язык» в поисках сокровищ</a:t>
            </a: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br>
              <a:rPr lang="ru-RU" alt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</a:b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043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1965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4" y="2835564"/>
            <a:ext cx="3900054" cy="36044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9" y="2937164"/>
            <a:ext cx="3900054" cy="36044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928" y="2780146"/>
            <a:ext cx="3900054" cy="36044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182" y="-230909"/>
            <a:ext cx="3900054" cy="360449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673" y="-212437"/>
            <a:ext cx="3900054" cy="36044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7164"/>
            <a:ext cx="3900054" cy="36044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20186167">
            <a:off x="4907407" y="547392"/>
            <a:ext cx="13981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урок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186167">
            <a:off x="8885533" y="621283"/>
            <a:ext cx="14590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змея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0186167">
            <a:off x="1239847" y="3743174"/>
            <a:ext cx="14734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маяк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0186167">
            <a:off x="4677545" y="3789356"/>
            <a:ext cx="24674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дельфин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20186167">
            <a:off x="9104500" y="3696993"/>
            <a:ext cx="155683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море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20186167">
            <a:off x="650397" y="556628"/>
            <a:ext cx="23198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зоопарк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AutoShape 2" descr="Лучшие фото (100 000+) по запросу «Море» · Скачивайте совершенно бесплатно  · Стоковые фото Pexe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77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94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1059878">
            <a:off x="6255362" y="2560917"/>
            <a:ext cx="978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мы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3977942">
            <a:off x="7080634" y="1166179"/>
            <a:ext cx="1152128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534">
            <a:off x="10824157" y="45861"/>
            <a:ext cx="1324835" cy="12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7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19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1" y="-614220"/>
            <a:ext cx="4955312" cy="49553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06" y="985981"/>
            <a:ext cx="6557820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4"/>
          <a:stretch/>
        </p:blipFill>
        <p:spPr bwMode="auto">
          <a:xfrm>
            <a:off x="-1" y="0"/>
            <a:ext cx="12192001" cy="6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30" y="1099128"/>
            <a:ext cx="5083482" cy="561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4"/>
          <a:stretch/>
        </p:blipFill>
        <p:spPr bwMode="auto">
          <a:xfrm>
            <a:off x="-1" y="0"/>
            <a:ext cx="12192001" cy="6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8" name="Picture 20" descr="Раскраска Слон 🖍. Раскрашиваем любимыми цветами бесплатно и с улыбкой 👍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2335" r="6951" b="9397"/>
          <a:stretch/>
        </p:blipFill>
        <p:spPr bwMode="auto">
          <a:xfrm>
            <a:off x="2161309" y="3038762"/>
            <a:ext cx="3149600" cy="322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4" name="Picture 16" descr="Большой тигр — раскраска для детей. Распечатать бесплатн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382" y="267855"/>
            <a:ext cx="3138774" cy="31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0" name="Picture 12" descr="Раскраска попугай Какаду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2979519"/>
            <a:ext cx="1582592" cy="230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Раскраска Милый крокодил - распечатать бесплатн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" y="-83127"/>
            <a:ext cx="2456873" cy="316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Обезьяна — раскраска для детей. Распечатать бесплатно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331" y="3602181"/>
            <a:ext cx="2405669" cy="249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584874" y="5107710"/>
            <a:ext cx="119149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БЕЗЬЯНА</a:t>
            </a:r>
            <a:endParaRPr lang="ru-RU" sz="48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7892" name="Picture 4" descr="Раскраски Леопард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701" b="8050"/>
          <a:stretch/>
        </p:blipFill>
        <p:spPr bwMode="auto">
          <a:xfrm>
            <a:off x="2570886" y="166255"/>
            <a:ext cx="3589768" cy="280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2727" y="1431637"/>
            <a:ext cx="116378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ЛЕОПАРД</a:t>
            </a:r>
            <a:endParaRPr lang="ru-RU" sz="48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7896" name="Picture 8" descr="Милый носорог | Раскраски с животными, Раскраски, Рисунки животных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" t="26899" r="770" b="13765"/>
          <a:stretch/>
        </p:blipFill>
        <p:spPr bwMode="auto">
          <a:xfrm>
            <a:off x="6203282" y="738909"/>
            <a:ext cx="2700470" cy="231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83926" y="1422402"/>
            <a:ext cx="1330037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НОСОРОГ</a:t>
            </a:r>
            <a:endParaRPr lang="ru-RU" sz="48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9090311">
            <a:off x="674254" y="1490138"/>
            <a:ext cx="133003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КРОКОДИЛ</a:t>
            </a:r>
            <a:endParaRPr lang="ru-RU" sz="48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850759">
            <a:off x="479498" y="4637168"/>
            <a:ext cx="106030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КАКАДУ</a:t>
            </a:r>
            <a:endParaRPr lang="ru-RU" sz="48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1180942">
            <a:off x="10318941" y="1958368"/>
            <a:ext cx="88220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ТИГР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7906" name="Picture 18" descr="Паук на паутине — раскраска для детей. Распечатать бесплатно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" t="11820" r="9026" b="11964"/>
          <a:stretch/>
        </p:blipFill>
        <p:spPr bwMode="auto">
          <a:xfrm>
            <a:off x="212436" y="5237018"/>
            <a:ext cx="2225964" cy="15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 rot="21180942">
            <a:off x="1034584" y="5824750"/>
            <a:ext cx="719475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ПАУК</a:t>
            </a:r>
            <a:endParaRPr lang="ru-RU" sz="48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534415">
            <a:off x="3169994" y="5015602"/>
            <a:ext cx="882200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СЛОН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37910" name="Picture 22" descr="Раскраски Панда для детей (36 шт.) - скачать или распечатать бесплатно  #1446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40" t="30338" r="19291" b="7330"/>
          <a:stretch/>
        </p:blipFill>
        <p:spPr bwMode="auto">
          <a:xfrm>
            <a:off x="7456389" y="3657599"/>
            <a:ext cx="2324920" cy="290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 rot="303105">
            <a:off x="8230911" y="5934578"/>
            <a:ext cx="1195864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ПАНДА</a:t>
            </a:r>
            <a:endParaRPr lang="ru-RU" sz="54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01" y="2082029"/>
            <a:ext cx="4325407" cy="4775971"/>
          </a:xfrm>
          <a:prstGeom prst="rect">
            <a:avLst/>
          </a:prstGeom>
        </p:spPr>
      </p:pic>
      <p:pic>
        <p:nvPicPr>
          <p:cNvPr id="37902" name="Picture 14" descr="Раскраски Раскраска Кобра , Раскраски .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07" y="1810327"/>
            <a:ext cx="1958032" cy="206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 rot="21180942">
            <a:off x="5211229" y="3273003"/>
            <a:ext cx="882200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КОБРА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34"/>
          <a:stretch/>
        </p:blipFill>
        <p:spPr bwMode="auto">
          <a:xfrm>
            <a:off x="-1" y="0"/>
            <a:ext cx="12192001" cy="683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7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152517" y="4661808"/>
            <a:ext cx="2295017" cy="68634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-87630" y="3470317"/>
            <a:ext cx="2295017" cy="68634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919134" y="4652572"/>
            <a:ext cx="2295017" cy="68634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2258407" y="4597154"/>
            <a:ext cx="2295017" cy="68634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1251644" y="4153809"/>
            <a:ext cx="2295017" cy="68634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2308749">
            <a:off x="1537971" y="3608863"/>
            <a:ext cx="2295017" cy="68634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7781752" y="4338536"/>
            <a:ext cx="2295017" cy="68634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7098262" y="3969081"/>
            <a:ext cx="2295017" cy="6863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8130508" y="3999842"/>
            <a:ext cx="2366399" cy="6863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8576079" y="3571917"/>
            <a:ext cx="2295017" cy="6863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3120835">
            <a:off x="10035425" y="4273881"/>
            <a:ext cx="2295017" cy="6863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52" b="7070"/>
          <a:stretch/>
        </p:blipFill>
        <p:spPr>
          <a:xfrm rot="2308749">
            <a:off x="10210916" y="3387190"/>
            <a:ext cx="2295017" cy="6863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3041052">
            <a:off x="734854" y="3737500"/>
            <a:ext cx="72295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река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3041052">
            <a:off x="797830" y="4678682"/>
            <a:ext cx="66010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утюг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3041052">
            <a:off x="3313839" y="5255694"/>
            <a:ext cx="712552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юбка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3041052">
            <a:off x="1606663" y="5053113"/>
            <a:ext cx="1113784" cy="381038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зеркало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3041052">
            <a:off x="8486684" y="4702454"/>
            <a:ext cx="104436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верёвка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512209">
            <a:off x="11157562" y="3672673"/>
            <a:ext cx="63738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стул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3041052">
            <a:off x="9145703" y="3716729"/>
            <a:ext cx="96350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микроб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3041052">
            <a:off x="8988469" y="4381784"/>
            <a:ext cx="80874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труба</a:t>
            </a:r>
            <a:endParaRPr lang="ru-RU" b="1" dirty="0">
              <a:latin typeface="Arial Narrow" panose="020B0606020202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3041052">
            <a:off x="7854376" y="4051538"/>
            <a:ext cx="670966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яма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3041052">
            <a:off x="10890580" y="4623983"/>
            <a:ext cx="916444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щётка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2175875">
            <a:off x="1937864" y="3467963"/>
            <a:ext cx="635448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лес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3041052">
            <a:off x="2020756" y="4438553"/>
            <a:ext cx="758133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ёлка</a:t>
            </a:r>
            <a:endParaRPr lang="ru-RU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7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9"/>
          <a:stretch/>
        </p:blipFill>
        <p:spPr bwMode="auto">
          <a:xfrm>
            <a:off x="0" y="0"/>
            <a:ext cx="12192000" cy="687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5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05"/>
          <a:stretch/>
        </p:blipFill>
        <p:spPr bwMode="auto">
          <a:xfrm>
            <a:off x="0" y="0"/>
            <a:ext cx="12192000" cy="6788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92" y="4239491"/>
            <a:ext cx="1592081" cy="15378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2" y="4590473"/>
            <a:ext cx="1592081" cy="1537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3721974" y="4313382"/>
            <a:ext cx="1592081" cy="1537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2826047" y="5209310"/>
            <a:ext cx="1592081" cy="1537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5375283" y="4331855"/>
            <a:ext cx="1592081" cy="1537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4375742" y="5113065"/>
            <a:ext cx="1818640" cy="17566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1514482" y="3288147"/>
            <a:ext cx="1592081" cy="1537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7105117" y="5333489"/>
            <a:ext cx="894193" cy="8637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9383865" y="4590473"/>
            <a:ext cx="1592081" cy="15378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4784157" y="3389746"/>
            <a:ext cx="1592081" cy="153785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-18755" y="3537529"/>
            <a:ext cx="1592081" cy="153785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73609" y="5357091"/>
            <a:ext cx="1592081" cy="153785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1662263" y="5283201"/>
            <a:ext cx="1592081" cy="153785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3149317" y="3297384"/>
            <a:ext cx="1592081" cy="153785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3906982"/>
            <a:ext cx="140214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жизнь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41082" y="3768436"/>
            <a:ext cx="17328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atin typeface="Arial Narrow" panose="020B0606020202030204" pitchFamily="34" charset="0"/>
              </a:rPr>
              <a:t>жыраф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60521" y="3583708"/>
            <a:ext cx="12698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щука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66411" y="3777671"/>
            <a:ext cx="179828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atin typeface="Arial Narrow" panose="020B0606020202030204" pitchFamily="34" charset="0"/>
              </a:rPr>
              <a:t>щявель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6380" y="4784357"/>
            <a:ext cx="18079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atin typeface="Arial Narrow" panose="020B0606020202030204" pitchFamily="34" charset="0"/>
              </a:rPr>
              <a:t>чюдеса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877253" y="4507265"/>
            <a:ext cx="180790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чулок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29976" y="4701228"/>
            <a:ext cx="196566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atin typeface="Arial Narrow" panose="020B0606020202030204" pitchFamily="34" charset="0"/>
              </a:rPr>
              <a:t>машына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28873" y="5680363"/>
            <a:ext cx="15434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чужой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82979" y="5763490"/>
            <a:ext cx="17243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atin typeface="Arial Narrow" panose="020B0606020202030204" pitchFamily="34" charset="0"/>
              </a:rPr>
              <a:t>чяйник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61714" y="5606473"/>
            <a:ext cx="14141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чайка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158476" y="5745019"/>
            <a:ext cx="221471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atin typeface="Arial Narrow" panose="020B0606020202030204" pitchFamily="34" charset="0"/>
              </a:rPr>
              <a:t>передачя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25160" y="4627417"/>
            <a:ext cx="16932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atin typeface="Arial Narrow" panose="020B0606020202030204" pitchFamily="34" charset="0"/>
              </a:rPr>
              <a:t>ворчун</a:t>
            </a:r>
            <a:endParaRPr lang="ru-RU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6717191" y="5804545"/>
            <a:ext cx="894193" cy="86373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6449">
            <a:off x="7603883" y="5887673"/>
            <a:ext cx="894193" cy="8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1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9431"/>
          </a:xfrm>
          <a:prstGeom prst="rect">
            <a:avLst/>
          </a:prstGeom>
        </p:spPr>
      </p:pic>
      <p:pic>
        <p:nvPicPr>
          <p:cNvPr id="6" name="Picture 2" descr="Дорожный знак 7.14.1 «Пункт таможенного контроля». Дорожные знаки России с  изменениями на 2022 год. VER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32" y="692727"/>
            <a:ext cx="809012" cy="199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 rot="21059878">
            <a:off x="6255362" y="2560917"/>
            <a:ext cx="978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мы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3977942">
            <a:off x="7080634" y="1166179"/>
            <a:ext cx="1152128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534">
            <a:off x="3638247" y="4273414"/>
            <a:ext cx="1391260" cy="131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8"/>
          <p:cNvSpPr>
            <a:spLocks noChangeArrowheads="1"/>
          </p:cNvSpPr>
          <p:nvPr/>
        </p:nvSpPr>
        <p:spPr bwMode="auto">
          <a:xfrm>
            <a:off x="1533237" y="470477"/>
            <a:ext cx="8929688" cy="305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defRPr/>
            </a:pP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Первый слог слова </a:t>
            </a:r>
            <a:r>
              <a:rPr lang="ru-RU" alt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–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буква алфавита, обозначающая два звука и целое слово </a:t>
            </a:r>
            <a:r>
              <a:rPr lang="ru-RU" alt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 </a:t>
            </a:r>
            <a:endParaRPr lang="ru-RU" altLang="ru-RU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  <a:defRPr/>
            </a:pP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Второй слог этого слова - 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название детской болезни. </a:t>
            </a:r>
          </a:p>
          <a:p>
            <a:pPr algn="ctr" eaLnBrk="1" hangingPunct="1">
              <a:lnSpc>
                <a:spcPct val="107000"/>
              </a:lnSpc>
              <a:defRPr/>
            </a:pPr>
            <a:endParaRPr lang="ru-RU" altLang="ru-RU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0218" y="5236016"/>
            <a:ext cx="11471564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ru-RU" alt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Вместе они обозначают предмет, который удерживает судно во время стоянки</a:t>
            </a:r>
            <a:endParaRPr lang="ru-RU" altLang="ru-RU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9" y="2924176"/>
            <a:ext cx="3335337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11910" y="692696"/>
            <a:ext cx="22118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Я-корь</a:t>
            </a:r>
          </a:p>
        </p:txBody>
      </p:sp>
    </p:spTree>
    <p:extLst>
      <p:ext uri="{BB962C8B-B14F-4D97-AF65-F5344CB8AC3E}">
        <p14:creationId xmlns:p14="http://schemas.microsoft.com/office/powerpoint/2010/main" val="6082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8"/>
          <p:cNvSpPr>
            <a:spLocks noChangeArrowheads="1"/>
          </p:cNvSpPr>
          <p:nvPr/>
        </p:nvSpPr>
        <p:spPr bwMode="auto">
          <a:xfrm>
            <a:off x="1524000" y="765175"/>
            <a:ext cx="8929688" cy="1277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7000"/>
              </a:lnSpc>
              <a:defRPr/>
            </a:pP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Первый слог - </a:t>
            </a:r>
            <a:r>
              <a:rPr lang="ru-RU" alt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ты</a:t>
            </a:r>
            <a:endParaRPr lang="ru-RU" alt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  <a:defRPr/>
            </a:pP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Второй - 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звук, который издаёт лягушка</a:t>
            </a: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77695" y="5275888"/>
            <a:ext cx="7248396" cy="847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ru-RU" altLang="ru-RU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Вместе - название овоща. </a:t>
            </a:r>
            <a:endParaRPr lang="ru-RU" altLang="ru-RU" sz="4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9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тыква картинки для детей мультяшные: 2 тыс изображений найдено в Яндекс  Картин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9" y="2060575"/>
            <a:ext cx="35147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05816" y="692696"/>
            <a:ext cx="22240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Ты-</a:t>
            </a:r>
            <a:r>
              <a:rPr lang="ru-RU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ква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74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8"/>
          <p:cNvSpPr>
            <a:spLocks noChangeArrowheads="1"/>
          </p:cNvSpPr>
          <p:nvPr/>
        </p:nvSpPr>
        <p:spPr bwMode="auto">
          <a:xfrm>
            <a:off x="1524000" y="549275"/>
            <a:ext cx="8929688" cy="187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905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defRPr/>
            </a:pP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Первый слог слова - 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буква алфавита, обозначающая два звука и целое слово </a:t>
            </a:r>
            <a:r>
              <a:rPr lang="ru-RU" alt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, </a:t>
            </a:r>
            <a:endParaRPr lang="ru-RU" altLang="ru-RU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7000"/>
              </a:lnSpc>
              <a:defRPr/>
            </a:pP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второй и третий - </a:t>
            </a:r>
            <a:r>
              <a:rPr lang="ru-RU" alt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синоним к слову горе</a:t>
            </a:r>
            <a:r>
              <a:rPr lang="ru-RU" altLang="ru-RU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55644" y="5255107"/>
            <a:ext cx="11610248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defRPr/>
            </a:pPr>
            <a:r>
              <a:rPr lang="ru-RU" alt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Вместе обозначают человека, который любит жаловаться.</a:t>
            </a:r>
            <a:endParaRPr lang="ru-RU" altLang="ru-RU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99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Ябеда я... - Страна Ма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698750"/>
            <a:ext cx="2736850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95653" y="692696"/>
            <a:ext cx="224433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Я-беда</a:t>
            </a:r>
          </a:p>
        </p:txBody>
      </p:sp>
    </p:spTree>
    <p:extLst>
      <p:ext uri="{BB962C8B-B14F-4D97-AF65-F5344CB8AC3E}">
        <p14:creationId xmlns:p14="http://schemas.microsoft.com/office/powerpoint/2010/main" val="41911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8" b="16748"/>
          <a:stretch/>
        </p:blipFill>
        <p:spPr bwMode="auto">
          <a:xfrm>
            <a:off x="82556" y="0"/>
            <a:ext cx="121094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463"/>
            <a:ext cx="1570060" cy="19480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419" y="4388136"/>
            <a:ext cx="1570060" cy="194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4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3" y="545490"/>
            <a:ext cx="4987757" cy="61884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0509" y="2325375"/>
            <a:ext cx="3823855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отряд попал в непроходимый лес мы остановились достали из рюкзаков еду и развели костер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7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3" y="545490"/>
            <a:ext cx="4987757" cy="61884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0509" y="2325375"/>
            <a:ext cx="3823855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дороге нам встречались большие обезьяны их на острове очень много при виде нас они стали кидать палки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3" y="545490"/>
            <a:ext cx="4987757" cy="61884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0509" y="2325375"/>
            <a:ext cx="3823855" cy="18396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Вечером нашей группе встретились дикие кошки они были коричневого цвета с крупными пятнами всю ночь они громко мяукали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2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5-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90" y="1588"/>
            <a:ext cx="122658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>
          <a:xfrm>
            <a:off x="2351088" y="1412875"/>
            <a:ext cx="7834312" cy="2592388"/>
          </a:xfrm>
        </p:spPr>
        <p:txBody>
          <a:bodyPr/>
          <a:lstStyle/>
          <a:p>
            <a:pPr eaLnBrk="1" hangingPunct="1">
              <a:defRPr/>
            </a:pPr>
            <a:endParaRPr lang="ru-RU" sz="2800" b="1" i="1" dirty="0"/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664200" y="4941888"/>
            <a:ext cx="4762500" cy="16891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ru-RU" sz="1800" b="1"/>
          </a:p>
        </p:txBody>
      </p:sp>
      <p:pic>
        <p:nvPicPr>
          <p:cNvPr id="32773" name="Рисунок 4" descr="корабль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82" y="1042989"/>
            <a:ext cx="11231418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5"/>
          <p:cNvSpPr txBox="1">
            <a:spLocks noChangeArrowheads="1"/>
          </p:cNvSpPr>
          <p:nvPr/>
        </p:nvSpPr>
        <p:spPr bwMode="auto">
          <a:xfrm>
            <a:off x="5738814" y="1928814"/>
            <a:ext cx="321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4452938" y="357189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4887611" y="2285992"/>
            <a:ext cx="6143667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ПУТЕШЕСТВИЕ  НАЧИНАЕТСЯ</a:t>
            </a:r>
          </a:p>
        </p:txBody>
      </p:sp>
      <p:pic>
        <p:nvPicPr>
          <p:cNvPr id="218114" name="Picture 2" descr="Дорожный знак 7.14.1 «Пункт таможенного контроля». Дорожные знаки России с  изменениями на 2022 год. VER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04" y="1129869"/>
            <a:ext cx="225901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20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1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127345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99" y="1819564"/>
            <a:ext cx="1727200" cy="1727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30" y="2687781"/>
            <a:ext cx="2390259" cy="1971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534">
            <a:off x="3463624" y="3329909"/>
            <a:ext cx="3612568" cy="34030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 rot="20859122">
            <a:off x="4381013" y="4599088"/>
            <a:ext cx="2635657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Ищи клад в шкафу с папками</a:t>
            </a:r>
            <a:endParaRPr lang="ru-RU" sz="1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1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5-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1588"/>
            <a:ext cx="121088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>
          <a:xfrm>
            <a:off x="2351088" y="1412875"/>
            <a:ext cx="7834312" cy="2592388"/>
          </a:xfrm>
        </p:spPr>
        <p:txBody>
          <a:bodyPr/>
          <a:lstStyle/>
          <a:p>
            <a:pPr eaLnBrk="1" hangingPunct="1">
              <a:defRPr/>
            </a:pPr>
            <a:endParaRPr lang="ru-RU" sz="2800" b="1" i="1" dirty="0"/>
          </a:p>
        </p:txBody>
      </p:sp>
      <p:sp>
        <p:nvSpPr>
          <p:cNvPr id="307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664200" y="4941888"/>
            <a:ext cx="4762500" cy="16891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endParaRPr lang="ru-RU" sz="1800" b="1"/>
          </a:p>
        </p:txBody>
      </p:sp>
      <p:pic>
        <p:nvPicPr>
          <p:cNvPr id="63493" name="Рисунок 4" descr="корабль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73" y="1042989"/>
            <a:ext cx="10954327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5"/>
          <p:cNvSpPr txBox="1">
            <a:spLocks noChangeArrowheads="1"/>
          </p:cNvSpPr>
          <p:nvPr/>
        </p:nvSpPr>
        <p:spPr bwMode="auto">
          <a:xfrm>
            <a:off x="5738814" y="1928814"/>
            <a:ext cx="321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63495" name="TextBox 6"/>
          <p:cNvSpPr txBox="1">
            <a:spLocks noChangeArrowheads="1"/>
          </p:cNvSpPr>
          <p:nvPr/>
        </p:nvSpPr>
        <p:spPr bwMode="auto">
          <a:xfrm>
            <a:off x="4452938" y="357189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altLang="ru-RU" sz="1800"/>
          </a:p>
        </p:txBody>
      </p:sp>
      <p:sp>
        <p:nvSpPr>
          <p:cNvPr id="8" name="Прямоугольник 7"/>
          <p:cNvSpPr/>
          <p:nvPr/>
        </p:nvSpPr>
        <p:spPr>
          <a:xfrm>
            <a:off x="4167175" y="2285992"/>
            <a:ext cx="6143667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</a:rPr>
              <a:t>ПУТЕШЕСТВИЕ  ЗАКАНЧИВАЕТСЯ</a:t>
            </a:r>
          </a:p>
        </p:txBody>
      </p:sp>
      <p:pic>
        <p:nvPicPr>
          <p:cNvPr id="218114" name="Picture 2" descr="Дорожный знак 7.14.1 «Пункт таможенного контроля». Дорожные знаки России с  изменениями на 2022 год. VERc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94" y="584923"/>
            <a:ext cx="2259013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83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255" y="0"/>
            <a:ext cx="9818254" cy="69549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8181" y="1826610"/>
            <a:ext cx="3823855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 отряд попал в непроходимый лес мы остановились достали из рюкзаков еду и развели костер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45200" y="2219157"/>
            <a:ext cx="3823855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дороге нам встречались большие обезьяны их на острове очень много при виде нас они стали кидать палки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2472" y="3886320"/>
            <a:ext cx="4886037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Вечером нашей группе встретились дикие кошки они были коричневого цвета с крупными пятнами всю ночь они громко мяукали 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098097" y="5532437"/>
            <a:ext cx="8510588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Домашнее задание – записать текст в тетрадь.</a:t>
            </a:r>
          </a:p>
        </p:txBody>
      </p:sp>
    </p:spTree>
    <p:extLst>
      <p:ext uri="{BB962C8B-B14F-4D97-AF65-F5344CB8AC3E}">
        <p14:creationId xmlns:p14="http://schemas.microsoft.com/office/powerpoint/2010/main" val="30505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5604" t="35808" r="34830" b="34375"/>
          <a:stretch/>
        </p:blipFill>
        <p:spPr>
          <a:xfrm>
            <a:off x="277091" y="0"/>
            <a:ext cx="8349673" cy="4736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90" y="-73890"/>
            <a:ext cx="3149601" cy="55324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709" y="3585980"/>
            <a:ext cx="5076014" cy="285525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874407" y="6292334"/>
            <a:ext cx="2866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t.me/samsikpedagog</a:t>
            </a:r>
            <a:endParaRPr lang="en-US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526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11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781" y="387927"/>
            <a:ext cx="8188807" cy="614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58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2327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05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20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494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21059878">
            <a:off x="6255362" y="2560917"/>
            <a:ext cx="9781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0"/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мы</a:t>
            </a:r>
            <a:endParaRPr lang="ru-RU" sz="4400" b="0" cap="none" spc="0" dirty="0">
              <a:ln w="0"/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3977942">
            <a:off x="7080634" y="1166179"/>
            <a:ext cx="1152128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534">
            <a:off x="10824157" y="45861"/>
            <a:ext cx="1324835" cy="124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263</Words>
  <Application>Microsoft Office PowerPoint</Application>
  <PresentationFormat>Широкоэкранный</PresentationFormat>
  <Paragraphs>69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Arial Narrow</vt:lpstr>
      <vt:lpstr>Bookman Old Style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Домашнее задание – записать текст в тетрадь.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Трусова Анастасия Александровна</dc:creator>
  <cp:lastModifiedBy>Трусова Анастасия Александровна</cp:lastModifiedBy>
  <cp:revision>27</cp:revision>
  <dcterms:created xsi:type="dcterms:W3CDTF">2024-02-10T14:11:03Z</dcterms:created>
  <dcterms:modified xsi:type="dcterms:W3CDTF">2025-02-09T11:08:04Z</dcterms:modified>
</cp:coreProperties>
</file>