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7" r:id="rId3"/>
    <p:sldId id="321" r:id="rId4"/>
    <p:sldId id="315" r:id="rId5"/>
    <p:sldId id="314" r:id="rId6"/>
    <p:sldId id="256" r:id="rId7"/>
    <p:sldId id="267" r:id="rId8"/>
    <p:sldId id="309" r:id="rId9"/>
    <p:sldId id="274" r:id="rId10"/>
    <p:sldId id="261" r:id="rId11"/>
    <p:sldId id="289" r:id="rId12"/>
    <p:sldId id="297" r:id="rId13"/>
    <p:sldId id="303" r:id="rId14"/>
    <p:sldId id="284" r:id="rId15"/>
    <p:sldId id="282" r:id="rId16"/>
    <p:sldId id="278" r:id="rId17"/>
    <p:sldId id="305" r:id="rId18"/>
    <p:sldId id="306" r:id="rId19"/>
    <p:sldId id="326" r:id="rId20"/>
    <p:sldId id="324" r:id="rId21"/>
    <p:sldId id="325" r:id="rId22"/>
    <p:sldId id="293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07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97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7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66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3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9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0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6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4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0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11F7-F240-41AF-BA4F-4BC206C1D3F4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8A66-21CC-484C-B9A8-BB261A8A1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ил\Desktop\1614804979_58-p-fon-dlya-prezentatsii-detskii-sad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№1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/>
          </a:p>
        </p:txBody>
      </p:sp>
      <p:pic>
        <p:nvPicPr>
          <p:cNvPr id="4" name="Picture 2" descr="C:\Users\Маил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412776"/>
            <a:ext cx="347259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94116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Климова Валентина Михайловна,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культуре, высшая  квалификационная  категория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окум с ра. стола 2020\документы с раб стола\сад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48478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24208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это жизнь, а не игра!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распорядок дня с утра!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дисциплина, тяжкий труд!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праздник и триумф!</a:t>
            </a:r>
            <a:endParaRPr lang="ru-RU" sz="2000" dirty="0"/>
          </a:p>
        </p:txBody>
      </p:sp>
      <p:pic>
        <p:nvPicPr>
          <p:cNvPr id="2050" name="Picture 2" descr="C:\Users\Маил\Desktop\степ фото для презентации\IMG_22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0053" y="188640"/>
            <a:ext cx="49739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флешка\видео мое\фото разное\фото для презентации\IMG-89ffd12f9de17031d3fa6ddb926e1bc9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54969" y="3140968"/>
            <a:ext cx="545820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36096" y="2967335"/>
            <a:ext cx="29523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Спорт- это не только увлеченье, но еще и долгий, тяжкий труд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355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680520" cy="27943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смелым, и сильным,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ловким.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спортом всегда по пути.  Ребят не страшат тренировки .  Пусть сердце стучится в груди.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5" descr="https://i.mycdn.me/image?id=852219496954&amp;t=0&amp;plc=WEB&amp;tkn=*EBb8IKRhd2yTLE--YXXOHXdprAQ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флешка\видео мое\фото разное\фото для презентации\IMG_20180427_1107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2780928"/>
            <a:ext cx="5388127" cy="382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фестиваль детского творчества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«Золотой ключик»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Маил\YandexDisk\Скриншоты\2022-04-11_20-40-3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980728"/>
            <a:ext cx="817590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докум с раб 2021\все  с раб стола\грамоты 2020\документы климова\img9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7048" y="3501008"/>
            <a:ext cx="37269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9807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муниципалитетами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р.п.Белореченский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важен спорт для всех.  Он – здоровье и успех.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ил\Desktop\иркутск выступление\фото для презентации\P1110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7" y="980728"/>
            <a:ext cx="44279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Маил\Desktop\иркутск выступление\фото для презентации\P11402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908720"/>
            <a:ext cx="4248472" cy="292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606_0331\IMG_76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3892941"/>
            <a:ext cx="4320480" cy="31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8531424"/>
          </a:xfrm>
          <a:prstGeom prst="rect">
            <a:avLst/>
          </a:prstGeom>
          <a:noFill/>
        </p:spPr>
      </p:pic>
      <p:pic>
        <p:nvPicPr>
          <p:cNvPr id="6" name="Picture 2" descr="C:\Users\Маил\Desktop\степ фото для презентации\P11306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501008"/>
            <a:ext cx="4025420" cy="301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Маил\Pictures\114_PANA\P11403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501008"/>
            <a:ext cx="396044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Маил\Desktop\иркутск выступление\фото для презентации\P11307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476672"/>
            <a:ext cx="3779911" cy="273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Маил\Desktop\все с рабочего стола\документы с раб стола\все док с раб стола\кузнецова е. н\image (26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7667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 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районном методическом объединении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инструкторов по физической культуре,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Усольского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dirty="0"/>
          </a:p>
        </p:txBody>
      </p:sp>
      <p:pic>
        <p:nvPicPr>
          <p:cNvPr id="23554" name="Picture 2" descr="C:\Users\Маил\Desktop\степ фото для презентации\степплатформы\P11906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980728"/>
            <a:ext cx="4262602" cy="27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ил\Desktop\степ фото для презентации\степплатформы\P11906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118780"/>
            <a:ext cx="4248472" cy="333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аил\Desktop\степ фото для презентации\степплатформы\P11905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068960"/>
            <a:ext cx="4211960" cy="346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pic>
        <p:nvPicPr>
          <p:cNvPr id="19458" name="Picture 2" descr="C:\Users\Маил\Desktop\степ фото для презентации\степплатформы\DSC049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5763" y="1124744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–класс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региональной стажировочной сессии </a:t>
            </a:r>
            <a:endParaRPr lang="ru-RU" sz="2000" dirty="0"/>
          </a:p>
        </p:txBody>
      </p:sp>
      <p:pic>
        <p:nvPicPr>
          <p:cNvPr id="3074" name="Picture 2" descr="G:\докум с раб 2021\все  с раб стола\грамоты 2020\документы климова\img9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628800"/>
            <a:ext cx="2197357" cy="313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4248472" cy="11967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Оздоровительная гимнастика г.Иркутск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ил\Desktop\фото по степ аэробике рмо апрель\DSC_63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980728"/>
            <a:ext cx="387288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ил\Desktop\image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14096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Все мои достижения\2015-12 (дек)\сканирование0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3671930"/>
            <a:ext cx="1839652" cy="2682013"/>
          </a:xfrm>
          <a:prstGeom prst="rect">
            <a:avLst/>
          </a:prstGeom>
          <a:noFill/>
        </p:spPr>
      </p:pic>
      <p:pic>
        <p:nvPicPr>
          <p:cNvPr id="1027" name="Picture 3" descr="G:\докум с раб 2021\все  с раб стола\грамоты 2020\сканирование0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672536"/>
            <a:ext cx="1619720" cy="2316215"/>
          </a:xfrm>
          <a:prstGeom prst="rect">
            <a:avLst/>
          </a:prstGeom>
          <a:noFill/>
        </p:spPr>
      </p:pic>
      <p:pic>
        <p:nvPicPr>
          <p:cNvPr id="1028" name="Picture 4" descr="G:\докум с раб 2021\все  с раб стола\грамоты 2020\сканирование00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71800" y="620688"/>
            <a:ext cx="1664546" cy="238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pic>
        <p:nvPicPr>
          <p:cNvPr id="4098" name="Picture 2" descr="G:\докум с раб 2021\все  с раб стола\грамоты 2020\документы климова\img9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188640"/>
            <a:ext cx="2110440" cy="3024336"/>
          </a:xfrm>
          <a:prstGeom prst="rect">
            <a:avLst/>
          </a:prstGeom>
          <a:noFill/>
        </p:spPr>
      </p:pic>
      <p:pic>
        <p:nvPicPr>
          <p:cNvPr id="4099" name="Picture 3" descr="G:\докум с раб 2021\все  с раб стола\грамоты 2020\документы климова\img9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924944"/>
            <a:ext cx="2051720" cy="2846536"/>
          </a:xfrm>
          <a:prstGeom prst="rect">
            <a:avLst/>
          </a:prstGeom>
          <a:noFill/>
        </p:spPr>
      </p:pic>
      <p:pic>
        <p:nvPicPr>
          <p:cNvPr id="4100" name="Picture 4" descr="G:\докум с раб 2021\все  с раб стола\грамоты 2020\документы климова\img9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332656"/>
            <a:ext cx="2844927" cy="2244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2952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2000" dirty="0"/>
          </a:p>
        </p:txBody>
      </p:sp>
      <p:pic>
        <p:nvPicPr>
          <p:cNvPr id="8" name="Picture 2" descr="C:\Users\Маил\Desktop\грамоты фото\20221022_1606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0700" y="3573016"/>
            <a:ext cx="2273300" cy="3031067"/>
          </a:xfrm>
          <a:prstGeom prst="rect">
            <a:avLst/>
          </a:prstGeom>
          <a:noFill/>
        </p:spPr>
      </p:pic>
      <p:pic>
        <p:nvPicPr>
          <p:cNvPr id="10" name="Picture 3" descr="C:\Users\Маил\Desktop\грамоты фото\20221022_16065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7864" y="3933056"/>
            <a:ext cx="2036111" cy="2749096"/>
          </a:xfrm>
          <a:prstGeom prst="rect">
            <a:avLst/>
          </a:prstGeom>
          <a:noFill/>
        </p:spPr>
      </p:pic>
      <p:pic>
        <p:nvPicPr>
          <p:cNvPr id="11" name="Picture 4" descr="C:\Users\Маил\Desktop\грамоты фото\20221022_16073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7664" y="3068960"/>
            <a:ext cx="2109682" cy="2812909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5536" y="764704"/>
            <a:ext cx="2880320" cy="210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149080"/>
            <a:ext cx="18078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8582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«Занятие по физической культуре с  использованием элементов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 –аэробики с детьми подготовительной к школе группы»  г.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Ангарск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Маил\Desktop\0jlhmsFSM1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60648"/>
            <a:ext cx="4444967" cy="585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ил\Desktop\20230303_2115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2420888"/>
            <a:ext cx="2448272" cy="3453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5205264" cy="158417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64.1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направлено на развитие физических качеств, сохранение и укрепление здоровья детей дошкольного возраста.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Picture 4" descr="Дошкольный портал города Перми - Мобильные игры: скачай и ра…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005051" cy="272657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ГОС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924300" cy="294322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3861048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4.6 Целевые ориентиры: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у ребенка развита крупная и мелкая моторика, он подвижен, вынослив, владеет основными движениями, может контролировать свои движения и управлять ими.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244334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Из ФГОС  дошкольного образования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444208" cy="243428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XIV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КОНКУРС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«Мастер педагогического труда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 учебным и внеурочным формам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оздоровительной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спортивной работы» 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 образовательных  организаций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Иркутской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Маил\Downloads\20221214_152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32656"/>
            <a:ext cx="275399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ил\Downloads\20221224_185102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9406" y="3140968"/>
            <a:ext cx="6870875" cy="349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ил\Downloads\IMG-f59cea0518692cd4296ee2731e8ccf67-V.jpg"/>
          <p:cNvPicPr>
            <a:picLocks noChangeAspect="1" noChangeArrowheads="1"/>
          </p:cNvPicPr>
          <p:nvPr/>
        </p:nvPicPr>
        <p:blipFill>
          <a:blip r:embed="rId3" cstate="screen"/>
          <a:srcRect l="6397"/>
          <a:stretch>
            <a:fillRect/>
          </a:stretch>
        </p:blipFill>
        <p:spPr bwMode="auto">
          <a:xfrm>
            <a:off x="217755" y="1556792"/>
            <a:ext cx="892624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ил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ил\Desktop\1614804979_58-p-fon-dlya-prezentatsii-detskii-sad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№1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/>
          </a:p>
        </p:txBody>
      </p:sp>
      <p:pic>
        <p:nvPicPr>
          <p:cNvPr id="4" name="Picture 2" descr="C:\Users\Маил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268760"/>
            <a:ext cx="3832639" cy="499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94116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Климова Валентина Михайловна,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культуре, высшей квалификационной категории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окум с ра. стола 2020\документы с раб стола\сад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48478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Маил\Desktop\все с рабочего стола\документы с раб стола\DCIM\116_PANA\P11609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-171400"/>
            <a:ext cx="5516303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«АКТИВИЗАЦИЯ ОПТИМАЛЬНОЙ ДВИГАТЕЛЬНОЙ АКТИВНОСТИ ПОСРЕДСТВОМ СТЕП 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АЭРОБИКИ В ДОУ»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формирование оптимальной двигательной активности дошкольников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использования нетрадиционного физкультурного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 (степ - скамейки)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двигательные способности детей и физические качества (быстроту, силу, гибкость, подвижность в суставах, ловкость, координацию движений и функцию равновесия для тренировки вестибулярного аппарата ребенка);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правильной осанки развивать мышечную систему через упражнения на степ – скамейках;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умения ритмически согласованно выполнять простые движения под музыку;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эмоционально-положительное отношение и устойчивый интерес к занятиям физической культурой и самостоятельной двигательной деятельности;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чувство уверенности в себе.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5976664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Степ- платформа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высотой 10 см., шириной 20 см., длиной 40 см., высота ножки 7 см., ширина ножки 4 см.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аил\Desktop\фото для фильма 2\P11808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509120"/>
            <a:ext cx="340305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аил\Desktop\степ фото для презентации\P11601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548680"/>
            <a:ext cx="2376264" cy="313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Маил\Desktop\степ фото для презентации\степплатформы\P11601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121696"/>
            <a:ext cx="346598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Маил\Desktop\степ фото для презентации\P116018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1484784"/>
            <a:ext cx="278434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ил\Downloads\IMG-1ecfa0f78faf6a282b6b07df87c110f2-V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8064" y="1628800"/>
            <a:ext cx="3851920" cy="238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ил\Downloads\IMG-8fac044084e7eedee7bc78f193910264-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052736"/>
            <a:ext cx="4644008" cy="309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Физкультурой мы в саду много занимались.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зарядке по утрам крепли, закалялись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Picture 1" descr="C:\Users\Маил\Desktop\IMG-012dade79f2f3eafa434bdb672be5bd7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4149080"/>
            <a:ext cx="5306254" cy="30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Маил\Desktop\IMG-1468c1b648d5865f66a5468b339ac2cf-V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24744"/>
            <a:ext cx="4536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221088"/>
            <a:ext cx="2051720" cy="290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7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важен спорт для всех.  Он – здоровье и успех.</a:t>
            </a:r>
            <a:endParaRPr lang="ru-RU" sz="2400" dirty="0"/>
          </a:p>
        </p:txBody>
      </p:sp>
      <p:pic>
        <p:nvPicPr>
          <p:cNvPr id="8194" name="Picture 2" descr="C:\Users\Маил\Desktop\степ фото для презентации\P11509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836712"/>
            <a:ext cx="419059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ил\Desktop\степ фото для презентации\P11600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861048"/>
            <a:ext cx="4262602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аил\Desktop\степ фото для презентации\P11600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861048"/>
            <a:ext cx="4262602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Маил\Desktop\степ фото для презентации\P11600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764704"/>
            <a:ext cx="4032448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499992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F:\фото степ плат\SDC109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73303"/>
            <a:ext cx="5004049" cy="332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ил\Desktop\степ фото для презентации\P11507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501008"/>
            <a:ext cx="5400600" cy="360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Мама, мамочка, мамуля!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Лучше всех на свете ты!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Восхищаюсь и люблю я!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Твои нежные черты!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501008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детской юношеской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спортивной школе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ил\Desktop\1643885336_1-phonoteka-org-p-fon-detskii-neitralnii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355976" cy="1858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здоровья важен спорт, чтоб болезням дать отпор,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спортом заниматься,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здоровым оставаться.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Маил\Desktop\степ фото для презентации\P11603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212976"/>
            <a:ext cx="4788024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докум с раб 2021\грамоты 2021 -2025г\ec94aa9a0a385f3c5bbf2411064538a9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429000"/>
            <a:ext cx="2232248" cy="3237594"/>
          </a:xfrm>
          <a:prstGeom prst="rect">
            <a:avLst/>
          </a:prstGeom>
          <a:noFill/>
        </p:spPr>
      </p:pic>
      <p:pic>
        <p:nvPicPr>
          <p:cNvPr id="11" name="Picture 2" descr="C:\Users\Маил\Desktop\степ фото для презентации\20170425_1022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04914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267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учреждение  детский сад №1 «Алёнушка»</vt:lpstr>
      <vt:lpstr>Статья 64.1 Дошкольное образование направлено на развитие физических качеств, сохранение и укрепление здоровья детей дошкольного возраста.</vt:lpstr>
      <vt:lpstr>Слайд 3</vt:lpstr>
      <vt:lpstr>  «АКТИВИЗАЦИЯ ОПТИМАЛЬНОЙ ДВИГАТЕЛЬНОЙ АКТИВНОСТИ ПОСРЕДСТВОМ СТЕП – АЭРОБИКИ В ДОУ»  </vt:lpstr>
      <vt:lpstr>Степ- платформа  высотой 10 см., шириной 20 см., длиной 40 см., высота ножки 7 см., ширина ножки 4 см. </vt:lpstr>
      <vt:lpstr>Слайд 6</vt:lpstr>
      <vt:lpstr>Очень важен спорт для всех.  Он – здоровье и успех.</vt:lpstr>
      <vt:lpstr>  </vt:lpstr>
      <vt:lpstr>Для здоровья важен спорт, чтоб болезням дать отпор, Нужно спортом заниматься,  и здоровым оставаться.</vt:lpstr>
      <vt:lpstr>Спорт – это жизнь, а не игра!  Спорт – распорядок дня с утра! Спорт – дисциплина, тяжкий труд!  Это праздник и триумф!</vt:lpstr>
      <vt:lpstr>Нам смелым, и сильным,  и ловким.  Со спортом всегда по пути.  Ребят не страшат тренировки .  Пусть сердце стучится в груди.</vt:lpstr>
      <vt:lpstr>Районный фестиваль детского творчества    «Золотой ключик»</vt:lpstr>
      <vt:lpstr>Сотрудничество с муниципалитетами  р.п.Белореченский Очень важен спорт для всех.  Он – здоровье и успех.</vt:lpstr>
      <vt:lpstr>Слайд 14</vt:lpstr>
      <vt:lpstr>Обмен опытом   на районном методическом объединении  инструкторов по физической культуре,   Усольского района</vt:lpstr>
      <vt:lpstr>Слайд 16</vt:lpstr>
      <vt:lpstr>Оздоровительная гимнастика г.Иркутск </vt:lpstr>
      <vt:lpstr>Слайд 18</vt:lpstr>
      <vt:lpstr>«Занятие по физической культуре с  использованием элементов  степ –аэробики с детьми подготовительной к школе группы»  г. Ангарск </vt:lpstr>
      <vt:lpstr>XIV  ОБЛАСТНОЙ КОНКУРС   «Мастер педагогического труда  по  учебным и внеурочным формам   физкультурно – оздоровительной   и спортивной работы» ,   среди  образовательных  организаций  Иркутской области</vt:lpstr>
      <vt:lpstr>Слайд 21</vt:lpstr>
      <vt:lpstr>Слайд 22</vt:lpstr>
      <vt:lpstr>Муниципальное бюджетное дошкольное образовательное учреждение  детский сад №1 «Алёнушка»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Маил</cp:lastModifiedBy>
  <cp:revision>46</cp:revision>
  <dcterms:created xsi:type="dcterms:W3CDTF">2022-04-07T03:30:05Z</dcterms:created>
  <dcterms:modified xsi:type="dcterms:W3CDTF">2025-02-08T14:28:20Z</dcterms:modified>
</cp:coreProperties>
</file>