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6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1EEE-FF2C-48E3-B5AB-72A5AE605FA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6C41-CDCE-45A0-8B73-15F6904C1D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C:\Users\Admin\Downloads\sansonnet-avec-cri-type-carouge-et-chant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Admin\Downloads\d096d183d180d187d0b0d0bdd18cd0b5-d180d183d187d18cd18f.mp3" TargetMode="External"/><Relationship Id="rId1" Type="http://schemas.openxmlformats.org/officeDocument/2006/relationships/audio" Target="file:///C:\Users\Admin\Downloads\neizvsten-zvuk-vetra-v-pustyne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avatars.mds.yandex.net/get-pdb/1525435/c4a74215-f860-485d-82a5-79e9552e84a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805423"/>
          </a:xfrm>
          <a:prstGeom prst="rect">
            <a:avLst/>
          </a:prstGeom>
          <a:noFill/>
        </p:spPr>
      </p:pic>
      <p:pic>
        <p:nvPicPr>
          <p:cNvPr id="5" name="Picture 2" descr="https://sun1-27.userapi.com/c855528/v855528403/d4598/S6X_rGGkW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564904" cy="2564904"/>
          </a:xfrm>
          <a:prstGeom prst="rect">
            <a:avLst/>
          </a:prstGeom>
          <a:noFill/>
        </p:spPr>
      </p:pic>
      <p:pic>
        <p:nvPicPr>
          <p:cNvPr id="6" name="Picture 12" descr="https://parovoz.tv/images/heroes/bears_san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2592288" cy="247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avatars.mds.yandex.net/get-pdb/1525435/c4a74215-f860-485d-82a5-79e9552e84a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4" cy="6517058"/>
          </a:xfrm>
          <a:prstGeom prst="rect">
            <a:avLst/>
          </a:prstGeom>
          <a:noFill/>
        </p:spPr>
      </p:pic>
      <p:pic>
        <p:nvPicPr>
          <p:cNvPr id="16386" name="Picture 2" descr="http://i.mycdn.me/i?r=AzEPZsRbOZEKgBhR0XGMT1RkR_qdyTUIIMc-47uJOXYtW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32448" cy="2699139"/>
          </a:xfrm>
          <a:prstGeom prst="rect">
            <a:avLst/>
          </a:prstGeom>
          <a:noFill/>
        </p:spPr>
      </p:pic>
      <p:pic>
        <p:nvPicPr>
          <p:cNvPr id="16388" name="Picture 4" descr="https://sun9-34.userapi.com/c854020/v854020803/b3e9b/srJNvonql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4463648" cy="2736304"/>
          </a:xfrm>
          <a:prstGeom prst="rect">
            <a:avLst/>
          </a:prstGeom>
          <a:noFill/>
        </p:spPr>
      </p:pic>
      <p:sp>
        <p:nvSpPr>
          <p:cNvPr id="16390" name="AutoShape 6" descr="https://img-fotki.yandex.ru/get/29/16969765.26d/0_a1a23_f90ce94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img-fotki.yandex.ru/get/29/16969765.26d/0_a1a23_f90ce94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1512168" cy="1512168"/>
          </a:xfrm>
          <a:prstGeom prst="rect">
            <a:avLst/>
          </a:prstGeom>
          <a:noFill/>
        </p:spPr>
      </p:pic>
      <p:pic>
        <p:nvPicPr>
          <p:cNvPr id="18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1512168" cy="1512168"/>
          </a:xfrm>
          <a:prstGeom prst="rect">
            <a:avLst/>
          </a:prstGeom>
          <a:noFill/>
        </p:spPr>
      </p:pic>
      <p:pic>
        <p:nvPicPr>
          <p:cNvPr id="19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72816"/>
            <a:ext cx="1512168" cy="1512168"/>
          </a:xfrm>
          <a:prstGeom prst="rect">
            <a:avLst/>
          </a:prstGeom>
          <a:noFill/>
        </p:spPr>
      </p:pic>
      <p:pic>
        <p:nvPicPr>
          <p:cNvPr id="20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84984"/>
            <a:ext cx="1512168" cy="1512168"/>
          </a:xfrm>
          <a:prstGeom prst="rect">
            <a:avLst/>
          </a:prstGeom>
          <a:noFill/>
        </p:spPr>
      </p:pic>
      <p:pic>
        <p:nvPicPr>
          <p:cNvPr id="21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01008"/>
            <a:ext cx="2088232" cy="1296144"/>
          </a:xfrm>
          <a:prstGeom prst="rect">
            <a:avLst/>
          </a:prstGeom>
          <a:noFill/>
        </p:spPr>
      </p:pic>
      <p:pic>
        <p:nvPicPr>
          <p:cNvPr id="22" name="Picture 12" descr="https://parovoz.tv/images/heroes/bears_san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77072"/>
            <a:ext cx="2592288" cy="2472029"/>
          </a:xfrm>
          <a:prstGeom prst="rect">
            <a:avLst/>
          </a:prstGeom>
          <a:noFill/>
        </p:spPr>
      </p:pic>
      <p:pic>
        <p:nvPicPr>
          <p:cNvPr id="23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72816"/>
            <a:ext cx="1512168" cy="1512168"/>
          </a:xfrm>
          <a:prstGeom prst="rect">
            <a:avLst/>
          </a:prstGeom>
          <a:noFill/>
        </p:spPr>
      </p:pic>
      <p:pic>
        <p:nvPicPr>
          <p:cNvPr id="24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84984"/>
            <a:ext cx="1512168" cy="1512168"/>
          </a:xfrm>
          <a:prstGeom prst="rect">
            <a:avLst/>
          </a:prstGeom>
          <a:noFill/>
        </p:spPr>
      </p:pic>
      <p:pic>
        <p:nvPicPr>
          <p:cNvPr id="25" name="Picture 12" descr="https://spirk.ru/files/782/782b0efcb779021add6c8b8f7793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05064"/>
            <a:ext cx="1512168" cy="1512168"/>
          </a:xfrm>
          <a:prstGeom prst="rect">
            <a:avLst/>
          </a:prstGeom>
          <a:noFill/>
        </p:spPr>
      </p:pic>
      <p:pic>
        <p:nvPicPr>
          <p:cNvPr id="26" name="Picture 2" descr="https://sun1-27.userapi.com/c855528/v855528403/d4598/S6X_rGGkWB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149080"/>
            <a:ext cx="2376264" cy="2376264"/>
          </a:xfrm>
          <a:prstGeom prst="rect">
            <a:avLst/>
          </a:prstGeom>
          <a:noFill/>
        </p:spPr>
      </p:pic>
      <p:pic>
        <p:nvPicPr>
          <p:cNvPr id="27" name="Picture 10" descr="https://ds05.infourok.ru/uploads/ex/0b87/001170a6-ee02da5b/hello_html_m33ed55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0"/>
            <a:ext cx="7992888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avatars.mds.yandex.net/get-pdb/1525435/c4a74215-f860-485d-82a5-79e9552e84ae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8496944" cy="6805423"/>
          </a:xfrm>
          <a:prstGeom prst="rect">
            <a:avLst/>
          </a:prstGeom>
          <a:noFill/>
        </p:spPr>
      </p:pic>
      <p:pic>
        <p:nvPicPr>
          <p:cNvPr id="5" name="Picture 2" descr="https://sun1-27.userapi.com/c855528/v855528403/d4598/S6X_rGGkWB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481736"/>
            <a:ext cx="2376264" cy="2376264"/>
          </a:xfrm>
          <a:prstGeom prst="rect">
            <a:avLst/>
          </a:prstGeom>
          <a:noFill/>
        </p:spPr>
      </p:pic>
      <p:pic>
        <p:nvPicPr>
          <p:cNvPr id="6" name="Picture 12" descr="https://parovoz.tv/images/heroes/bears_san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2592288" cy="2472029"/>
          </a:xfrm>
          <a:prstGeom prst="rect">
            <a:avLst/>
          </a:prstGeom>
          <a:noFill/>
        </p:spPr>
      </p:pic>
      <p:pic>
        <p:nvPicPr>
          <p:cNvPr id="7" name="neizvsten-zvuk-vetra-v-pusty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87824" y="5661248"/>
            <a:ext cx="244475" cy="244475"/>
          </a:xfrm>
          <a:prstGeom prst="rect">
            <a:avLst/>
          </a:prstGeom>
        </p:spPr>
      </p:pic>
      <p:pic>
        <p:nvPicPr>
          <p:cNvPr id="8" name="d096d183d180d187d0b0d0bdd18cd0b5-d180d183d187d18cd18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779912" y="5661248"/>
            <a:ext cx="244475" cy="244475"/>
          </a:xfrm>
          <a:prstGeom prst="rect">
            <a:avLst/>
          </a:prstGeom>
        </p:spPr>
      </p:pic>
      <p:pic>
        <p:nvPicPr>
          <p:cNvPr id="9" name="sansonnet-avec-cri-type-carouge-et-chan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99992" y="5733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avatars.mds.yandex.net/get-pdb/1525435/c4a74215-f860-485d-82a5-79e9552e84a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57744"/>
            <a:ext cx="8496944" cy="6805423"/>
          </a:xfrm>
          <a:prstGeom prst="rect">
            <a:avLst/>
          </a:prstGeom>
          <a:noFill/>
        </p:spPr>
      </p:pic>
      <p:pic>
        <p:nvPicPr>
          <p:cNvPr id="11" name="Picture 2" descr="https://sun1-27.userapi.com/c855528/v855528403/d4598/S6X_rGGkW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09728"/>
            <a:ext cx="2448272" cy="2448272"/>
          </a:xfrm>
          <a:prstGeom prst="rect">
            <a:avLst/>
          </a:prstGeom>
          <a:noFill/>
        </p:spPr>
      </p:pic>
      <p:pic>
        <p:nvPicPr>
          <p:cNvPr id="12" name="Picture 12" descr="https://parovoz.tv/images/heroes/bears_san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736304" cy="2609364"/>
          </a:xfrm>
          <a:prstGeom prst="rect">
            <a:avLst/>
          </a:prstGeom>
          <a:noFill/>
        </p:spPr>
      </p:pic>
      <p:pic>
        <p:nvPicPr>
          <p:cNvPr id="1040" name="Picture 16" descr="https://avatars.mds.yandex.net/get-zen_doc/1590748/pub_5d88f0eae4fff000ae5024ac_5d8cc1d34e057700b1d6e13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85184"/>
            <a:ext cx="1080120" cy="1080120"/>
          </a:xfrm>
          <a:prstGeom prst="rect">
            <a:avLst/>
          </a:prstGeom>
          <a:noFill/>
        </p:spPr>
      </p:pic>
      <p:pic>
        <p:nvPicPr>
          <p:cNvPr id="1042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728192" cy="1728192"/>
          </a:xfrm>
          <a:prstGeom prst="rect">
            <a:avLst/>
          </a:prstGeom>
          <a:noFill/>
        </p:spPr>
      </p:pic>
      <p:pic>
        <p:nvPicPr>
          <p:cNvPr id="1046" name="Picture 22" descr="https://thumbs.dreamstime.com/b/%D1%8F%D1%80%D0%BA%D0%BE%D0%B9-%D0%BA%D1%80%D0%B0%D1%81%D0%BD%D0%BE%D0%B9-%D1%88-%D1%8F%D0%BF%D0%B0-%D1%81%D0%B2%D1%8F%D0%B7%D0%B0%D0%BD%D0%BD%D0%B0%D1%8F-%D0%B7%D0%B8%D0%BC%D0%BE%D0%B9-%D1%81-%D0%BF%D0%BE%D0%BC%D0%BF%D0%BE%D0%BD%D0%BE%D0%BC-793019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085184"/>
            <a:ext cx="1080120" cy="1080120"/>
          </a:xfrm>
          <a:prstGeom prst="rect">
            <a:avLst/>
          </a:prstGeom>
          <a:noFill/>
        </p:spPr>
      </p:pic>
      <p:pic>
        <p:nvPicPr>
          <p:cNvPr id="18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25144"/>
            <a:ext cx="1728192" cy="1728192"/>
          </a:xfrm>
          <a:prstGeom prst="rect">
            <a:avLst/>
          </a:prstGeom>
          <a:noFill/>
        </p:spPr>
      </p:pic>
      <p:pic>
        <p:nvPicPr>
          <p:cNvPr id="1048" name="Picture 24" descr="https://yt3.ggpht.com/ytc/AAUvwnjGiKUYS7k_gx4_zFMkdSAEe5tpwvsqUwouZGed=s900-c-k-c0x00ffffff-no-r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564904"/>
            <a:ext cx="816025" cy="816025"/>
          </a:xfrm>
          <a:prstGeom prst="rect">
            <a:avLst/>
          </a:prstGeom>
          <a:noFill/>
        </p:spPr>
      </p:pic>
      <p:pic>
        <p:nvPicPr>
          <p:cNvPr id="20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204864"/>
            <a:ext cx="1440160" cy="1440160"/>
          </a:xfrm>
          <a:prstGeom prst="rect">
            <a:avLst/>
          </a:prstGeom>
          <a:noFill/>
        </p:spPr>
      </p:pic>
      <p:pic>
        <p:nvPicPr>
          <p:cNvPr id="1050" name="Picture 26" descr="https://img2.freepng.ru/20180401/cwq/kisspng-car-motor-vehicle-bus-mode-of-transport-tayo-5ac0f3755acad2.35267732152259467737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356992"/>
            <a:ext cx="943129" cy="859295"/>
          </a:xfrm>
          <a:prstGeom prst="rect">
            <a:avLst/>
          </a:prstGeom>
          <a:noFill/>
        </p:spPr>
      </p:pic>
      <p:pic>
        <p:nvPicPr>
          <p:cNvPr id="22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924944"/>
            <a:ext cx="1728192" cy="1728192"/>
          </a:xfrm>
          <a:prstGeom prst="rect">
            <a:avLst/>
          </a:prstGeom>
          <a:noFill/>
        </p:spPr>
      </p:pic>
      <p:pic>
        <p:nvPicPr>
          <p:cNvPr id="1052" name="Picture 28" descr="https://s01.yapfiles.ru/files/1935147/priroda7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3356992"/>
            <a:ext cx="1080120" cy="1090625"/>
          </a:xfrm>
          <a:prstGeom prst="rect">
            <a:avLst/>
          </a:prstGeom>
          <a:noFill/>
        </p:spPr>
      </p:pic>
      <p:pic>
        <p:nvPicPr>
          <p:cNvPr id="24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212976"/>
            <a:ext cx="1440160" cy="1440160"/>
          </a:xfrm>
          <a:prstGeom prst="rect">
            <a:avLst/>
          </a:prstGeom>
          <a:noFill/>
        </p:spPr>
      </p:pic>
      <p:sp>
        <p:nvSpPr>
          <p:cNvPr id="1056" name="AutoShape 32" descr="https://img-fotki.yandex.ru/get/66745/200418627.12d/0_161e6d_5273cbf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https://img-fotki.yandex.ru/get/66745/200418627.12d/0_161e6d_5273cbf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0" name="Picture 36" descr="https://w7.pngwing.com/pngs/144/90/png-transparent-tree-tre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2125186"/>
            <a:ext cx="936104" cy="734638"/>
          </a:xfrm>
          <a:prstGeom prst="rect">
            <a:avLst/>
          </a:prstGeom>
          <a:noFill/>
        </p:spPr>
      </p:pic>
      <p:pic>
        <p:nvPicPr>
          <p:cNvPr id="29" name="Picture 18" descr="https://ds05.infourok.ru/uploads/ex/054e/00185bc5-b97bbb24/hello_html_m7485835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77281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1-27.userapi.com/c855528/v855528403/d4598/S6X_rGGkW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2592288" cy="2592288"/>
          </a:xfrm>
          <a:prstGeom prst="rect">
            <a:avLst/>
          </a:prstGeom>
          <a:noFill/>
        </p:spPr>
      </p:pic>
      <p:pic>
        <p:nvPicPr>
          <p:cNvPr id="6" name="Picture 24" descr="https://yt3.ggpht.com/ytc/AAUvwnjGiKUYS7k_gx4_zFMkdSAEe5tpwvsqUwouZGed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22" descr="https://thumbs.dreamstime.com/b/%D1%8F%D1%80%D0%BA%D0%BE%D0%B9-%D0%BA%D1%80%D0%B0%D1%81%D0%BD%D0%BE%D0%B9-%D1%88-%D1%8F%D0%BF%D0%B0-%D1%81%D0%B2%D1%8F%D0%B7%D0%B0%D0%BD%D0%BD%D0%B0%D1%8F-%D0%B7%D0%B8%D0%BC%D0%BE%D0%B9-%D1%81-%D0%BF%D0%BE%D0%BC%D0%BF%D0%BE%D0%BD%D0%BE%D0%BC-7930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1152128" cy="1152128"/>
          </a:xfrm>
          <a:prstGeom prst="rect">
            <a:avLst/>
          </a:prstGeom>
          <a:noFill/>
        </p:spPr>
      </p:pic>
      <p:pic>
        <p:nvPicPr>
          <p:cNvPr id="8" name="Picture 28" descr="https://s01.yapfiles.ru/files/1935147/priroda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85184"/>
            <a:ext cx="1080120" cy="1090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2780928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203848" y="32129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211960" y="32129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99792" y="3861048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5085184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203848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211960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20384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211960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915816" y="2924944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851920" y="4005064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32040" y="5229200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nicepng.com/png/detail/319-3196343_sanya-from-heroes-of-envell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parovoz.tv/images/heroes/bears_san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2736304" cy="2609364"/>
          </a:xfrm>
          <a:prstGeom prst="rect">
            <a:avLst/>
          </a:prstGeom>
          <a:noFill/>
        </p:spPr>
      </p:pic>
      <p:pic>
        <p:nvPicPr>
          <p:cNvPr id="8" name="Picture 16" descr="https://avatars.mds.yandex.net/get-zen_doc/1590748/pub_5d88f0eae4fff000ae5024ac_5d8cc1d34e057700b1d6e13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36" descr="https://w7.pngwing.com/pngs/144/90/png-transparent-tree-t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936104" cy="734638"/>
          </a:xfrm>
          <a:prstGeom prst="rect">
            <a:avLst/>
          </a:prstGeom>
          <a:noFill/>
        </p:spPr>
      </p:pic>
      <p:pic>
        <p:nvPicPr>
          <p:cNvPr id="10" name="Picture 26" descr="https://img2.freepng.ru/20180401/cwq/kisspng-car-motor-vehicle-bus-mode-of-transport-tayo-5ac0f3755acad2.3526773215225946773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17232"/>
            <a:ext cx="943129" cy="8592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2924944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149080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5445224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059832" y="335699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211960" y="335699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059832" y="45811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211960" y="45811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059832" y="587727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211960" y="587727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843808" y="3068960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79912" y="4293096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60032" y="5589240"/>
            <a:ext cx="504056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s://thumbs.dreamstime.com/b/%D1%8F%D1%80%D0%BA%D0%BE%D0%B9-%D0%BA%D1%80%D0%B0%D1%81%D0%BD%D0%BE%D0%B9-%D1%88-%D1%8F%D0%BF%D0%B0-%D1%81%D0%B2%D1%8F%D0%B7%D0%B0%D0%BD%D0%BD%D0%B0%D1%8F-%D0%B7%D0%B8%D0%BC%D0%BE%D0%B9-%D1%81-%D0%BF%D0%BE%D0%BC%D0%BF%D0%BE%D0%BD%D0%BE%D0%BC-7930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1152128" cy="1152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4464496" cy="9361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151620" y="274492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015716" y="274492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79812" y="274492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43908" y="274492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Экран (4:3)</PresentationFormat>
  <Paragraphs>0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2021-03-08T15:19:52Z</dcterms:created>
  <dcterms:modified xsi:type="dcterms:W3CDTF">2021-03-08T17:34:47Z</dcterms:modified>
</cp:coreProperties>
</file>