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9" r:id="rId3"/>
    <p:sldId id="381" r:id="rId4"/>
    <p:sldId id="383" r:id="rId5"/>
    <p:sldId id="408" r:id="rId6"/>
    <p:sldId id="385" r:id="rId7"/>
    <p:sldId id="389" r:id="rId8"/>
    <p:sldId id="391" r:id="rId9"/>
    <p:sldId id="266" r:id="rId10"/>
    <p:sldId id="264" r:id="rId11"/>
    <p:sldId id="265" r:id="rId12"/>
    <p:sldId id="267" r:id="rId13"/>
    <p:sldId id="452" r:id="rId14"/>
    <p:sldId id="279" r:id="rId15"/>
    <p:sldId id="280" r:id="rId16"/>
    <p:sldId id="288" r:id="rId17"/>
    <p:sldId id="287" r:id="rId18"/>
    <p:sldId id="289" r:id="rId19"/>
    <p:sldId id="275" r:id="rId20"/>
    <p:sldId id="282" r:id="rId21"/>
    <p:sldId id="285" r:id="rId22"/>
    <p:sldId id="290" r:id="rId23"/>
    <p:sldId id="471" r:id="rId24"/>
    <p:sldId id="458" r:id="rId25"/>
    <p:sldId id="460" r:id="rId26"/>
    <p:sldId id="462" r:id="rId27"/>
    <p:sldId id="490" r:id="rId28"/>
    <p:sldId id="498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04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427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43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06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92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39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0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76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9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6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0E0DA-2BDC-405F-8904-F09A1D345CF4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B88B6-AF33-4B09-AEB5-9CA7F0163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88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Назывные предложения</a:t>
            </a:r>
            <a:endParaRPr lang="ru-RU" sz="4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63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согласно толковому словарю Ушакова, - </a:t>
            </a: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вступительная часть  какого-либо произведения, содержащая предварительные разъяснения и замечания; то, что  совершается перед чем-то главным. </a:t>
            </a:r>
            <a:endParaRPr lang="ru-RU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64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Предисловием</a:t>
            </a: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этой песне  является диалог двух влюбленных, причем, это прозаический текст. На него накладываются, а потом и совсем вытесняют поэтические строки.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086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Обратимся к тексту.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Предисловие.</a:t>
            </a:r>
          </a:p>
          <a:p>
            <a:pPr marL="0" indent="0" algn="just">
              <a:buNone/>
            </a:pP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 недели… Вот и все, что у нас было. Две недели, чтобы влюбиться в тебя по уши. А теперь мы расстаемся на год. Ну что нам год разлуки, если у нас были эти две недели…</a:t>
            </a:r>
            <a:endParaRPr lang="ru-RU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</a:pPr>
            <a:r>
              <a:rPr lang="ru-RU" sz="4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9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Ночь... Шепот... Сонный город...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Окна настежь... Лунный обломок...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Дым... Кофе... Горечь в горле...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Любовь... Тоска... Сердце с кровью...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Звонки... Слезы... Шипы... Розы...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Песок... Часы... Мечты... Звезды...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Земля... Воздух... Люди... Вечность...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Я... Ты... И знак бесконечность...</a:t>
            </a:r>
          </a:p>
          <a:p>
            <a:endParaRPr lang="ru-RU" dirty="0"/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1846629"/>
            <a:ext cx="5271560" cy="395367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3793" y="17455"/>
            <a:ext cx="11616813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Можем мы сказать, что перед нами стихотворный текст ?</a:t>
            </a:r>
          </a:p>
        </p:txBody>
      </p:sp>
    </p:spTree>
    <p:extLst>
      <p:ext uri="{BB962C8B-B14F-4D97-AF65-F5344CB8AC3E}">
        <p14:creationId xmlns:p14="http://schemas.microsoft.com/office/powerpoint/2010/main" val="49280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Можем мы сказать, что перед нами стихотворный текст? 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Аргументируйте свой </a:t>
            </a:r>
            <a:r>
              <a:rPr lang="ru-RU" sz="4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endParaRPr lang="ru-RU" sz="4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 – </a:t>
            </a:r>
            <a:r>
              <a:rPr lang="ru-RU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довод, основание, приводимые в </a:t>
            </a: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доказательство.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280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969" y="7802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 – 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довод, основание, приводимые в доказательства.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есть рифма.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80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55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1000"/>
              </a:spcBef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Какая рифма в этом стихотворении?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Ночь... Шепот... Сонный город...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Окна настежь... Лунный обломок...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Дым... Кофе... Горечь в горле...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Любовь... Тоска... Сердце с кровью...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Звонки... Слезы... Шипы... Розы...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Песок... Часы... Мечты... Звезды...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Земля... Воздух... Люди... Вечность...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Я... Ты... И знак бесконечность...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34" y="2501660"/>
            <a:ext cx="5913036" cy="33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92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Какая рифма в этом </a:t>
            </a:r>
            <a: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стихотворении?</a:t>
            </a:r>
            <a:b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9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Парная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Ночь... Шепот... Сонный город...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Окна настежь... Лунный обломок...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Дым... Кофе... Горечь в горл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Любовь... Тоска... Сердц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кровью...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Звонки... Слезы... Шипы... Роз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Песок... Часы... Мечты... Звезд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Земля... Воздух... Люди... Вечн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ость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Я... Ты... И знак бесконечн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ость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0" y="2386174"/>
            <a:ext cx="5889260" cy="3316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40" y="5835047"/>
            <a:ext cx="12192000" cy="115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10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200" y="34965"/>
            <a:ext cx="12192000" cy="1325563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Задание. 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Назовите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тексте 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грамматические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основы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i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56465" y="895432"/>
            <a:ext cx="6345494" cy="5073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Ночь... Шепот... Сонный город...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Окна настежь... Лунный обломок...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Дым... Кофе... Горечь в горле...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Любовь... Тоска... Сердце с кровью...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Звонки... Слезы... Шипы... Розы...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Песок... Часы... Мечты... Звезды...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Земля... Воздух... Люди... Вечность...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Я... Ты... И знак бесконечность...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75" y="5968467"/>
            <a:ext cx="1044945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5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отличаются односоставные предложения от двусоставных?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3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каких предложений состоит текст?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 </a:t>
            </a:r>
            <a:endParaRPr lang="ru-RU" sz="4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Односоставные предложения с главным членом </a:t>
            </a:r>
            <a:r>
              <a:rPr lang="ru-RU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подлежащим в Им. падеже.</a:t>
            </a:r>
          </a:p>
          <a:p>
            <a:pPr marL="0" lvl="0" indent="0" algn="ctr">
              <a:buNone/>
            </a:pPr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отличие этих предложений?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004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чем отличие этих предложений?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выражены существительными. Подлежащее может представлять собой сочетание слов. Среди них есть распространенные </a:t>
            </a: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предложения.</a:t>
            </a:r>
            <a:endParaRPr lang="ru-RU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29748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Ночь... Шепот...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Сонный город...</a:t>
            </a:r>
          </a:p>
          <a:p>
            <a:pPr marL="0" lvl="0" indent="0">
              <a:buNone/>
            </a:pP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Окна настежь...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Лунный обломок...</a:t>
            </a:r>
          </a:p>
          <a:p>
            <a:pPr marL="0" lvl="0" indent="0">
              <a:buNone/>
            </a:pP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Дым... Кофе...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Горечь в горл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lv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Любовь... Тоска... Сердц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кровью...</a:t>
            </a:r>
          </a:p>
          <a:p>
            <a:pPr marL="0" lv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Звонки... Слезы... Шипы... Роз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ы...</a:t>
            </a:r>
          </a:p>
          <a:p>
            <a:pPr marL="0" lv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Песок... Часы... Мечты... Звезд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lv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Земля... Воздух... Люди... Вечн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ость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lvl="0" indent="0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Я... Ты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И знак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бесконечн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ость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604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56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Итак, </a:t>
            </a:r>
            <a:r>
              <a:rPr lang="ru-RU" sz="4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предлагаю познакомиться с понятием   </a:t>
            </a:r>
            <a:r>
              <a:rPr lang="ru-RU" sz="4400" b="1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«назывные предложения».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29470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Назывные предложения очень кратки (лаконичны), помогают точно обрисовать обстановку, место и время действия. Они произносятся с интонацией сообщения.</a:t>
            </a:r>
          </a:p>
          <a:p>
            <a:pPr marL="0" indent="0">
              <a:buNone/>
            </a:pP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1055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 </a:t>
            </a:r>
            <a:r>
              <a:rPr lang="ru-RU" sz="4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грамматическую основу. На ваш взгляд, какая картина предстает в этом </a:t>
            </a:r>
            <a:r>
              <a:rPr lang="ru-RU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отрывке?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Пушкина читаем: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7982" y="217068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ru-RU" sz="4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 </a:t>
            </a:r>
            <a:r>
              <a:rPr lang="ru-RU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солнце! День чудесный</a:t>
            </a: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endParaRPr lang="ru-RU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288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AutoShape 2" descr="https://firenews.video/uploads/posts/2022-02/4433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firenews.video/uploads/posts/2022-02/44334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firenews.video/uploads/posts/2022-02/44334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9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 </a:t>
            </a:r>
            <a:r>
              <a:rPr lang="ru-RU" sz="4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грамматическую основу. На ваш взгляд, какая картина предстает в этом </a:t>
            </a:r>
            <a:r>
              <a:rPr lang="ru-RU" sz="4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отрывке?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Пушкина читаем: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7982" y="2170681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4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 </a:t>
            </a:r>
            <a:r>
              <a:rPr lang="ru-RU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солнце! День чудесный</a:t>
            </a: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endParaRPr lang="ru-RU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прекрасного зимнего утра, которая так и манит на улицу.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668" y="1690688"/>
            <a:ext cx="3278038" cy="184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46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567" y="568929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назывных предложений автор рисует картину моря в ожидании бури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65839" cy="4351338"/>
          </a:xfrm>
        </p:spPr>
        <p:txBody>
          <a:bodyPr>
            <a:normAutofit fontScale="30000" lnSpcReduction="20000"/>
          </a:bodyPr>
          <a:lstStyle/>
          <a:p>
            <a:pPr marL="0" indent="0" algn="ctr">
              <a:buNone/>
            </a:pPr>
            <a:r>
              <a:rPr lang="ru-RU" sz="9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Вечер. Взморье.</a:t>
            </a:r>
            <a:endParaRPr lang="ru-RU" sz="960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9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Вздохи ветра.</a:t>
            </a:r>
            <a:endParaRPr lang="ru-RU" sz="960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9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Величавый возглас волн.</a:t>
            </a:r>
            <a:endParaRPr lang="ru-RU" sz="960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Близко буря. В берег бьется</a:t>
            </a:r>
            <a:br>
              <a:rPr lang="ru-RU" sz="9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Чуждый чарам черный челн.</a:t>
            </a:r>
            <a:endParaRPr lang="ru-RU" sz="960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9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Бальмонт.</a:t>
            </a:r>
          </a:p>
          <a:p>
            <a:pPr marL="0" indent="0">
              <a:buNone/>
            </a:pPr>
            <a:r>
              <a:rPr lang="ru-RU" sz="9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Чары</a:t>
            </a:r>
            <a:r>
              <a:rPr lang="ru-RU" sz="9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волшебство, колдовство.</a:t>
            </a:r>
            <a:endParaRPr lang="ru-RU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24195" y="1515908"/>
            <a:ext cx="4345972" cy="43513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67" y="0"/>
            <a:ext cx="121920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26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80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Придумайте </a:t>
            </a:r>
            <a:r>
              <a:rPr lang="ru-RU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текст (стихотворный или прозаический), используя назывные предложения, на тему </a:t>
            </a:r>
            <a:r>
              <a:rPr lang="ru-RU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«Школьная перемена».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481" y="3036498"/>
            <a:ext cx="3595026" cy="39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5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отличаются односоставные предложения от двусоставных?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двусоставных предложениях грамматическая основа состоит из двух главных членов – подлежащего и сказуемого. В односоставных предложениях грамматическая основа состоит из одного главного члена (подлежащего или сказуемого).</a:t>
            </a:r>
            <a:endParaRPr lang="ru-RU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0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309" y="1825625"/>
            <a:ext cx="1182969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односоставные предложения  вы знаете?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21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8" name="Picture 8" descr="https://xn--b1agatbqgjneo2i.xn--p1ai/wp-content/uploads/2018/06/%D0%BE%D0%B4%D0%BD%D0%BE%D1%81%D0%BE%D1%81%D1%82%D0%B0%D0%B2%D0%BD%D1%8B%D0%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9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780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694" y="0"/>
            <a:ext cx="10841966" cy="208477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Задание.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 односоставного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48904" y="2084777"/>
            <a:ext cx="10886537" cy="4609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Люблю отчизну  (М.Ю. Лермонтов).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определенно-личное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Б) неопределенно-личное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В) обобщенно-личное</a:t>
            </a:r>
            <a:endParaRPr lang="ru-RU" sz="4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98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 балконе соседней дачи зажгли свет (К. Паустовский).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А) безличное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Б) обобщенно-личное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В) неопределенно-личное</a:t>
            </a:r>
            <a:endParaRPr lang="ru-RU" sz="4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8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На улице вечереет.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безличное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Б) обобщенно-личное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В) неопределенно-личное</a:t>
            </a:r>
            <a:endParaRPr lang="ru-RU" sz="4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8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внимательно отрывок из песни 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«Ночь. Шёпот. Сонный город.» </a:t>
            </a: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группы «Пара Нормальных».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этой песни есть </a:t>
            </a:r>
            <a:r>
              <a:rPr lang="ru-RU" sz="4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ru-RU" sz="4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предисловие?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3445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895</Words>
  <Application>Microsoft Office PowerPoint</Application>
  <PresentationFormat>Широкоэкранный</PresentationFormat>
  <Paragraphs>114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 Чем отличаются односоставные предложения от двусоставных? </vt:lpstr>
      <vt:lpstr>Презентация PowerPoint</vt:lpstr>
      <vt:lpstr>Презентация PowerPoint</vt:lpstr>
      <vt:lpstr>Задание.  Назовите тип односоставного предложения.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Обратимся к тексту.</vt:lpstr>
      <vt:lpstr>  </vt:lpstr>
      <vt:lpstr>Презентация PowerPoint</vt:lpstr>
      <vt:lpstr>Аргумент – довод, основание, приводимые в доказательства. </vt:lpstr>
      <vt:lpstr>Презентация PowerPoint</vt:lpstr>
      <vt:lpstr>Какая рифма в этом стихотворении? </vt:lpstr>
      <vt:lpstr>  Какая рифма в этом стихотворении? Парная   </vt:lpstr>
      <vt:lpstr>  Задание. Назовите в тексте грамматические основы.    </vt:lpstr>
      <vt:lpstr>Из каких предложений состоит текст? </vt:lpstr>
      <vt:lpstr> В чем отличие этих предложений?  </vt:lpstr>
      <vt:lpstr>     </vt:lpstr>
      <vt:lpstr>Презентация PowerPoint</vt:lpstr>
      <vt:lpstr>    Задание. Назовите  грамматическую основу. На ваш взгляд, какая картина предстает в этом отрывке?   У Александра Пушкина читаем:  </vt:lpstr>
      <vt:lpstr>Презентация PowerPoint</vt:lpstr>
      <vt:lpstr>    Задание. Назовите  грамматическую основу. На ваш взгляд, какая картина предстает в этом отрывке?  У Александра Пушкина читаем:  </vt:lpstr>
      <vt:lpstr>При помощи назывных предложений автор рисует картину моря в ожидании бури </vt:lpstr>
      <vt:lpstr>Домашнее задание.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Казеева Ольга Сергеевна</dc:creator>
  <cp:lastModifiedBy>Казеева Ольга Сергеевна</cp:lastModifiedBy>
  <cp:revision>92</cp:revision>
  <dcterms:created xsi:type="dcterms:W3CDTF">2022-11-11T13:37:51Z</dcterms:created>
  <dcterms:modified xsi:type="dcterms:W3CDTF">2025-01-19T19:17:41Z</dcterms:modified>
</cp:coreProperties>
</file>