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5" d="100"/>
          <a:sy n="75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smartclass4kids.com/our-solar-system/earth-facts/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smartclass4kids.com/our-solar-system/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smartclass4kids.com/our-solar-system/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mariart.kiev.ua/image/catalog/product/hb/1uz0idbauvw984ihn6zwja9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62399" y="2667001"/>
            <a:ext cx="7197726" cy="2421464"/>
          </a:xfrm>
        </p:spPr>
        <p:txBody>
          <a:bodyPr/>
          <a:lstStyle/>
          <a:p>
            <a:pPr algn="ctr"/>
            <a:r>
              <a:rPr lang="en-US" b="1" dirty="0"/>
              <a:t>Solar System</a:t>
            </a:r>
            <a:br>
              <a:rPr lang="en-US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62399" y="4780586"/>
            <a:ext cx="7197726" cy="1405467"/>
          </a:xfrm>
        </p:spPr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elena</a:t>
            </a:r>
            <a:r>
              <a:rPr lang="en-US" dirty="0" smtClean="0"/>
              <a:t> </a:t>
            </a:r>
            <a:r>
              <a:rPr lang="en-US" dirty="0" err="1" smtClean="0"/>
              <a:t>nikolaeva</a:t>
            </a:r>
            <a:endParaRPr lang="en-US" dirty="0" smtClean="0"/>
          </a:p>
          <a:p>
            <a:r>
              <a:rPr lang="en-US" dirty="0" smtClean="0"/>
              <a:t>School 1411</a:t>
            </a:r>
          </a:p>
          <a:p>
            <a:r>
              <a:rPr lang="en-US" dirty="0" err="1" smtClean="0"/>
              <a:t>moscow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672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/>
              <a:t>Uranus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Uranus is the seventh planet from the Sun, as well as the third largest </a:t>
            </a:r>
            <a:r>
              <a:rPr lang="en-US" dirty="0" smtClean="0"/>
              <a:t>. </a:t>
            </a:r>
            <a:r>
              <a:rPr lang="en-US" dirty="0"/>
              <a:t>The name comes from the ancient Greek god </a:t>
            </a:r>
            <a:r>
              <a:rPr lang="en-US" b="1" dirty="0" err="1"/>
              <a:t>Osanos</a:t>
            </a:r>
            <a:r>
              <a:rPr lang="en-US" dirty="0"/>
              <a:t> who was the </a:t>
            </a:r>
            <a:r>
              <a:rPr lang="en-US" b="1" dirty="0"/>
              <a:t>lord of the sky and husband of the earth</a:t>
            </a:r>
            <a:r>
              <a:rPr lang="en-US" dirty="0" smtClean="0"/>
              <a:t>. </a:t>
            </a:r>
            <a:r>
              <a:rPr lang="en-US" dirty="0"/>
              <a:t>Uranus has the coldest </a:t>
            </a:r>
            <a:r>
              <a:rPr lang="en-US" dirty="0" smtClean="0"/>
              <a:t>temperature </a:t>
            </a:r>
            <a:r>
              <a:rPr lang="en-US" dirty="0"/>
              <a:t>-</a:t>
            </a:r>
            <a:r>
              <a:rPr lang="en-US" dirty="0" smtClean="0"/>
              <a:t>224°C. </a:t>
            </a:r>
            <a:r>
              <a:rPr lang="en-US" dirty="0"/>
              <a:t>Uranus rotates in the opposite direction as </a:t>
            </a:r>
            <a:r>
              <a:rPr lang="en-US" dirty="0">
                <a:hlinkClick r:id="rId2"/>
              </a:rPr>
              <a:t>Earth</a:t>
            </a:r>
            <a:r>
              <a:rPr lang="en-US" dirty="0"/>
              <a:t> and most other planets</a:t>
            </a:r>
            <a:r>
              <a:rPr lang="en-US" dirty="0" smtClean="0"/>
              <a:t>. </a:t>
            </a:r>
            <a:r>
              <a:rPr lang="en-US" dirty="0"/>
              <a:t>Uranus has 27 known moons.</a:t>
            </a:r>
            <a:endParaRPr lang="ru-RU" dirty="0"/>
          </a:p>
        </p:txBody>
      </p:sp>
      <p:pic>
        <p:nvPicPr>
          <p:cNvPr id="9218" name="Picture 2" descr="https://smartclass4kids.com/wp-content/uploads/2021/03/Mercury-Venus-Earth-Mars-Jupiter-Saturn-Uranus-Neptune-14-1-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685" y="997527"/>
            <a:ext cx="7603642" cy="482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929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/>
              <a:t>Neptune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Neptune is the eighth and farthest-known Solar planet from the Sun. </a:t>
            </a:r>
            <a:r>
              <a:rPr lang="en-US" dirty="0" smtClean="0"/>
              <a:t>Due </a:t>
            </a:r>
            <a:r>
              <a:rPr lang="en-US" dirty="0"/>
              <a:t>to its beautiful blue color, Neptune was named </a:t>
            </a:r>
            <a:r>
              <a:rPr lang="en-US" dirty="0" smtClean="0"/>
              <a:t>after </a:t>
            </a:r>
            <a:r>
              <a:rPr lang="en-US" dirty="0"/>
              <a:t>the Roman god of the Sea, </a:t>
            </a:r>
            <a:r>
              <a:rPr lang="en-US" dirty="0" err="1" smtClean="0"/>
              <a:t>Poseidon</a:t>
            </a:r>
            <a:r>
              <a:rPr lang="en-US" dirty="0" err="1"/>
              <a:t>Neptune</a:t>
            </a:r>
            <a:r>
              <a:rPr lang="en-US" dirty="0"/>
              <a:t> is the Coldest and windiest Planet in the </a:t>
            </a:r>
            <a:r>
              <a:rPr lang="en-US" dirty="0">
                <a:hlinkClick r:id="rId2"/>
              </a:rPr>
              <a:t>Solar System</a:t>
            </a:r>
            <a:r>
              <a:rPr lang="en-US" dirty="0"/>
              <a:t>. The average temperature on Neptune is about -221.45 degrees Celsius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10242" name="Picture 2" descr="https://smartclass4kids.com/wp-content/uploads/2021/03/Mercury-Venus-Earth-Mars-Jupiter-Saturn-Uranus-Neptune-16-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6" r="21545"/>
          <a:stretch/>
        </p:blipFill>
        <p:spPr bwMode="auto">
          <a:xfrm>
            <a:off x="5527963" y="1232622"/>
            <a:ext cx="5673437" cy="464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609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701" y="2654300"/>
            <a:ext cx="10131425" cy="1456267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7643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8366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Our Solar System is made up of </a:t>
            </a:r>
            <a:r>
              <a:rPr lang="en-US" b="1" dirty="0"/>
              <a:t>the sun</a:t>
            </a:r>
            <a:r>
              <a:rPr lang="en-US" dirty="0"/>
              <a:t>, </a:t>
            </a:r>
            <a:r>
              <a:rPr lang="en-US" b="1" dirty="0"/>
              <a:t>eight planets</a:t>
            </a:r>
            <a:r>
              <a:rPr lang="en-US" dirty="0"/>
              <a:t> and their </a:t>
            </a:r>
            <a:r>
              <a:rPr lang="en-US" b="1" dirty="0"/>
              <a:t>moons</a:t>
            </a:r>
            <a:r>
              <a:rPr lang="en-US" dirty="0"/>
              <a:t> along with </a:t>
            </a:r>
            <a:r>
              <a:rPr lang="en-US" dirty="0" smtClean="0"/>
              <a:t>some</a:t>
            </a:r>
            <a:r>
              <a:rPr lang="ru-RU" dirty="0" smtClean="0"/>
              <a:t> </a:t>
            </a:r>
            <a:r>
              <a:rPr lang="en-US" dirty="0"/>
              <a:t>asteroids, meteoroids, and comets.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831273" y="5902276"/>
            <a:ext cx="10131427" cy="493712"/>
          </a:xfrm>
        </p:spPr>
        <p:txBody>
          <a:bodyPr/>
          <a:lstStyle/>
          <a:p>
            <a:pPr algn="ctr"/>
            <a:r>
              <a:rPr lang="en-US" dirty="0"/>
              <a:t>The sun is at the center of our solar system and all the planets move around it in their own </a:t>
            </a:r>
            <a:r>
              <a:rPr lang="en-US" dirty="0" smtClean="0"/>
              <a:t>Orbits</a:t>
            </a:r>
            <a:r>
              <a:rPr lang="en-US" dirty="0"/>
              <a:t>. </a:t>
            </a:r>
            <a:endParaRPr lang="ru-RU" dirty="0"/>
          </a:p>
        </p:txBody>
      </p:sp>
      <p:pic>
        <p:nvPicPr>
          <p:cNvPr id="16" name="Picture 4" descr="solar_system_facts_for_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536" y="244476"/>
            <a:ext cx="7720737" cy="434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08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en-US" sz="5300" b="1" dirty="0" smtClean="0"/>
              <a:t>solar system quick facts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/>
              <a:t>Age</a:t>
            </a:r>
            <a:r>
              <a:rPr lang="en-US" dirty="0"/>
              <a:t>: 4.6 Billion Years</a:t>
            </a:r>
            <a:br>
              <a:rPr lang="en-US" dirty="0"/>
            </a:br>
            <a:r>
              <a:rPr lang="en-US" b="1" dirty="0"/>
              <a:t>Total Planets</a:t>
            </a:r>
            <a:r>
              <a:rPr lang="en-US" dirty="0"/>
              <a:t>: 8</a:t>
            </a:r>
            <a:br>
              <a:rPr lang="en-US" dirty="0"/>
            </a:br>
            <a:r>
              <a:rPr lang="en-US" b="1" dirty="0"/>
              <a:t>Dwarf Planets</a:t>
            </a:r>
            <a:r>
              <a:rPr lang="en-US" dirty="0"/>
              <a:t>: 5</a:t>
            </a:r>
            <a:br>
              <a:rPr lang="en-US" dirty="0"/>
            </a:br>
            <a:r>
              <a:rPr lang="en-US" b="1" dirty="0"/>
              <a:t>Total Number of Moons:</a:t>
            </a:r>
            <a:r>
              <a:rPr lang="en-US" dirty="0"/>
              <a:t> 181</a:t>
            </a:r>
            <a:br>
              <a:rPr lang="en-US" dirty="0"/>
            </a:br>
            <a:r>
              <a:rPr lang="en-US" b="1" dirty="0"/>
              <a:t>Number of Asteroids</a:t>
            </a:r>
            <a:r>
              <a:rPr lang="en-US" dirty="0"/>
              <a:t>: 552,894</a:t>
            </a:r>
            <a:br>
              <a:rPr lang="en-US" dirty="0"/>
            </a:br>
            <a:r>
              <a:rPr lang="en-US" b="1" dirty="0"/>
              <a:t>Number of Comets</a:t>
            </a:r>
            <a:r>
              <a:rPr lang="en-US" dirty="0"/>
              <a:t>: 3,083</a:t>
            </a:r>
            <a:br>
              <a:rPr lang="en-US" dirty="0"/>
            </a:br>
            <a:r>
              <a:rPr lang="en-US" b="1" dirty="0"/>
              <a:t>Diameter</a:t>
            </a:r>
            <a:r>
              <a:rPr lang="en-US" dirty="0"/>
              <a:t>: 18.75 trillion kilometers</a:t>
            </a:r>
            <a:br>
              <a:rPr lang="en-US" dirty="0"/>
            </a:br>
            <a:r>
              <a:rPr lang="en-US" dirty="0"/>
              <a:t>(11.65 trillion miles)</a:t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874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/>
              <a:t>Mercury 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Mercury is the </a:t>
            </a:r>
            <a:r>
              <a:rPr lang="en-US" b="1" dirty="0"/>
              <a:t>Closest Planet</a:t>
            </a:r>
            <a:r>
              <a:rPr lang="en-US" dirty="0"/>
              <a:t> to the sun in the solar system, still, it is the second hottest planet. Venus is the hottest. It is also the Smallest Planet among all eight planets. It is just a little bigger than Earth’s moon. The distance from the sun to mercury is over 35 million miles.</a:t>
            </a:r>
            <a:endParaRPr lang="ru-RU" dirty="0"/>
          </a:p>
        </p:txBody>
      </p:sp>
      <p:pic>
        <p:nvPicPr>
          <p:cNvPr id="2050" name="Picture 2" descr="https://smartclass4kids.com/wp-content/uploads/2021/03/Mercury-Venus-Earth-Mars-Jupiter-Saturn-Uranus-Neptune-4-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1" r="17023"/>
          <a:stretch/>
        </p:blipFill>
        <p:spPr bwMode="auto">
          <a:xfrm>
            <a:off x="5881254" y="1231982"/>
            <a:ext cx="5590309" cy="442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304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546" y="2074333"/>
            <a:ext cx="3847139" cy="1371600"/>
          </a:xfrm>
        </p:spPr>
        <p:txBody>
          <a:bodyPr/>
          <a:lstStyle/>
          <a:p>
            <a:pPr algn="ctr"/>
            <a:r>
              <a:rPr lang="en-US" sz="6000" b="1" dirty="0"/>
              <a:t>Venus 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9546" y="3276600"/>
            <a:ext cx="4166754" cy="2565400"/>
          </a:xfrm>
        </p:spPr>
        <p:txBody>
          <a:bodyPr>
            <a:normAutofit/>
          </a:bodyPr>
          <a:lstStyle/>
          <a:p>
            <a:pPr fontAlgn="base"/>
            <a:endParaRPr lang="en-US" dirty="0"/>
          </a:p>
          <a:p>
            <a:pPr fontAlgn="base"/>
            <a:r>
              <a:rPr lang="en-US" dirty="0" smtClean="0"/>
              <a:t>The </a:t>
            </a:r>
            <a:r>
              <a:rPr lang="en-US" dirty="0"/>
              <a:t>planet Venus is the second from the sun and the third </a:t>
            </a:r>
            <a:r>
              <a:rPr lang="en-US" b="1" dirty="0" err="1" smtClean="0"/>
              <a:t>br</a:t>
            </a:r>
            <a:r>
              <a:rPr lang="en-US" dirty="0" err="1"/>
              <a:t>moon</a:t>
            </a:r>
            <a:r>
              <a:rPr lang="en-US" dirty="0"/>
              <a:t>. This planet is named after the</a:t>
            </a:r>
            <a:r>
              <a:rPr lang="en-US" b="1" dirty="0"/>
              <a:t> Roman goddess of love and beauty</a:t>
            </a:r>
            <a:r>
              <a:rPr lang="en-US" dirty="0"/>
              <a:t>.</a:t>
            </a:r>
          </a:p>
          <a:p>
            <a:pPr fontAlgn="base"/>
            <a:r>
              <a:rPr lang="en-US" dirty="0"/>
              <a:t>Venus is the </a:t>
            </a:r>
            <a:r>
              <a:rPr lang="en-US" b="1" dirty="0"/>
              <a:t>hottest planet</a:t>
            </a:r>
            <a:r>
              <a:rPr lang="en-US" dirty="0"/>
              <a:t> in our solar system and </a:t>
            </a:r>
            <a:r>
              <a:rPr lang="en-US" b="1" dirty="0"/>
              <a:t>the second-largest terrestrial planet</a:t>
            </a:r>
            <a:r>
              <a:rPr lang="en-US" dirty="0"/>
              <a:t>.</a:t>
            </a:r>
          </a:p>
          <a:p>
            <a:pPr fontAlgn="base"/>
            <a:r>
              <a:rPr lang="en-US" b="1" dirty="0" err="1" smtClean="0"/>
              <a:t>ightest</a:t>
            </a:r>
            <a:r>
              <a:rPr lang="en-US" b="1" dirty="0" smtClean="0"/>
              <a:t> </a:t>
            </a:r>
            <a:r>
              <a:rPr lang="en-US" b="1" dirty="0"/>
              <a:t>object in the sky</a:t>
            </a:r>
            <a:r>
              <a:rPr lang="en-US" dirty="0"/>
              <a:t> after the sun and </a:t>
            </a:r>
            <a:r>
              <a:rPr lang="en-US" dirty="0" smtClean="0"/>
              <a:t>the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3074" name="Picture 2" descr="https://smartclass4kids.com/wp-content/uploads/2021/03/Mercury-Venus-Earth-Mars-Jupiter-Saturn-Uranus-Neptune-5-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2" r="18449"/>
          <a:stretch/>
        </p:blipFill>
        <p:spPr bwMode="auto">
          <a:xfrm>
            <a:off x="5390887" y="1245723"/>
            <a:ext cx="5811192" cy="432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881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/>
              <a:t>Earth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3162299"/>
            <a:ext cx="3975100" cy="2664883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dirty="0"/>
              <a:t>Earth, our home planet, the third planet from the sun, is the only place in the known universe inhabited by living things. </a:t>
            </a:r>
            <a:endParaRPr lang="en-US" dirty="0" smtClean="0"/>
          </a:p>
          <a:p>
            <a:pPr fontAlgn="base"/>
            <a:r>
              <a:rPr lang="en-US" dirty="0" smtClean="0"/>
              <a:t>Planet </a:t>
            </a:r>
            <a:r>
              <a:rPr lang="en-US" dirty="0"/>
              <a:t>Earth is also known as the ‘</a:t>
            </a:r>
            <a:r>
              <a:rPr lang="en-US" b="1" dirty="0"/>
              <a:t>Blue Planet’</a:t>
            </a:r>
            <a:r>
              <a:rPr lang="en-US" dirty="0"/>
              <a:t> because of the two-thirds of its surface is covered by saltwater oceans.</a:t>
            </a:r>
          </a:p>
          <a:p>
            <a:pPr fontAlgn="base"/>
            <a:r>
              <a:rPr lang="en-US" dirty="0"/>
              <a:t>It is the </a:t>
            </a:r>
            <a:r>
              <a:rPr lang="en-US" b="1" dirty="0"/>
              <a:t>fifth-largest</a:t>
            </a:r>
            <a:r>
              <a:rPr lang="en-US" dirty="0"/>
              <a:t> planet in the solar system with a radius of 3,959 miles. It is the only planet in our solar system with liquid water on the surface.</a:t>
            </a:r>
          </a:p>
        </p:txBody>
      </p:sp>
      <p:pic>
        <p:nvPicPr>
          <p:cNvPr id="4100" name="Picture 4" descr="https://smartclass4kids.com/wp-content/uploads/2021/03/Mercury-Venus-Earth-Mars-Jupiter-Saturn-Uranus-Neptune-8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195" y="1064683"/>
            <a:ext cx="5715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497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Mars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Mars is the second smallest planet (Mercury is the smallest) and fourth planet from the Sun. This planet is named after Mars, the Roman god of war. </a:t>
            </a:r>
            <a:endParaRPr lang="en-US" dirty="0" smtClean="0"/>
          </a:p>
          <a:p>
            <a:r>
              <a:rPr lang="en-US" b="1" dirty="0"/>
              <a:t>The planet is named after Mars, the Roman god of war.</a:t>
            </a:r>
            <a:r>
              <a:rPr lang="en-US" dirty="0"/>
              <a:t> It is also known by the name of </a:t>
            </a:r>
            <a:r>
              <a:rPr lang="en-US" b="1" dirty="0"/>
              <a:t>“Red Planet”</a:t>
            </a:r>
            <a:r>
              <a:rPr lang="en-US" dirty="0"/>
              <a:t> due to its red color.</a:t>
            </a:r>
            <a:endParaRPr lang="ru-RU" dirty="0"/>
          </a:p>
        </p:txBody>
      </p:sp>
      <p:pic>
        <p:nvPicPr>
          <p:cNvPr id="5128" name="Picture 8" descr="https://infuture.ru/filemanager/shutterstock_15005248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693" y="862443"/>
            <a:ext cx="6907726" cy="516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859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/>
              <a:t>Jupiter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3445932"/>
            <a:ext cx="3680885" cy="2572135"/>
          </a:xfrm>
        </p:spPr>
        <p:txBody>
          <a:bodyPr>
            <a:normAutofit/>
          </a:bodyPr>
          <a:lstStyle/>
          <a:p>
            <a:r>
              <a:rPr lang="en-US" dirty="0"/>
              <a:t>Jupiter is the 5th closest planet from the sun. It is the biggest planet and also called the Gas Giants</a:t>
            </a:r>
            <a:r>
              <a:rPr lang="en-US" dirty="0" smtClean="0"/>
              <a:t>.</a:t>
            </a:r>
          </a:p>
          <a:p>
            <a:r>
              <a:rPr lang="en-US" dirty="0"/>
              <a:t>Jupiter is named after the </a:t>
            </a:r>
            <a:r>
              <a:rPr lang="en-US" b="1" dirty="0"/>
              <a:t>Roman king of the gods</a:t>
            </a:r>
            <a:r>
              <a:rPr lang="en-US" b="1" dirty="0" smtClean="0"/>
              <a:t>. </a:t>
            </a:r>
            <a:r>
              <a:rPr lang="en-US" dirty="0" smtClean="0"/>
              <a:t>It </a:t>
            </a:r>
            <a:r>
              <a:rPr lang="en-US" dirty="0"/>
              <a:t>was the first Planet created in the </a:t>
            </a:r>
            <a:r>
              <a:rPr lang="en-US" dirty="0">
                <a:hlinkClick r:id="rId2"/>
              </a:rPr>
              <a:t>Solar System</a:t>
            </a:r>
            <a:r>
              <a:rPr lang="en-US" dirty="0" smtClean="0">
                <a:hlinkClick r:id="rId2"/>
              </a:rPr>
              <a:t>.</a:t>
            </a:r>
            <a:r>
              <a:rPr lang="en-US" dirty="0" smtClean="0"/>
              <a:t>. </a:t>
            </a:r>
            <a:r>
              <a:rPr lang="en-US" dirty="0"/>
              <a:t> Jupiter has 67 moons which are separated into groups</a:t>
            </a:r>
            <a:r>
              <a:rPr lang="en-US" dirty="0" smtClean="0"/>
              <a:t>. </a:t>
            </a:r>
            <a:r>
              <a:rPr lang="en-US" dirty="0"/>
              <a:t>Jupiter is so big that the Earth would fit into Jupiter more than 1,300 times.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7170" name="Picture 2" descr="jupiter_facts_for_kid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193" y="1255568"/>
            <a:ext cx="5715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945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/>
              <a:t>Saturn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799" y="3221182"/>
            <a:ext cx="3680885" cy="2570019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US" dirty="0"/>
              <a:t>Saturn, a gas giant is the second-largest planet in our solar system after Jupiter. Saturn is the 6th planet from the sun.</a:t>
            </a:r>
          </a:p>
          <a:p>
            <a:pPr fontAlgn="base"/>
            <a:r>
              <a:rPr lang="en-US" dirty="0"/>
              <a:t>As Saturn is made mostly of gases </a:t>
            </a:r>
            <a:r>
              <a:rPr lang="en-US" dirty="0" err="1"/>
              <a:t>i.e</a:t>
            </a:r>
            <a:r>
              <a:rPr lang="en-US" dirty="0"/>
              <a:t> Helium and hydrogen; so if we drop it in a big enough ocean it will float. Saturn is also the </a:t>
            </a:r>
            <a:r>
              <a:rPr lang="en-US" dirty="0" smtClean="0"/>
              <a:t>lightest </a:t>
            </a:r>
            <a:r>
              <a:rPr lang="en-US" dirty="0"/>
              <a:t>planet in the solar system</a:t>
            </a:r>
            <a:r>
              <a:rPr lang="en-US" dirty="0" smtClean="0"/>
              <a:t>. </a:t>
            </a:r>
            <a:r>
              <a:rPr lang="en-US" dirty="0"/>
              <a:t>Saturn has </a:t>
            </a:r>
            <a:r>
              <a:rPr lang="en-US" b="1" dirty="0"/>
              <a:t>53 known </a:t>
            </a:r>
            <a:r>
              <a:rPr lang="en-US" b="1" dirty="0" smtClean="0"/>
              <a:t>moons. </a:t>
            </a:r>
            <a:r>
              <a:rPr lang="en-US" dirty="0"/>
              <a:t>rings are made from billions of pieces of ice, dust, and rock. Some pieces are as tiny as a speck of dust. A few pieces are as big as mountains.</a:t>
            </a:r>
            <a:endParaRPr lang="en-US" dirty="0" smtClean="0"/>
          </a:p>
          <a:p>
            <a:pPr fontAlgn="base"/>
            <a:endParaRPr lang="en-US" dirty="0" smtClean="0"/>
          </a:p>
          <a:p>
            <a:pPr fontAlgn="base"/>
            <a:endParaRPr lang="en-US" dirty="0"/>
          </a:p>
          <a:p>
            <a:endParaRPr lang="ru-RU" dirty="0"/>
          </a:p>
        </p:txBody>
      </p:sp>
      <p:pic>
        <p:nvPicPr>
          <p:cNvPr id="8194" name="Picture 2" descr="https://smartclass4kids.com/wp-content/uploads/2021/03/Mercury-Venus-Earth-Mars-Jupiter-Saturn-Uranus-Neptune-13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37821"/>
            <a:ext cx="7363691" cy="435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6884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110</TotalTime>
  <Words>266</Words>
  <Application>Microsoft Office PowerPoint</Application>
  <PresentationFormat>Широкоэкранный</PresentationFormat>
  <Paragraphs>33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Небеса</vt:lpstr>
      <vt:lpstr>Solar System </vt:lpstr>
      <vt:lpstr>Our Solar System is made up of the sun, eight planets and their moons along with some asteroids, meteoroids, and comets.</vt:lpstr>
      <vt:lpstr>           solar system quick facts  Age: 4.6 Billion Years Total Planets: 8 Dwarf Planets: 5 Total Number of Moons: 181 Number of Asteroids: 552,894 Number of Comets: 3,083 Diameter: 18.75 trillion kilometers (11.65 trillion miles) </vt:lpstr>
      <vt:lpstr>Mercury  </vt:lpstr>
      <vt:lpstr>Venus  </vt:lpstr>
      <vt:lpstr>Earth </vt:lpstr>
      <vt:lpstr>Mars </vt:lpstr>
      <vt:lpstr>Jupiter </vt:lpstr>
      <vt:lpstr>Saturn </vt:lpstr>
      <vt:lpstr>Uranus </vt:lpstr>
      <vt:lpstr>Neptune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System</dc:title>
  <dc:creator>Елена</dc:creator>
  <cp:lastModifiedBy>Admin</cp:lastModifiedBy>
  <cp:revision>11</cp:revision>
  <dcterms:created xsi:type="dcterms:W3CDTF">2022-10-27T10:02:07Z</dcterms:created>
  <dcterms:modified xsi:type="dcterms:W3CDTF">2025-01-19T12:19:40Z</dcterms:modified>
</cp:coreProperties>
</file>