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5" r:id="rId4"/>
    <p:sldId id="274" r:id="rId5"/>
    <p:sldId id="27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DDD66-8F0E-4757-BF0C-0E43F4C9BF0B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FF50-E2EB-43D6-B34D-D76D8DE1F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Деревянная сказка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Спишите, обозначьте орфограммы,</a:t>
            </a:r>
            <a:br>
              <a:rPr lang="ru-RU" sz="2800" dirty="0" smtClean="0"/>
            </a:br>
            <a:r>
              <a:rPr lang="ru-RU" sz="2800" dirty="0" smtClean="0"/>
              <a:t> подчеркните «третий лишний».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согрет солнечным </a:t>
            </a:r>
            <a:r>
              <a:rPr lang="ru-RU" dirty="0" err="1" smtClean="0"/>
              <a:t>луч?м</a:t>
            </a:r>
            <a:r>
              <a:rPr lang="ru-RU" dirty="0" smtClean="0"/>
              <a:t>, </a:t>
            </a:r>
            <a:r>
              <a:rPr lang="ru-RU" dirty="0" err="1" smtClean="0"/>
              <a:t>камыш?вые</a:t>
            </a:r>
            <a:r>
              <a:rPr lang="ru-RU" dirty="0" smtClean="0"/>
              <a:t> заросли, </a:t>
            </a:r>
            <a:r>
              <a:rPr lang="ru-RU" dirty="0" err="1" smtClean="0"/>
              <a:t>деш?вый</a:t>
            </a:r>
            <a:r>
              <a:rPr lang="ru-RU" dirty="0" smtClean="0"/>
              <a:t> билет</a:t>
            </a:r>
          </a:p>
          <a:p>
            <a:pPr lvl="0"/>
            <a:r>
              <a:rPr lang="ru-RU" dirty="0" smtClean="0"/>
              <a:t>(пол) России, (пол) жизни, (пол) озера</a:t>
            </a:r>
          </a:p>
          <a:p>
            <a:pPr lvl="0"/>
            <a:r>
              <a:rPr lang="ru-RU" dirty="0" smtClean="0"/>
              <a:t>осе</a:t>
            </a:r>
            <a:r>
              <a:rPr lang="ru-RU" u="sng" dirty="0" smtClean="0"/>
              <a:t>нн</a:t>
            </a:r>
            <a:r>
              <a:rPr lang="ru-RU" dirty="0" smtClean="0"/>
              <a:t>ий </a:t>
            </a:r>
          </a:p>
          <a:p>
            <a:pPr>
              <a:buNone/>
            </a:pPr>
            <a:r>
              <a:rPr lang="ru-RU" dirty="0" smtClean="0"/>
              <a:t>    пламе</a:t>
            </a:r>
            <a:r>
              <a:rPr lang="ru-RU" u="sng" dirty="0" smtClean="0"/>
              <a:t>нн</a:t>
            </a:r>
            <a:r>
              <a:rPr lang="ru-RU" dirty="0" smtClean="0"/>
              <a:t>ый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</a:t>
            </a:r>
            <a:r>
              <a:rPr lang="ru-RU" dirty="0" smtClean="0"/>
              <a:t>краше</a:t>
            </a:r>
            <a:r>
              <a:rPr lang="ru-RU" u="sng" dirty="0" smtClean="0"/>
              <a:t>н</a:t>
            </a:r>
            <a:r>
              <a:rPr lang="ru-RU" dirty="0" smtClean="0"/>
              <a:t>ый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2500298" y="357187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3071802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2928926" y="471488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Спишите, обозначьте орфограммы.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Озеро меняло свои краски. Утром вода была (тёмной) </a:t>
            </a:r>
            <a:r>
              <a:rPr lang="ru-RU" dirty="0" err="1" smtClean="0"/>
              <a:t>тёмной</a:t>
            </a:r>
            <a:r>
              <a:rPr lang="ru-RU" dirty="0" smtClean="0"/>
              <a:t>, холодной и (не) приветливой. Потом цвет озера стал </a:t>
            </a:r>
            <a:r>
              <a:rPr lang="ru-RU" dirty="0" err="1" smtClean="0"/>
              <a:t>оловя</a:t>
            </a:r>
            <a:r>
              <a:rPr lang="ru-RU" dirty="0" smtClean="0"/>
              <a:t>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</a:t>
            </a:r>
            <a:r>
              <a:rPr lang="ru-RU" dirty="0" err="1" smtClean="0"/>
              <a:t>ым</a:t>
            </a:r>
            <a:r>
              <a:rPr lang="ru-RU" dirty="0" smtClean="0"/>
              <a:t>. Когда лучи солнца заиграли на нашем парусе, вода стала (золотисто) </a:t>
            </a:r>
            <a:r>
              <a:rPr lang="ru-RU" dirty="0" err="1" smtClean="0"/>
              <a:t>розовой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Что такое Кижи?</a:t>
            </a:r>
          </a:p>
          <a:p>
            <a:pPr>
              <a:buNone/>
            </a:pPr>
            <a:r>
              <a:rPr lang="ru-RU" dirty="0" smtClean="0"/>
              <a:t>         Две (много) </a:t>
            </a:r>
            <a:r>
              <a:rPr lang="ru-RU" dirty="0" err="1" smtClean="0"/>
              <a:t>главые</a:t>
            </a:r>
            <a:r>
              <a:rPr lang="ru-RU" dirty="0" smtClean="0"/>
              <a:t> церкви, отделённые друг от друга колокольней. Всё из дерева. Преображенская церковь построена во время (</a:t>
            </a:r>
            <a:r>
              <a:rPr lang="ru-RU" dirty="0" err="1" smtClean="0"/>
              <a:t>русско</a:t>
            </a:r>
            <a:r>
              <a:rPr lang="ru-RU" dirty="0" smtClean="0"/>
              <a:t>) шведской войны.</a:t>
            </a:r>
          </a:p>
          <a:p>
            <a:pPr>
              <a:buNone/>
            </a:pPr>
            <a:r>
              <a:rPr lang="ru-RU" dirty="0" smtClean="0"/>
              <a:t>          Кижи – это (древне) русская </a:t>
            </a:r>
            <a:r>
              <a:rPr lang="ru-RU" dirty="0" err="1" smtClean="0"/>
              <a:t>деревя</a:t>
            </a:r>
            <a:r>
              <a:rPr lang="ru-RU" dirty="0" smtClean="0"/>
              <a:t>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</a:t>
            </a:r>
            <a:r>
              <a:rPr lang="ru-RU" dirty="0" err="1" smtClean="0"/>
              <a:t>ая</a:t>
            </a:r>
            <a:r>
              <a:rPr lang="ru-RU" dirty="0" smtClean="0"/>
              <a:t> сказка.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Спишите, исправьте ошибки.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Этот храм более красивее.</a:t>
            </a:r>
          </a:p>
          <a:p>
            <a:r>
              <a:rPr lang="ru-RU" dirty="0" smtClean="0"/>
              <a:t>Кижи – самая интереснейшая постройка без единого гвоздя.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31956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4437112"/>
            <a:ext cx="4824536" cy="179107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Рассуждение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Как вы понимаете последнюю строчку из стихотворения</a:t>
            </a:r>
            <a:br>
              <a:rPr lang="ru-RU" sz="2400" dirty="0" smtClean="0"/>
            </a:br>
            <a:r>
              <a:rPr lang="ru-RU" sz="2400" dirty="0" smtClean="0"/>
              <a:t> Н. </a:t>
            </a:r>
            <a:r>
              <a:rPr lang="ru-RU" sz="2400" dirty="0" err="1" smtClean="0"/>
              <a:t>Рыленкова</a:t>
            </a:r>
            <a:r>
              <a:rPr lang="ru-RU" sz="2400" dirty="0" smtClean="0"/>
              <a:t>?</a:t>
            </a:r>
            <a:endParaRPr lang="en-US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635896" y="476673"/>
            <a:ext cx="5256584" cy="38884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600" dirty="0" smtClean="0"/>
              <a:t>Коль помянуть кого хотим</a:t>
            </a:r>
          </a:p>
          <a:p>
            <a:pPr>
              <a:buNone/>
            </a:pPr>
            <a:r>
              <a:rPr lang="ru-RU" sz="2600" dirty="0" smtClean="0"/>
              <a:t>Мы не добром,</a:t>
            </a:r>
          </a:p>
          <a:p>
            <a:pPr>
              <a:buNone/>
            </a:pPr>
            <a:r>
              <a:rPr lang="ru-RU" sz="2600" dirty="0" smtClean="0"/>
              <a:t>Честим его дела: </a:t>
            </a:r>
            <a:r>
              <a:rPr lang="ru-RU" sz="2600" b="1" dirty="0" smtClean="0"/>
              <a:t>топорная работа</a:t>
            </a:r>
            <a:r>
              <a:rPr lang="ru-RU" sz="2600" dirty="0" smtClean="0"/>
              <a:t>!</a:t>
            </a:r>
          </a:p>
          <a:p>
            <a:pPr>
              <a:buNone/>
            </a:pPr>
            <a:r>
              <a:rPr lang="ru-RU" sz="2600" dirty="0" smtClean="0"/>
              <a:t>Но есть в Кижах собор.</a:t>
            </a:r>
          </a:p>
          <a:p>
            <a:pPr>
              <a:buNone/>
            </a:pPr>
            <a:r>
              <a:rPr lang="ru-RU" sz="2600" dirty="0" smtClean="0"/>
              <a:t>Он срублен </a:t>
            </a:r>
          </a:p>
          <a:p>
            <a:pPr>
              <a:buNone/>
            </a:pPr>
            <a:r>
              <a:rPr lang="ru-RU" sz="2600" dirty="0" smtClean="0"/>
              <a:t>Топором,</a:t>
            </a:r>
          </a:p>
          <a:p>
            <a:pPr>
              <a:buNone/>
            </a:pPr>
            <a:r>
              <a:rPr lang="ru-RU" sz="2600" dirty="0" smtClean="0"/>
              <a:t>И меркнет перед ним любая </a:t>
            </a:r>
          </a:p>
          <a:p>
            <a:pPr>
              <a:buNone/>
            </a:pPr>
            <a:r>
              <a:rPr lang="ru-RU" sz="2600" dirty="0" smtClean="0"/>
              <a:t>позолота.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Найдите фразеологизм, объясните его значение.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/>
              <a:t>Коль помянуть кого хотим</a:t>
            </a:r>
          </a:p>
          <a:p>
            <a:pPr>
              <a:buNone/>
            </a:pPr>
            <a:r>
              <a:rPr lang="ru-RU" dirty="0" smtClean="0"/>
              <a:t>Мы не добром,</a:t>
            </a:r>
          </a:p>
          <a:p>
            <a:pPr>
              <a:buNone/>
            </a:pPr>
            <a:r>
              <a:rPr lang="ru-RU" dirty="0" smtClean="0"/>
              <a:t>Честим его дела: </a:t>
            </a:r>
            <a:r>
              <a:rPr lang="ru-RU" b="1" dirty="0" smtClean="0"/>
              <a:t>топорная работа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Но есть в Кижах собор.</a:t>
            </a:r>
          </a:p>
          <a:p>
            <a:pPr>
              <a:buNone/>
            </a:pPr>
            <a:r>
              <a:rPr lang="ru-RU" dirty="0" smtClean="0"/>
              <a:t>Он срублен </a:t>
            </a:r>
          </a:p>
          <a:p>
            <a:pPr>
              <a:buNone/>
            </a:pPr>
            <a:r>
              <a:rPr lang="ru-RU" dirty="0" smtClean="0"/>
              <a:t>Топором,</a:t>
            </a:r>
          </a:p>
          <a:p>
            <a:pPr>
              <a:buNone/>
            </a:pPr>
            <a:r>
              <a:rPr lang="ru-RU" dirty="0" smtClean="0"/>
              <a:t>И меркнет перед ним любая </a:t>
            </a:r>
          </a:p>
          <a:p>
            <a:pPr>
              <a:buNone/>
            </a:pPr>
            <a:r>
              <a:rPr lang="ru-RU" dirty="0" smtClean="0"/>
              <a:t>позолота.</a:t>
            </a:r>
          </a:p>
          <a:p>
            <a:pPr>
              <a:buNone/>
            </a:pPr>
            <a:r>
              <a:rPr lang="ru-RU" dirty="0" smtClean="0"/>
              <a:t>                          (Н. </a:t>
            </a:r>
            <a:r>
              <a:rPr lang="ru-RU" dirty="0" err="1" smtClean="0"/>
              <a:t>Рыленков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5 Июль 2010. Весь Ленинград,адресная и справочная книга,1935 г - 4 Декабря 2013 - Blog - Makesoft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810000" cy="3143250"/>
          </a:xfrm>
          <a:prstGeom prst="rect">
            <a:avLst/>
          </a:prstGeom>
          <a:noFill/>
        </p:spPr>
      </p:pic>
      <p:pic>
        <p:nvPicPr>
          <p:cNvPr id="22532" name="Picture 4" descr="Круиз по маршруту Санкт-Петербург Валаам Свирьстрой Кижи Петрозаводск Мандроги Санкт-Петерб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428625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090005" cy="47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стров Кижи VeniVid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707236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Архитектурный ансамбль Кижского погоста. Ки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ижи ост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92948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Спишите, обозначьте орфограммы,</a:t>
            </a:r>
            <a:br>
              <a:rPr lang="ru-RU" sz="2800" dirty="0" smtClean="0"/>
            </a:br>
            <a:r>
              <a:rPr lang="ru-RU" sz="2800" dirty="0" smtClean="0"/>
              <a:t> подчеркните «третий лишний».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(бело) </a:t>
            </a:r>
            <a:r>
              <a:rPr lang="ru-RU" dirty="0" err="1" smtClean="0"/>
              <a:t>розовые</a:t>
            </a:r>
            <a:r>
              <a:rPr lang="ru-RU" dirty="0" smtClean="0"/>
              <a:t> цветы, (бело) каменные храмы, (бело) снежный покров</a:t>
            </a:r>
          </a:p>
          <a:p>
            <a:pPr lvl="0"/>
            <a:r>
              <a:rPr lang="ru-RU" dirty="0" err="1" smtClean="0"/>
              <a:t>драгоце</a:t>
            </a:r>
            <a:r>
              <a:rPr lang="ru-RU" dirty="0" smtClean="0"/>
              <a:t>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</a:t>
            </a:r>
            <a:r>
              <a:rPr lang="ru-RU" dirty="0" err="1" smtClean="0"/>
              <a:t>ое</a:t>
            </a:r>
            <a:r>
              <a:rPr lang="ru-RU" dirty="0" smtClean="0"/>
              <a:t> наследие, </a:t>
            </a:r>
            <a:r>
              <a:rPr lang="ru-RU" dirty="0" err="1" smtClean="0"/>
              <a:t>тума</a:t>
            </a:r>
            <a:r>
              <a:rPr lang="ru-RU" dirty="0" smtClean="0"/>
              <a:t>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</a:t>
            </a:r>
            <a:r>
              <a:rPr lang="ru-RU" dirty="0" err="1" smtClean="0"/>
              <a:t>ая</a:t>
            </a:r>
            <a:r>
              <a:rPr lang="ru-RU" dirty="0" smtClean="0"/>
              <a:t> синь, </a:t>
            </a:r>
            <a:r>
              <a:rPr lang="ru-RU" dirty="0" err="1" smtClean="0"/>
              <a:t>песча</a:t>
            </a:r>
            <a:r>
              <a:rPr lang="ru-RU" dirty="0" smtClean="0"/>
              <a:t>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</a:t>
            </a:r>
            <a:r>
              <a:rPr lang="ru-RU" dirty="0" err="1" smtClean="0"/>
              <a:t>ый</a:t>
            </a:r>
            <a:r>
              <a:rPr lang="ru-RU" dirty="0" smtClean="0"/>
              <a:t> берег</a:t>
            </a:r>
          </a:p>
          <a:p>
            <a:pPr lvl="0"/>
            <a:r>
              <a:rPr lang="ru-RU" dirty="0" smtClean="0"/>
              <a:t>торжестве(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</a:t>
            </a:r>
            <a:r>
              <a:rPr lang="ru-RU" dirty="0" err="1" smtClean="0"/>
              <a:t>ый</a:t>
            </a:r>
            <a:r>
              <a:rPr lang="ru-RU" dirty="0" smtClean="0"/>
              <a:t> момент, стекля(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</a:t>
            </a:r>
            <a:r>
              <a:rPr lang="ru-RU" dirty="0" err="1" smtClean="0"/>
              <a:t>ая</a:t>
            </a:r>
            <a:r>
              <a:rPr lang="ru-RU" dirty="0" smtClean="0"/>
              <a:t> гладь озера, ветре(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</a:t>
            </a:r>
            <a:r>
              <a:rPr lang="ru-RU" dirty="0" err="1" smtClean="0"/>
              <a:t>ый</a:t>
            </a:r>
            <a:r>
              <a:rPr lang="ru-RU" dirty="0" smtClean="0"/>
              <a:t> день</a:t>
            </a:r>
          </a:p>
          <a:p>
            <a:pPr lvl="0"/>
            <a:r>
              <a:rPr lang="ru-RU" dirty="0" smtClean="0"/>
              <a:t>(не) </a:t>
            </a:r>
            <a:r>
              <a:rPr lang="ru-RU" dirty="0" err="1" smtClean="0"/>
              <a:t>настный</a:t>
            </a:r>
            <a:r>
              <a:rPr lang="ru-RU" dirty="0" smtClean="0"/>
              <a:t> день; (не) обыкновенная красота; (не) драгоценный металл, а деревянная «чешуя»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302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Деревянная сказка</vt:lpstr>
      <vt:lpstr>Найдите фразеологизм, объясните его значение.</vt:lpstr>
      <vt:lpstr>Слайд 3</vt:lpstr>
      <vt:lpstr>Слайд 4</vt:lpstr>
      <vt:lpstr>Слайд 5</vt:lpstr>
      <vt:lpstr>Слайд 6</vt:lpstr>
      <vt:lpstr>Слайд 7</vt:lpstr>
      <vt:lpstr>Слайд 8</vt:lpstr>
      <vt:lpstr>Спишите, обозначьте орфограммы,  подчеркните «третий лишний».</vt:lpstr>
      <vt:lpstr>Спишите, обозначьте орфограммы,  подчеркните «третий лишний».</vt:lpstr>
      <vt:lpstr>Спишите, обозначьте орфограммы.</vt:lpstr>
      <vt:lpstr>Спишите, исправьте ошибки.</vt:lpstr>
      <vt:lpstr>Рассуждение Как вы понимаете последнюю строчку из стихотворения  Н. Рыленкова?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Деревянная сказка</dc:title>
  <dc:creator>DELL</dc:creator>
  <cp:lastModifiedBy>Administrator</cp:lastModifiedBy>
  <cp:revision>22</cp:revision>
  <dcterms:created xsi:type="dcterms:W3CDTF">2010-12-05T06:47:23Z</dcterms:created>
  <dcterms:modified xsi:type="dcterms:W3CDTF">2024-12-23T13:17:39Z</dcterms:modified>
</cp:coreProperties>
</file>