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738" r:id="rId3"/>
    <p:sldMasterId id="2147483750" r:id="rId4"/>
    <p:sldMasterId id="2147483762" r:id="rId5"/>
  </p:sldMasterIdLst>
  <p:notesMasterIdLst>
    <p:notesMasterId r:id="rId17"/>
  </p:notesMasterIdLst>
  <p:sldIdLst>
    <p:sldId id="301" r:id="rId6"/>
    <p:sldId id="302" r:id="rId7"/>
    <p:sldId id="286" r:id="rId8"/>
    <p:sldId id="288" r:id="rId9"/>
    <p:sldId id="290" r:id="rId10"/>
    <p:sldId id="266" r:id="rId11"/>
    <p:sldId id="292" r:id="rId12"/>
    <p:sldId id="294" r:id="rId13"/>
    <p:sldId id="296" r:id="rId14"/>
    <p:sldId id="298" r:id="rId15"/>
    <p:sldId id="30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2734" autoAdjust="0"/>
  </p:normalViewPr>
  <p:slideViewPr>
    <p:cSldViewPr>
      <p:cViewPr varScale="1">
        <p:scale>
          <a:sx n="104" d="100"/>
          <a:sy n="104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tableStyles" Target="tableStyle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10" Type="http://schemas.openxmlformats.org/officeDocument/2006/relationships/slide" Target="slides/slide5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ABF9E5-487E-A07C-D544-1F82FB6F18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8D5D90-CDED-0339-0413-699AEE39238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50D832-5236-410E-B1CD-E2D272FA7CD2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AD30AF6-C205-783C-B85E-51F4330D66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5DFC9B6-44B9-C9EA-5D40-BE278020A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90CE78-FE1B-3F7B-3B80-82D8E1B421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2A25CC-E00D-65C7-3FEB-DE5F0DB45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A55D15-0EA5-45A5-AC73-CA1E368F77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A64199-1C74-648D-0510-C148B24F8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3318B2-E153-42A3-809A-7D34D08811D7}" type="slidenum"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3354F4F3-741D-F94D-6ABF-04B5E5C9D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AFE6D4B-356A-684C-BDF1-8709BA55D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BA1793-AFF5-94D2-27C8-61CD52EE2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84C8D1-CC87-4F77-B045-FE475186EE64}" type="slidenum"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8D0A3B4-DEC9-E743-16B6-99E4AEDB6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6CC4BEE-30B8-DAF9-3E20-4B10E4ED6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F1EE49-0EFB-C48B-FA3A-A0DC591BF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7EB532-F466-4EDB-B031-E5FCD34F72B4}" type="slidenum"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938BCFFC-1676-C153-3DA5-2CC03381F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F880192-4017-D190-A15D-BC91EEB28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>
            <a:extLst>
              <a:ext uri="{FF2B5EF4-FFF2-40B4-BE49-F238E27FC236}">
                <a16:creationId xmlns:a16="http://schemas.microsoft.com/office/drawing/2014/main" id="{A2851265-810B-51BA-1F54-9F79912D72BE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:a16="http://schemas.microsoft.com/office/drawing/2014/main" id="{1D2C2CB7-CD54-2145-E341-6C70121BF16E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8">
            <a:extLst>
              <a:ext uri="{FF2B5EF4-FFF2-40B4-BE49-F238E27FC236}">
                <a16:creationId xmlns:a16="http://schemas.microsoft.com/office/drawing/2014/main" id="{D9A483B6-EFF5-5E14-E2EE-35F91250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CE8976-684F-4BDB-9D3A-4AEE746610F2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Нижний колонтитул 7">
            <a:extLst>
              <a:ext uri="{FF2B5EF4-FFF2-40B4-BE49-F238E27FC236}">
                <a16:creationId xmlns:a16="http://schemas.microsoft.com/office/drawing/2014/main" id="{71D3FFEC-8F67-1D2C-3C06-768AF9E9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0">
            <a:extLst>
              <a:ext uri="{FF2B5EF4-FFF2-40B4-BE49-F238E27FC236}">
                <a16:creationId xmlns:a16="http://schemas.microsoft.com/office/drawing/2014/main" id="{A3179246-108A-5A68-F802-98B28FC1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D54B4-DB59-466B-B6CF-C51B94ED5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66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272EA265-9F90-4427-0CF8-48957064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434E-C6EC-4C9B-B941-AB32B997B7EC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567DABB8-5500-90F2-4502-4C9ED217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850A7F98-E276-B1FB-B8BE-F308DA7E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D429E-51B5-4EA3-84A8-0654DEE55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77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E683FB70-5A51-490B-875B-16787FDD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F449-1073-4E0C-A2F7-476C068E03A1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ED2FDD6B-9B5F-5929-FEEF-D039BFDA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5BAA5C42-9D8E-9FC2-883C-752A9B51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A368A-D32A-4B8F-B2B1-495F6DF0F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90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9A93EFB-286A-6CCF-DC25-FF010BEAEE4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F39A351-6241-5128-0DC3-6DC510156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DE42F567-C8D2-D943-F9AF-FBB1940E75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48 w 5184"/>
                  <a:gd name="T3" fmla="*/ 3159 h 3159"/>
                  <a:gd name="T4" fmla="*/ 524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AA049BA4-2123-72BD-B165-68F7CC62B8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4 w 556"/>
                  <a:gd name="T5" fmla="*/ 3159 h 3159"/>
                  <a:gd name="T6" fmla="*/ 56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0EFDCAA-D541-4CE0-986E-C1D3B9B16A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160341A-5123-28D4-2659-E49B7B89667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5 w 251"/>
                <a:gd name="T7" fmla="*/ 12 h 12"/>
                <a:gd name="T8" fmla="*/ 255 w 251"/>
                <a:gd name="T9" fmla="*/ 0 h 12"/>
                <a:gd name="T10" fmla="*/ 25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52B6802-3D5A-D546-4FC6-8DF6E19F16B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961 w 251"/>
                <a:gd name="T5" fmla="*/ 12 h 12"/>
                <a:gd name="T6" fmla="*/ 96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C0CB6E1D-221A-F412-97EE-1EA9066CC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2E1840B0-E64C-B630-2AE7-488075510F9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408947B8-3DA5-517C-ED12-74B7D6EFE05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446674E2-9E9D-AC5E-B98B-0E1F6C5B965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933DCE25-FD4C-D960-1157-4E81BCD522B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3DF6D6BE-89FA-8733-D4B2-6B7802C7922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2FBB72CD-576C-BDD3-7A9A-A65C970FED5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184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46B68564-79F1-E4E9-4F43-DE7F980B9BB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7FC4E66B-F8EA-B3B2-402F-83DE8E487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09D30ED3-E2D8-10C9-BE92-B5D3FEA9E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E882483-53ED-4853-93EE-093CB89348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04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D4117A-9DEE-DCFE-148D-3254CEC6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8A652-06F4-11AB-88A9-3FBBF78B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FBAC1-D8B1-DD3F-478D-6E38D79D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FDA70EE-4FD5-452D-BB79-ABD05754E9F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534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093EF-9571-01B3-023B-3EB60423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9061E-4BE4-2C21-7413-02DB8BFE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6BC465-486A-E411-232A-38E35769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7ACE748-656F-4C8B-891B-CFD2686B6B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37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4BE4A3-99BB-6CAE-C28A-B8A8C648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1BF094-8DA1-91B6-327A-D9723131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85D234-DF07-297B-570F-AF92AB5D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859E76B-3F5C-40AB-8AF4-2908912B92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239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0AC866-6543-8EC8-0F56-2774AE67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555DAA-0A41-4F74-4A9E-B3A82D5E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30706E-91E6-6AB5-2A9B-40C9605F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CE1EF4A-9C8E-4EB5-8291-E30C3DB2D1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633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6E9AF6-F516-3E68-2A80-C90E8C14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9AC0EF-6968-8554-6970-3D3DA0EB5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706D40-2BC0-117F-BF9A-09069EA4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A14F958-87F6-4B79-B1B1-37B418F3387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9794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E52FE8-76DA-60CC-223E-B6BD5897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173BBA-AABD-9C24-6F7C-A10337A8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368D36-A6FA-04AA-D65D-9D401B54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31F9CF6-CE5E-43B1-B491-888BE5FF52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433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D80E76-5879-6502-FFF8-8BA24A5A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EEC0A9-906A-5744-9BCE-CFB9BB42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C0B9A-AE8B-6C61-BCBE-6FDC44F4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F04E056-53EB-4D32-9F5B-C603C9B828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1178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D1B52A56-A79C-1039-DCA7-2C2692E4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0AA7-23E3-4BFE-8A95-C9F0F567295D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12546B07-8C11-D95F-01D0-6A528107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D0101DE6-6BD6-8F58-5158-81FD485B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546C9-717E-4462-B742-1D5D44967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6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3F6D8B-829E-5A02-2E24-38CE52BC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044E05-0A27-E15C-A7F7-4B06DF30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BFE175-76EF-A93D-CBFF-7EBA35BA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909EA59-21E8-4C71-82B6-4A88568E313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01195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4AF79-5855-1E9D-B003-4FCBB457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A62A8-157D-A000-FDDE-87D85CCD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3E932-159A-5A8C-E2AC-B83B5994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60A6D23-5B08-49AC-AA67-C3641DFF6C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2772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86E3-5334-CCEA-B712-BF50B229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979B-A6F3-6A7F-8E76-65A0B926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865D3-AEA8-FF66-C9E0-FAEEA7DF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3E215D2-E930-41E3-8E05-9046306E03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1957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D84094E-D8CF-21BB-ADC4-1B5355B14DE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D4E8CE7-8F75-029E-0D39-B6E0AE6AF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C050980E-8647-0A11-3590-0010E8A302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48 w 5184"/>
                  <a:gd name="T3" fmla="*/ 3159 h 3159"/>
                  <a:gd name="T4" fmla="*/ 524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D6A4DE0-EC78-307A-7B0E-2B60B017B3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4 w 556"/>
                  <a:gd name="T5" fmla="*/ 3159 h 3159"/>
                  <a:gd name="T6" fmla="*/ 56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B65C4A7-8A9E-D3D8-8ADE-8CB8DD1236A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29DC6A3-2442-C095-5921-CF95FD3B19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5 w 251"/>
                <a:gd name="T7" fmla="*/ 12 h 12"/>
                <a:gd name="T8" fmla="*/ 255 w 251"/>
                <a:gd name="T9" fmla="*/ 0 h 12"/>
                <a:gd name="T10" fmla="*/ 25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C0895C1-CB51-B2E6-1116-E56E6C6700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961 w 251"/>
                <a:gd name="T5" fmla="*/ 12 h 12"/>
                <a:gd name="T6" fmla="*/ 96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49F2E5AF-A0D1-BB22-CB60-AA5EDAB651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FF69FBE3-125F-CC70-80DC-D51CB20963D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2DF41510-396E-7DB7-CE13-BB871A4834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642B9204-19A3-F3C1-DC3C-0E178A66D76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81C9D264-E831-6814-242A-5E3286A7871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F93427ED-A13A-BBF6-0C09-DC3E26F2DE3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A6B09954-8734-2C17-6232-F69EEDB221D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184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4B6E0F91-1F5D-29E4-C378-82D19FACF78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F03A80FE-11C0-D57B-432E-AE6B60A56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6F33D179-1536-40BB-931C-4159591F3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8BE6590-7845-474E-8A6D-9437CB3DBF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55523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93310-EE5B-4F08-90E7-68494491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1EBC60-6712-2098-418D-0CD42E59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AFF92-EFEA-E4D3-8D9D-0FA9968E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2EB21A-D9A7-497B-BCFB-5327FF3BEF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7154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89105-6CC3-7DDA-1DD7-17DACF87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7C0C-8E83-7FDE-3D73-D62BA059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9D2A42-A8D1-C519-E7D1-F49A82B5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3D084A2-8B8A-4977-A1D0-89AEF41565C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8407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45891F-609F-39CF-466F-260E5E3B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12DE6A-03B3-787A-3F3C-521DD24D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0B2EBE-3702-B070-A24E-D01CE7F2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FE04044-C405-41F4-AFB3-A3AEADCF90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7859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814083-0B8B-1DBC-4053-61D4D15D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19E07E-8A55-EFCE-C899-C8D6E7DF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F767EB-4D95-69E6-B8D8-77BF16EA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5B7E290-FF8F-42EB-8B04-730C8393BD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031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A310B5-E5BC-8DDC-D473-0127D9C8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08F024-57BB-6386-A88F-C4DF8C33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5B5DEC-85B4-55D7-0C91-3A59DA70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AE0DAB0-1A7A-4372-990E-5FC96B73FE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38545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DCEB1D-13DE-4972-B307-96B0D2BA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948DDD-709C-3CFF-6EA2-29F7F2C8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5AE9BC-D858-9F24-D731-F8055433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7C6559-DCBE-4479-8966-8D0EC5132F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5863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9034057D-B55E-292F-2BE1-E0CEEE036A22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id="{873F1DC0-9EFC-1D12-8639-6680CD0431C7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C9FDF2AD-5E13-9F41-A71F-1CC7710C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8AB06F-F896-479C-BBF4-8EBE05CCACC7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EEDCB376-B432-CD58-30F5-74017D5B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AAC67F8-175F-4775-B8A2-17AC32FF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86296-7E1C-453B-B45F-725741FE0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106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F4AF8-19B7-1F7E-7D58-D299CAB1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6D87C-0AF7-D7CD-4F3D-2D2C81DF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ECA4A5-4090-3936-A226-E921B3F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89F8240-D05C-4E9D-8C0E-FFF98502A2E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94216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90D86B-E1EC-16D3-220B-49E3EEDD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6B518F-E428-8CEA-7996-3A151042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E2770-0C97-1637-9C07-238AA14A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5DD0D2A-27B4-46DC-AF73-C58EEDC2111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7516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9469D-4A89-D98A-D636-79313A79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2AF7BB-F96B-5BBD-44EB-98FD6C24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CB738-E344-CAE6-DA00-DF3EABD9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3208402-C6C2-4890-AC0C-2444B6636FE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12214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3DE1C-5806-ACE4-17EE-BC0D62A2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14EE38-3DE1-BDA6-BE55-6A1A25E4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DB2D5-86C0-7E41-7BF6-61FE0413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7714329-2166-422B-9BA1-BD4180FC7A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4190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9180BF5-6176-DD16-1ABC-AD49C27120F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423506B-3244-24EF-E776-C0EA892B8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FAE7D582-7F9A-6196-BF2F-C531BD3602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48 w 5184"/>
                  <a:gd name="T3" fmla="*/ 3159 h 3159"/>
                  <a:gd name="T4" fmla="*/ 524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7E82513A-F5D9-3998-A98C-62F725BFED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4 w 556"/>
                  <a:gd name="T5" fmla="*/ 3159 h 3159"/>
                  <a:gd name="T6" fmla="*/ 56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F2B3F19-A581-8386-97E2-FC5A2D3458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619FC66-58A8-D587-C529-FF0944D2A88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5 w 251"/>
                <a:gd name="T7" fmla="*/ 12 h 12"/>
                <a:gd name="T8" fmla="*/ 255 w 251"/>
                <a:gd name="T9" fmla="*/ 0 h 12"/>
                <a:gd name="T10" fmla="*/ 25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D11B3FB-862B-6CEB-BB75-1991CF3728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961 w 251"/>
                <a:gd name="T5" fmla="*/ 12 h 12"/>
                <a:gd name="T6" fmla="*/ 96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C1028BDB-1E02-D86C-5758-D531AC3D4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755E2D44-8976-198D-DAF6-C0535937B19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7D21BB7B-0316-EAA4-84EE-78F934339E1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AC25B6D9-617C-9162-1345-33E8351DFCD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D2EC72D4-89DE-5316-CA5F-0ED760597A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D7E4E0DE-6F20-5E25-EC52-3DB5141D22F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8A011532-E955-1287-FBA0-2F2D6EEC38B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184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F8D85B93-A269-51D7-1ABA-9BA3C58BE51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C1BEF1A3-84DC-113D-AF7C-74F0CBC00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664371DD-FD99-8ECD-782C-8350FA14E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9DB64CC-B646-4587-B402-6ACEEA395AD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9299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7E03D-B6FA-0D64-4876-7EDFB9C7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54474-B4B9-F50D-B739-38E9CE1B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F3DD6-821B-36A9-A378-D02B86A3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4E5EED-1443-4F8B-A0D8-60FEE9E01BA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3784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1F64E-8370-BCC3-5F93-D86EC28F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DC0EF8-1BCC-23D3-A3E8-98B5B777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09270-FF5A-94E9-59E0-4878EC34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F2721AB-9E70-4DB8-AC48-161D36823B6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3883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5EEC5D-8454-7D45-57D0-5CAE625F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9109AD-0D34-87AD-13DF-50EB88D2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9A3167-FB0C-9666-CE00-B4C2B7A1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05209A5-AB3C-482D-9EB4-1085AF1D01C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03104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0C0D95-1B62-6F2E-0C21-1BB46173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EAD94A-6AC6-5018-FF67-F3E77F81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BC9DB0-0A45-141B-8F94-07A98E29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F17E38D-FEC7-4412-950D-E3CB03151A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4823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0ECDD7-1746-0633-E69B-02AA476C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524547-666B-1ABE-465F-7B129970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F1BD93-258B-E97E-E28D-8BBBB6BD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5F94D9D-BDDA-412E-AD0A-445F93C843B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4658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id="{1711FF55-5FA8-AA1F-9EF6-1811EA69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6917-4BBD-4BAD-B872-124B91A4E769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id="{C3025BC5-0A54-92D4-96B5-D08A63F4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1FEBD5B6-2E33-82B6-BB74-3EE90343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3F008-7CD8-4D29-92C7-5EBA05DFB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254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AFE181-A2C5-9C42-20DF-A9446B9F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6A2D73-0DB1-ED5D-D5A6-18029B6E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6D6CA-635B-2ABB-902A-A352B1F0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3830865-C0AD-4A06-9E33-C174668A1E2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3958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DFE315-8A13-E927-B6A4-A57F5768C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D60FD4-F3BD-1B72-D92C-3AF86A9F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196E9A-B1B9-E4AA-C9BC-8D584E34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6CAFC68-9CC9-4AEE-82F6-D046226993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9636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464A21-B7EB-84F7-66BB-B599E9CE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2E3E38-B874-B48A-2B5C-71189260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926F4F-2F33-EBBF-910F-4DCB2AEC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0D11276-016F-4413-BD6A-29D0268649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80153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AD093-56ED-E450-9771-BFCFFA2D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4D75F-A1BA-D7B9-4185-EA0FDF2B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FE75A-550A-6F7E-51DA-23D2B182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1D07EA2-8EE6-4327-8367-EB0317915C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68528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1A801-6B39-5F3D-D6F3-B598D484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9B39AC-1563-0990-AD44-9C7ADB62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A0BA5-1EA0-E4AE-DA4C-3671BEF4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51B34EB-9633-4F59-8BFA-71D23DB3E0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15417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B46A07-C524-6325-4658-3289A7F1DD8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57BA1C2-1B57-3920-1980-0B7E37965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0252D1C1-2B39-D02B-C8BE-96A35FCD71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48 w 5184"/>
                  <a:gd name="T3" fmla="*/ 3159 h 3159"/>
                  <a:gd name="T4" fmla="*/ 524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BC74C57A-292D-1292-380B-578F9649AE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4 w 556"/>
                  <a:gd name="T5" fmla="*/ 3159 h 3159"/>
                  <a:gd name="T6" fmla="*/ 56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10A28DE-7BC6-D89D-198E-2B4ADE86F11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9D5C972-3C7D-DDC7-22D5-7EA9938658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5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5 w 251"/>
                <a:gd name="T7" fmla="*/ 12 h 12"/>
                <a:gd name="T8" fmla="*/ 255 w 251"/>
                <a:gd name="T9" fmla="*/ 0 h 12"/>
                <a:gd name="T10" fmla="*/ 255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B0BC726-C515-D1CD-E9D5-FA6D3F04E83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961 w 251"/>
                <a:gd name="T5" fmla="*/ 12 h 12"/>
                <a:gd name="T6" fmla="*/ 96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507A15AF-A347-549C-1068-96C77E566D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73B31F69-0D31-D91D-4647-FB9FE4E053C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6DE30DFD-7D97-8BB8-830F-BBBBC1915B7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6FE10546-9CED-C669-18C4-D4ACD3D7375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3B178087-F56E-77B6-9FFC-884E6BABD6D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CD4217DF-B8BF-FE82-4B86-D39A59FE0C5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0D5A4F8B-748B-7883-D32B-79198AB6C1A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184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4570DE10-E299-99AF-4FDD-F9670CE3DB3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0446420-FBC5-F1EA-2E5B-9E4C38DD3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B46A8F08-DC1F-9F8A-6B07-E6D907F7E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FD68BB5-9ED6-499D-AE4A-B97B25A150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38496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BC15C-408D-B540-64FA-2A81C984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502E5F-946F-6667-6200-2F88D33D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E326F-6341-B0F0-A11E-9ACA92F4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1F3A1A0-A80D-49DE-83CF-C0FCD1DCD2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474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B1C12-8BCB-349D-498A-B4450599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BC148-D5D1-F264-8E0D-D8FEE4B1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F6E7A-03DC-DB6C-64EE-A0C1B898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844D373-9141-4A37-930C-C0C7E40F0E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9060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F25898-1F46-7AD9-6487-2AE6B9F7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3C51A9-E085-363E-3F1B-8A17C664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A2AE2A-4AB1-E08C-B3D3-6942A5B7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E2790E9-ED2B-4A06-B934-206AE9CFC1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0050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46223A-9845-09FD-6092-0F320B0C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24F24F-37DC-983B-97DF-1A4E2199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93364E-8FE9-CE59-4C3F-5BB2B10F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0860EA8-DC38-4B3B-8B14-0DFBF511AB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421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>
            <a:extLst>
              <a:ext uri="{FF2B5EF4-FFF2-40B4-BE49-F238E27FC236}">
                <a16:creationId xmlns:a16="http://schemas.microsoft.com/office/drawing/2014/main" id="{B02EEA95-CFCD-5898-63D9-500C95E8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53D9-A08A-4430-8CB3-7A2DEB02E038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8" name="Нижний колонтитул 17">
            <a:extLst>
              <a:ext uri="{FF2B5EF4-FFF2-40B4-BE49-F238E27FC236}">
                <a16:creationId xmlns:a16="http://schemas.microsoft.com/office/drawing/2014/main" id="{63C3C01F-A6F2-A0A6-E393-025B521B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C102E9BB-C611-8535-E98E-602D774C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2C72B-47D1-4B84-BC30-A84EEBF2C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224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BF09B-AB36-7CB1-74CB-1F45C17CA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DE6B65-CA7E-B09F-CC22-DF80009A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6739FB-C5EA-CFBF-3C32-8E30E2F9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1DC3A98-FFBE-4F78-AF50-0B6F3B09D2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41328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C72851-F35C-49A3-6A5F-334F9C68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24D8AB-F195-1F93-7B3B-EA0EA0C8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BE8B12-84F5-4AA6-7FB4-B7E9C9AA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27A4C60-32AF-4244-A515-49C8ABDFD6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1750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991508-5E16-4860-1E6D-C01C0EA2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F33CF0-4959-D03F-210C-3D5509E0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FF952-5959-AFF5-8A20-63A14335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27B25FF-1F46-4EFA-83BD-E217559D1AE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6161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47E5D2-61A0-EB51-0C1D-A7E99917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C33CB1-0357-9334-47C5-FD00338A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3DA484-9059-A9AB-18B4-34D677C6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1C7C895-FBC3-4A76-9F6F-AFC8CAD693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15199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A10F5-939F-8E72-B1C6-AE44E641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4631A0-D8BF-4306-9BF3-9D687582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F32C71-9524-727C-6A9A-069DAE57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759C137-46F1-4310-A5A9-7B473FE509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06609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E9903-CE46-D822-85BD-D7C355C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53D42-B2FF-4E13-2EDF-7F58FBE2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0BD86-AF86-FA9C-25AF-F9E4661E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16EDE28-487F-4C61-8BDE-3C167EDFAD6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2329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>
            <a:extLst>
              <a:ext uri="{FF2B5EF4-FFF2-40B4-BE49-F238E27FC236}">
                <a16:creationId xmlns:a16="http://schemas.microsoft.com/office/drawing/2014/main" id="{36F26456-EF4A-49FC-CD05-7B534F83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1150-7802-452B-B7AF-F960949FCAE6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4" name="Нижний колонтитул 17">
            <a:extLst>
              <a:ext uri="{FF2B5EF4-FFF2-40B4-BE49-F238E27FC236}">
                <a16:creationId xmlns:a16="http://schemas.microsoft.com/office/drawing/2014/main" id="{1C748D0D-1B9D-833F-B4EA-01B04C2A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E9123B-A0C4-12ED-ADDE-1F7DBAFC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60FED-AAB2-4B7A-B9AE-A1E5331D5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30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>
            <a:extLst>
              <a:ext uri="{FF2B5EF4-FFF2-40B4-BE49-F238E27FC236}">
                <a16:creationId xmlns:a16="http://schemas.microsoft.com/office/drawing/2014/main" id="{906517DE-67A9-1AC8-9F00-099E15687EF8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>
            <a:extLst>
              <a:ext uri="{FF2B5EF4-FFF2-40B4-BE49-F238E27FC236}">
                <a16:creationId xmlns:a16="http://schemas.microsoft.com/office/drawing/2014/main" id="{8D86DB97-1C5C-4197-5C09-B9314589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C57F9-1540-4497-BA0E-41FE805BA02B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62919939-8DF2-0B5D-F705-CAAC59CC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D0FCA8BB-672A-660A-3B08-7F9D6F9D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24807-580B-4107-BC4E-0361FF4EB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2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id="{B0AD6966-E7D1-841D-0A34-04786B78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7AEC-2862-4C1A-88CF-5B639CE8D8C1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id="{5871E485-BF54-4EC1-897F-3169A120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1C2AB9B9-0F96-0D39-60D3-B9F87EFE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D8135-5DCC-4305-BBA4-4462242FD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9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id="{76763CC6-DEA4-24AE-695B-29306BD56E1B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>
            <a:extLst>
              <a:ext uri="{FF2B5EF4-FFF2-40B4-BE49-F238E27FC236}">
                <a16:creationId xmlns:a16="http://schemas.microsoft.com/office/drawing/2014/main" id="{20F5936C-F6AD-7A5E-628B-BBFFD90E2752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41ABD3AC-FF3C-2DA9-B8E1-FB5ED3DB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EA450B-EC66-4B06-9978-BC78FD43466C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CC1100F9-5D25-70FA-50D6-BF872AA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852DD884-F515-4752-B08C-00FEB8E1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21B23-9B48-4CFA-8629-826548750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1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299039B-B8E8-DD79-3381-E7D5CF419FB3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06A89BF-7524-202A-EB59-A9ACBC4F250A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95BFD897-674F-91E7-FCFC-61814C75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9" name="Текст 3">
            <a:extLst>
              <a:ext uri="{FF2B5EF4-FFF2-40B4-BE49-F238E27FC236}">
                <a16:creationId xmlns:a16="http://schemas.microsoft.com/office/drawing/2014/main" id="{58B41538-16DA-C59E-A53D-BD5F3604FD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id="{433BF846-3CF4-315D-035E-A40F0E380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5C300CB-5051-4AD3-BB04-74FEDC0FFC69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5E806591-A3A8-8035-E8FF-712BCA72B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9C354A-5E51-4A41-7CE4-FFFE23A9B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panose="020B0604030504040204" pitchFamily="34" charset="0"/>
              </a:defRPr>
            </a:lvl1pPr>
          </a:lstStyle>
          <a:p>
            <a:fld id="{F64BFE01-412E-4CFB-B7AE-644AABB97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05" r:id="rId2"/>
    <p:sldLayoutId id="2147484413" r:id="rId3"/>
    <p:sldLayoutId id="2147484406" r:id="rId4"/>
    <p:sldLayoutId id="2147484407" r:id="rId5"/>
    <p:sldLayoutId id="2147484408" r:id="rId6"/>
    <p:sldLayoutId id="2147484414" r:id="rId7"/>
    <p:sldLayoutId id="2147484409" r:id="rId8"/>
    <p:sldLayoutId id="2147484415" r:id="rId9"/>
    <p:sldLayoutId id="2147484410" r:id="rId10"/>
    <p:sldLayoutId id="21474844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00281BD1-E691-A965-C30A-65906A49027A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2F203E00-B53F-6895-5B5D-BE361016C0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48 w 5184"/>
                <a:gd name="T3" fmla="*/ 3159 h 3159"/>
                <a:gd name="T4" fmla="*/ 524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470576E3-7CFF-C468-2337-D9DD528832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4 w 556"/>
                <a:gd name="T5" fmla="*/ 3159 h 3159"/>
                <a:gd name="T6" fmla="*/ 56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4106" name="Group 5">
              <a:extLst>
                <a:ext uri="{FF2B5EF4-FFF2-40B4-BE49-F238E27FC236}">
                  <a16:creationId xmlns:a16="http://schemas.microsoft.com/office/drawing/2014/main" id="{7ACD4949-EA43-0505-A30C-768381261A1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>
                <a:extLst>
                  <a:ext uri="{FF2B5EF4-FFF2-40B4-BE49-F238E27FC236}">
                    <a16:creationId xmlns:a16="http://schemas.microsoft.com/office/drawing/2014/main" id="{947D65C4-4207-B987-1523-27A43C0DE2E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0" name="Freeform 7">
                <a:extLst>
                  <a:ext uri="{FF2B5EF4-FFF2-40B4-BE49-F238E27FC236}">
                    <a16:creationId xmlns:a16="http://schemas.microsoft.com/office/drawing/2014/main" id="{211D2FE4-22CE-CB40-69DB-9DB891CC4E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1" name="Freeform 8">
                <a:extLst>
                  <a:ext uri="{FF2B5EF4-FFF2-40B4-BE49-F238E27FC236}">
                    <a16:creationId xmlns:a16="http://schemas.microsoft.com/office/drawing/2014/main" id="{C61882AC-B123-C79B-C5C1-7283C4C767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9F8A56C9-7437-F2CE-B881-39C0F0FA70B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3" name="Freeform 10">
                <a:extLst>
                  <a:ext uri="{FF2B5EF4-FFF2-40B4-BE49-F238E27FC236}">
                    <a16:creationId xmlns:a16="http://schemas.microsoft.com/office/drawing/2014/main" id="{8A3E5466-E800-3F0C-90F0-9977613216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19" name="Freeform 11">
                <a:extLst>
                  <a:ext uri="{FF2B5EF4-FFF2-40B4-BE49-F238E27FC236}">
                    <a16:creationId xmlns:a16="http://schemas.microsoft.com/office/drawing/2014/main" id="{A41E877E-ADDD-2A38-92EE-616AC359587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2065" name="Freeform 12">
                <a:extLst>
                  <a:ext uri="{FF2B5EF4-FFF2-40B4-BE49-F238E27FC236}">
                    <a16:creationId xmlns:a16="http://schemas.microsoft.com/office/drawing/2014/main" id="{115AF772-5012-6C4E-6049-83F0FE090B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961 w 251"/>
                  <a:gd name="T5" fmla="*/ 12 h 12"/>
                  <a:gd name="T6" fmla="*/ 96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6" name="Freeform 13">
                <a:extLst>
                  <a:ext uri="{FF2B5EF4-FFF2-40B4-BE49-F238E27FC236}">
                    <a16:creationId xmlns:a16="http://schemas.microsoft.com/office/drawing/2014/main" id="{FDD1CBED-124D-B075-66AA-B8A25040E65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5 w 251"/>
                  <a:gd name="T7" fmla="*/ 12 h 12"/>
                  <a:gd name="T8" fmla="*/ 255 w 251"/>
                  <a:gd name="T9" fmla="*/ 0 h 12"/>
                  <a:gd name="T10" fmla="*/ 25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2" name="Freeform 14">
                <a:extLst>
                  <a:ext uri="{FF2B5EF4-FFF2-40B4-BE49-F238E27FC236}">
                    <a16:creationId xmlns:a16="http://schemas.microsoft.com/office/drawing/2014/main" id="{936D8B82-B2CB-5771-4B1A-EFB95C01F3F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46533C7E-E514-75D3-F68F-A57439FCA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9922D794-351B-C919-8843-8ABE85E40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425" name="Rectangle 17">
            <a:extLst>
              <a:ext uri="{FF2B5EF4-FFF2-40B4-BE49-F238E27FC236}">
                <a16:creationId xmlns:a16="http://schemas.microsoft.com/office/drawing/2014/main" id="{EBCF8840-7C4D-EA81-A0F2-9466410ECC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6" name="Rectangle 18">
            <a:extLst>
              <a:ext uri="{FF2B5EF4-FFF2-40B4-BE49-F238E27FC236}">
                <a16:creationId xmlns:a16="http://schemas.microsoft.com/office/drawing/2014/main" id="{8FB4E752-6FEF-ABEE-5D3B-0C944C2F81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7" name="Rectangle 19">
            <a:extLst>
              <a:ext uri="{FF2B5EF4-FFF2-40B4-BE49-F238E27FC236}">
                <a16:creationId xmlns:a16="http://schemas.microsoft.com/office/drawing/2014/main" id="{A6D15BF7-EBE4-CB4B-7483-173166589E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5FB4D62-571E-42AF-BC1C-4C83BF31C87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  <p:bldP spid="1742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30AA0B33-B1DB-05B4-9960-59C530F88A1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080" name="Freeform 3">
              <a:extLst>
                <a:ext uri="{FF2B5EF4-FFF2-40B4-BE49-F238E27FC236}">
                  <a16:creationId xmlns:a16="http://schemas.microsoft.com/office/drawing/2014/main" id="{3FE2005F-116E-7853-680C-FA9223FB9C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48 w 5184"/>
                <a:gd name="T3" fmla="*/ 3159 h 3159"/>
                <a:gd name="T4" fmla="*/ 524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081" name="Freeform 4">
              <a:extLst>
                <a:ext uri="{FF2B5EF4-FFF2-40B4-BE49-F238E27FC236}">
                  <a16:creationId xmlns:a16="http://schemas.microsoft.com/office/drawing/2014/main" id="{B17DE604-329D-D08D-A11F-5167DA9D71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4 w 556"/>
                <a:gd name="T5" fmla="*/ 3159 h 3159"/>
                <a:gd name="T6" fmla="*/ 56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5130" name="Group 5">
              <a:extLst>
                <a:ext uri="{FF2B5EF4-FFF2-40B4-BE49-F238E27FC236}">
                  <a16:creationId xmlns:a16="http://schemas.microsoft.com/office/drawing/2014/main" id="{19749C59-DA42-63D1-6836-140DA27AF27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3" name="Freeform 6">
                <a:extLst>
                  <a:ext uri="{FF2B5EF4-FFF2-40B4-BE49-F238E27FC236}">
                    <a16:creationId xmlns:a16="http://schemas.microsoft.com/office/drawing/2014/main" id="{4B0383F0-A033-33EE-0FF1-27CB90926BB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4" name="Freeform 7">
                <a:extLst>
                  <a:ext uri="{FF2B5EF4-FFF2-40B4-BE49-F238E27FC236}">
                    <a16:creationId xmlns:a16="http://schemas.microsoft.com/office/drawing/2014/main" id="{DBEB055E-D1ED-9035-9309-707162415EE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5" name="Freeform 8">
                <a:extLst>
                  <a:ext uri="{FF2B5EF4-FFF2-40B4-BE49-F238E27FC236}">
                    <a16:creationId xmlns:a16="http://schemas.microsoft.com/office/drawing/2014/main" id="{9670A948-1716-A49A-6188-8D8EB7C3297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6" name="Freeform 9">
                <a:extLst>
                  <a:ext uri="{FF2B5EF4-FFF2-40B4-BE49-F238E27FC236}">
                    <a16:creationId xmlns:a16="http://schemas.microsoft.com/office/drawing/2014/main" id="{EE738115-A848-A207-2110-595494F90CA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7" name="Freeform 10">
                <a:extLst>
                  <a:ext uri="{FF2B5EF4-FFF2-40B4-BE49-F238E27FC236}">
                    <a16:creationId xmlns:a16="http://schemas.microsoft.com/office/drawing/2014/main" id="{DA8409ED-2B0F-D9E2-33FB-35C108304B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19" name="Freeform 11">
                <a:extLst>
                  <a:ext uri="{FF2B5EF4-FFF2-40B4-BE49-F238E27FC236}">
                    <a16:creationId xmlns:a16="http://schemas.microsoft.com/office/drawing/2014/main" id="{CE845E0C-1122-02B7-A08E-F2B96FD9B30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3089" name="Freeform 12">
                <a:extLst>
                  <a:ext uri="{FF2B5EF4-FFF2-40B4-BE49-F238E27FC236}">
                    <a16:creationId xmlns:a16="http://schemas.microsoft.com/office/drawing/2014/main" id="{AE76264D-E0A1-B289-8B7A-5458FE171BF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961 w 251"/>
                  <a:gd name="T5" fmla="*/ 12 h 12"/>
                  <a:gd name="T6" fmla="*/ 96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90" name="Freeform 13">
                <a:extLst>
                  <a:ext uri="{FF2B5EF4-FFF2-40B4-BE49-F238E27FC236}">
                    <a16:creationId xmlns:a16="http://schemas.microsoft.com/office/drawing/2014/main" id="{C5295C53-7601-81A8-C6CC-30B67C7F826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5 w 251"/>
                  <a:gd name="T7" fmla="*/ 12 h 12"/>
                  <a:gd name="T8" fmla="*/ 255 w 251"/>
                  <a:gd name="T9" fmla="*/ 0 h 12"/>
                  <a:gd name="T10" fmla="*/ 25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2" name="Freeform 14">
                <a:extLst>
                  <a:ext uri="{FF2B5EF4-FFF2-40B4-BE49-F238E27FC236}">
                    <a16:creationId xmlns:a16="http://schemas.microsoft.com/office/drawing/2014/main" id="{7165FFC1-0892-D53C-E7BD-FF59B0A4E4F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5BBE8377-EF22-4C98-D64E-93D7501CD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7A5840FB-8A29-A725-A8A9-CF7F1885F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425" name="Rectangle 17">
            <a:extLst>
              <a:ext uri="{FF2B5EF4-FFF2-40B4-BE49-F238E27FC236}">
                <a16:creationId xmlns:a16="http://schemas.microsoft.com/office/drawing/2014/main" id="{1F7DFAAD-1EF8-8E14-8362-C4B71825D4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6" name="Rectangle 18">
            <a:extLst>
              <a:ext uri="{FF2B5EF4-FFF2-40B4-BE49-F238E27FC236}">
                <a16:creationId xmlns:a16="http://schemas.microsoft.com/office/drawing/2014/main" id="{4341F904-7CFB-98CD-E680-AB1196169A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7" name="Rectangle 19">
            <a:extLst>
              <a:ext uri="{FF2B5EF4-FFF2-40B4-BE49-F238E27FC236}">
                <a16:creationId xmlns:a16="http://schemas.microsoft.com/office/drawing/2014/main" id="{EEB3D4F4-C095-2019-3719-8090A7665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5ABF4F26-0ADF-44DA-87E0-8DF3C91B7CD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  <p:bldP spid="1742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61212C64-31A8-D49F-37A1-9CA69379155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04" name="Freeform 3">
              <a:extLst>
                <a:ext uri="{FF2B5EF4-FFF2-40B4-BE49-F238E27FC236}">
                  <a16:creationId xmlns:a16="http://schemas.microsoft.com/office/drawing/2014/main" id="{798186F8-1D35-43DE-68E9-1448C5C871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48 w 5184"/>
                <a:gd name="T3" fmla="*/ 3159 h 3159"/>
                <a:gd name="T4" fmla="*/ 524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105" name="Freeform 4">
              <a:extLst>
                <a:ext uri="{FF2B5EF4-FFF2-40B4-BE49-F238E27FC236}">
                  <a16:creationId xmlns:a16="http://schemas.microsoft.com/office/drawing/2014/main" id="{201DF7FF-FB2B-7B3E-2675-CFF785CEBE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4 w 556"/>
                <a:gd name="T5" fmla="*/ 3159 h 3159"/>
                <a:gd name="T6" fmla="*/ 56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6154" name="Group 5">
              <a:extLst>
                <a:ext uri="{FF2B5EF4-FFF2-40B4-BE49-F238E27FC236}">
                  <a16:creationId xmlns:a16="http://schemas.microsoft.com/office/drawing/2014/main" id="{A3013C2D-0EF7-2F70-0305-1202424F079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7" name="Freeform 6">
                <a:extLst>
                  <a:ext uri="{FF2B5EF4-FFF2-40B4-BE49-F238E27FC236}">
                    <a16:creationId xmlns:a16="http://schemas.microsoft.com/office/drawing/2014/main" id="{EC9C43F8-968D-B4AA-E843-5E1D7A539C0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8" name="Freeform 7">
                <a:extLst>
                  <a:ext uri="{FF2B5EF4-FFF2-40B4-BE49-F238E27FC236}">
                    <a16:creationId xmlns:a16="http://schemas.microsoft.com/office/drawing/2014/main" id="{15EC3E61-0CFC-7F6F-A72C-FB406C1CB45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9" name="Freeform 8">
                <a:extLst>
                  <a:ext uri="{FF2B5EF4-FFF2-40B4-BE49-F238E27FC236}">
                    <a16:creationId xmlns:a16="http://schemas.microsoft.com/office/drawing/2014/main" id="{A05FA22A-B6ED-798F-E4B0-BDB5501411E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0" name="Freeform 9">
                <a:extLst>
                  <a:ext uri="{FF2B5EF4-FFF2-40B4-BE49-F238E27FC236}">
                    <a16:creationId xmlns:a16="http://schemas.microsoft.com/office/drawing/2014/main" id="{5A6EFBE6-9D49-4EAB-E32E-D19B4DDDB2E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1" name="Freeform 10">
                <a:extLst>
                  <a:ext uri="{FF2B5EF4-FFF2-40B4-BE49-F238E27FC236}">
                    <a16:creationId xmlns:a16="http://schemas.microsoft.com/office/drawing/2014/main" id="{44EC2F11-9ED9-5401-FE79-729D6340DB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19" name="Freeform 11">
                <a:extLst>
                  <a:ext uri="{FF2B5EF4-FFF2-40B4-BE49-F238E27FC236}">
                    <a16:creationId xmlns:a16="http://schemas.microsoft.com/office/drawing/2014/main" id="{DDF10502-84BE-0657-BD6D-B40FB1ACD54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4113" name="Freeform 12">
                <a:extLst>
                  <a:ext uri="{FF2B5EF4-FFF2-40B4-BE49-F238E27FC236}">
                    <a16:creationId xmlns:a16="http://schemas.microsoft.com/office/drawing/2014/main" id="{9DF57724-5D5A-6462-3D7B-800FAB3621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961 w 251"/>
                  <a:gd name="T5" fmla="*/ 12 h 12"/>
                  <a:gd name="T6" fmla="*/ 96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4" name="Freeform 13">
                <a:extLst>
                  <a:ext uri="{FF2B5EF4-FFF2-40B4-BE49-F238E27FC236}">
                    <a16:creationId xmlns:a16="http://schemas.microsoft.com/office/drawing/2014/main" id="{66A2D4CD-0174-827C-D3EC-DFE86F31ACC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5 w 251"/>
                  <a:gd name="T7" fmla="*/ 12 h 12"/>
                  <a:gd name="T8" fmla="*/ 255 w 251"/>
                  <a:gd name="T9" fmla="*/ 0 h 12"/>
                  <a:gd name="T10" fmla="*/ 25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2" name="Freeform 14">
                <a:extLst>
                  <a:ext uri="{FF2B5EF4-FFF2-40B4-BE49-F238E27FC236}">
                    <a16:creationId xmlns:a16="http://schemas.microsoft.com/office/drawing/2014/main" id="{FA450095-02BF-2E2E-D528-03168A780C7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5C59BB7B-0BBE-C6C4-C060-04B9ECA4F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677956DE-061B-0F3C-F212-74071C4CA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425" name="Rectangle 17">
            <a:extLst>
              <a:ext uri="{FF2B5EF4-FFF2-40B4-BE49-F238E27FC236}">
                <a16:creationId xmlns:a16="http://schemas.microsoft.com/office/drawing/2014/main" id="{90E430A4-037C-5457-CF9B-1DF9B0A84A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6" name="Rectangle 18">
            <a:extLst>
              <a:ext uri="{FF2B5EF4-FFF2-40B4-BE49-F238E27FC236}">
                <a16:creationId xmlns:a16="http://schemas.microsoft.com/office/drawing/2014/main" id="{DC79FEDA-C79F-8284-A571-B9CF325254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7" name="Rectangle 19">
            <a:extLst>
              <a:ext uri="{FF2B5EF4-FFF2-40B4-BE49-F238E27FC236}">
                <a16:creationId xmlns:a16="http://schemas.microsoft.com/office/drawing/2014/main" id="{CCD587BD-E9F4-EC87-E457-B8782FAB52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337C7F62-FDA1-41B5-A4E7-A32F5C90FF8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  <p:bldP spid="1742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2F47C018-138C-D088-DBAF-64A1A1B314B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128" name="Freeform 3">
              <a:extLst>
                <a:ext uri="{FF2B5EF4-FFF2-40B4-BE49-F238E27FC236}">
                  <a16:creationId xmlns:a16="http://schemas.microsoft.com/office/drawing/2014/main" id="{6A2E9331-D80A-D6E2-5D09-04A6C85237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48 w 5184"/>
                <a:gd name="T3" fmla="*/ 3159 h 3159"/>
                <a:gd name="T4" fmla="*/ 524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5129" name="Freeform 4">
              <a:extLst>
                <a:ext uri="{FF2B5EF4-FFF2-40B4-BE49-F238E27FC236}">
                  <a16:creationId xmlns:a16="http://schemas.microsoft.com/office/drawing/2014/main" id="{5546CD48-4547-3BBA-9FDE-DEF0ACED90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4 w 556"/>
                <a:gd name="T5" fmla="*/ 3159 h 3159"/>
                <a:gd name="T6" fmla="*/ 56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7178" name="Group 5">
              <a:extLst>
                <a:ext uri="{FF2B5EF4-FFF2-40B4-BE49-F238E27FC236}">
                  <a16:creationId xmlns:a16="http://schemas.microsoft.com/office/drawing/2014/main" id="{C00867F4-5E14-90A2-8724-3CCBAB7636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131" name="Freeform 6">
                <a:extLst>
                  <a:ext uri="{FF2B5EF4-FFF2-40B4-BE49-F238E27FC236}">
                    <a16:creationId xmlns:a16="http://schemas.microsoft.com/office/drawing/2014/main" id="{72DB6F47-6B40-482B-C8F5-3298BFFACFE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32" name="Freeform 7">
                <a:extLst>
                  <a:ext uri="{FF2B5EF4-FFF2-40B4-BE49-F238E27FC236}">
                    <a16:creationId xmlns:a16="http://schemas.microsoft.com/office/drawing/2014/main" id="{FA0A62A3-0F95-904F-1978-4A15EC714BB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33" name="Freeform 8">
                <a:extLst>
                  <a:ext uri="{FF2B5EF4-FFF2-40B4-BE49-F238E27FC236}">
                    <a16:creationId xmlns:a16="http://schemas.microsoft.com/office/drawing/2014/main" id="{28BBA7F2-1804-092E-A551-64D54801A02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8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84 w 4724"/>
                  <a:gd name="T7" fmla="*/ 12 h 12"/>
                  <a:gd name="T8" fmla="*/ 4784 w 4724"/>
                  <a:gd name="T9" fmla="*/ 0 h 12"/>
                  <a:gd name="T10" fmla="*/ 478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34" name="Freeform 9">
                <a:extLst>
                  <a:ext uri="{FF2B5EF4-FFF2-40B4-BE49-F238E27FC236}">
                    <a16:creationId xmlns:a16="http://schemas.microsoft.com/office/drawing/2014/main" id="{FECF2620-DB52-D822-9437-970E8EE3028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35" name="Freeform 10">
                <a:extLst>
                  <a:ext uri="{FF2B5EF4-FFF2-40B4-BE49-F238E27FC236}">
                    <a16:creationId xmlns:a16="http://schemas.microsoft.com/office/drawing/2014/main" id="{E765CB9B-F998-0B65-562C-4AF1DBFCC3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19" name="Freeform 11">
                <a:extLst>
                  <a:ext uri="{FF2B5EF4-FFF2-40B4-BE49-F238E27FC236}">
                    <a16:creationId xmlns:a16="http://schemas.microsoft.com/office/drawing/2014/main" id="{8B838356-A792-E7BC-7D3C-4820C7503D8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5137" name="Freeform 12">
                <a:extLst>
                  <a:ext uri="{FF2B5EF4-FFF2-40B4-BE49-F238E27FC236}">
                    <a16:creationId xmlns:a16="http://schemas.microsoft.com/office/drawing/2014/main" id="{51D24046-376E-2491-63D5-AFCA53FC1D7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961 w 251"/>
                  <a:gd name="T5" fmla="*/ 12 h 12"/>
                  <a:gd name="T6" fmla="*/ 96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38" name="Freeform 13">
                <a:extLst>
                  <a:ext uri="{FF2B5EF4-FFF2-40B4-BE49-F238E27FC236}">
                    <a16:creationId xmlns:a16="http://schemas.microsoft.com/office/drawing/2014/main" id="{6F7A0B32-3FFF-15C2-C989-0B63B48F2A9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5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5 w 251"/>
                  <a:gd name="T7" fmla="*/ 12 h 12"/>
                  <a:gd name="T8" fmla="*/ 255 w 251"/>
                  <a:gd name="T9" fmla="*/ 0 h 12"/>
                  <a:gd name="T10" fmla="*/ 255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2" name="Freeform 14">
                <a:extLst>
                  <a:ext uri="{FF2B5EF4-FFF2-40B4-BE49-F238E27FC236}">
                    <a16:creationId xmlns:a16="http://schemas.microsoft.com/office/drawing/2014/main" id="{FC093A51-F2AD-EA1F-9F0C-A52310BD424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</p:grpSp>
      </p:grp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8BE52DDE-E793-7554-0088-4890CEDAF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8E69F085-E5D0-AA5A-0593-B9BB9530D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425" name="Rectangle 17">
            <a:extLst>
              <a:ext uri="{FF2B5EF4-FFF2-40B4-BE49-F238E27FC236}">
                <a16:creationId xmlns:a16="http://schemas.microsoft.com/office/drawing/2014/main" id="{42DA497B-4354-C063-C02A-6865BF180A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6" name="Rectangle 18">
            <a:extLst>
              <a:ext uri="{FF2B5EF4-FFF2-40B4-BE49-F238E27FC236}">
                <a16:creationId xmlns:a16="http://schemas.microsoft.com/office/drawing/2014/main" id="{79548FD8-3CEA-4D81-DC30-3F03336411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7" name="Rectangle 19">
            <a:extLst>
              <a:ext uri="{FF2B5EF4-FFF2-40B4-BE49-F238E27FC236}">
                <a16:creationId xmlns:a16="http://schemas.microsoft.com/office/drawing/2014/main" id="{6CB36881-1E20-7D62-2F87-1F2A1FE343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4D970187-0F6C-4FFD-A99D-144DA9A86A7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  <p:bldP spid="1742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 /><Relationship Id="rId2" Type="http://schemas.openxmlformats.org/officeDocument/2006/relationships/image" Target="../media/image11.wmf" /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9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40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3.w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7" Type="http://schemas.openxmlformats.org/officeDocument/2006/relationships/image" Target="../media/image4.wmf" /><Relationship Id="rId2" Type="http://schemas.openxmlformats.org/officeDocument/2006/relationships/slideLayout" Target="../slideLayouts/slideLayout51.xml" /><Relationship Id="rId1" Type="http://schemas.openxmlformats.org/officeDocument/2006/relationships/vmlDrawing" Target="../drawings/vmlDrawing2.vml" /><Relationship Id="rId6" Type="http://schemas.openxmlformats.org/officeDocument/2006/relationships/oleObject" Target="../embeddings/oleObject2.bin" /><Relationship Id="rId5" Type="http://schemas.openxmlformats.org/officeDocument/2006/relationships/image" Target="../media/image6.gif" /><Relationship Id="rId4" Type="http://schemas.openxmlformats.org/officeDocument/2006/relationships/image" Target="../media/image5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9B37433-D35F-8B3F-82F8-B2DF953D2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079875"/>
            <a:ext cx="9418638" cy="86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tabLst>
                <a:tab pos="1809750" algn="l"/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809750" algn="l"/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809750" algn="l"/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809750" algn="l"/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809750" algn="l"/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0" algn="l"/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0" algn="l"/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0" algn="l"/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0" algn="l"/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altLang="en-US" sz="1100" b="1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</a:t>
            </a: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altLang="en-US" sz="1100" b="1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</a:t>
            </a: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altLang="en-US" sz="1400" b="1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</a:t>
            </a:r>
            <a:r>
              <a:rPr lang="ru-RU" altLang="en-US" sz="3200" b="1">
                <a:solidFill>
                  <a:srgbClr val="2929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Тема: Заглавная буква в географических</a:t>
            </a:r>
          </a:p>
          <a:p>
            <a:r>
              <a:rPr lang="ru-RU" altLang="en-US" sz="3200" b="1">
                <a:solidFill>
                  <a:srgbClr val="2929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названиях</a:t>
            </a:r>
            <a:endParaRPr lang="ru-RU" altLang="en-US" sz="2800">
              <a:solidFill>
                <a:srgbClr val="2929FF"/>
              </a:solidFill>
            </a:endParaRPr>
          </a:p>
          <a:p>
            <a:r>
              <a:rPr lang="ru-RU" altLang="en-US" sz="1400" b="1">
                <a:solidFill>
                  <a:srgbClr val="2929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	                                          </a:t>
            </a:r>
          </a:p>
          <a:p>
            <a:endParaRPr lang="ru-RU" altLang="en-US" sz="1100" b="1">
              <a:solidFill>
                <a:srgbClr val="2929FF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solidFill>
                <a:srgbClr val="2929FF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 sz="11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         Учитель начальных классов	</a:t>
            </a:r>
            <a:endParaRPr lang="ru-RU" altLang="en-US"/>
          </a:p>
          <a:p>
            <a:r>
              <a:rPr lang="ru-RU" altLang="en-US" b="1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                    Шавхалова  Е.Е.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6C6C067-58D5-8890-9EE2-F9C22D329B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ru-RU" sz="7200"/>
              <a:t> </a:t>
            </a:r>
            <a:r>
              <a:rPr lang="ru-RU" b="0"/>
              <a:t>Какие слова пишутся с большой буквы?</a:t>
            </a:r>
            <a:br>
              <a:rPr lang="ru-RU" b="0"/>
            </a:br>
            <a:endParaRPr lang="ru-RU" b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B82CBB-7382-2A73-6155-F87B811907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114800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Имена</a:t>
            </a:r>
            <a:r>
              <a:rPr lang="ru-RU" sz="1800"/>
              <a:t>,                     </a:t>
            </a:r>
            <a:r>
              <a:rPr lang="ru-RU" sz="2400"/>
              <a:t>Клички животных</a:t>
            </a:r>
            <a:r>
              <a:rPr lang="ru-RU" sz="1800"/>
              <a:t>         </a:t>
            </a:r>
            <a:r>
              <a:rPr lang="ru-RU" sz="2400"/>
              <a:t>Названия городов</a:t>
            </a:r>
            <a:r>
              <a:rPr lang="ru-RU" sz="1800"/>
              <a:t>,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отчества ,                                                 сёл, улиц, рек, стран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фамилия</a:t>
            </a:r>
            <a:r>
              <a:rPr lang="ru-RU" sz="1800"/>
              <a:t> 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ru-RU" sz="1800"/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ru-RU" sz="1800"/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ru-RU" sz="1800"/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ru-RU" sz="1800"/>
          </a:p>
          <a:p>
            <a:pPr algn="ctr"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ru-RU" sz="7200" b="1"/>
              <a:t>пишутся  с большой буквы</a:t>
            </a:r>
          </a:p>
        </p:txBody>
      </p:sp>
      <p:sp>
        <p:nvSpPr>
          <p:cNvPr id="35844" name="Line 7">
            <a:extLst>
              <a:ext uri="{FF2B5EF4-FFF2-40B4-BE49-F238E27FC236}">
                <a16:creationId xmlns:a16="http://schemas.microsoft.com/office/drawing/2014/main" id="{59D89454-635A-C25C-529A-DF58BEE54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3068638"/>
            <a:ext cx="14398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35845" name="Line 8">
            <a:extLst>
              <a:ext uri="{FF2B5EF4-FFF2-40B4-BE49-F238E27FC236}">
                <a16:creationId xmlns:a16="http://schemas.microsoft.com/office/drawing/2014/main" id="{4101946A-2F7A-2927-2940-323FBF4C1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2349500"/>
            <a:ext cx="71437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35846" name="Line 9">
            <a:extLst>
              <a:ext uri="{FF2B5EF4-FFF2-40B4-BE49-F238E27FC236}">
                <a16:creationId xmlns:a16="http://schemas.microsoft.com/office/drawing/2014/main" id="{D4F8542F-8E5F-FE11-F929-59FE5CA4CE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325" y="2708275"/>
            <a:ext cx="1368425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C:\Instal\1\Disk2\PFiles\MSOffice\Clipart\standard\stddir1\bd05090_.wmf">
            <a:extLst>
              <a:ext uri="{FF2B5EF4-FFF2-40B4-BE49-F238E27FC236}">
                <a16:creationId xmlns:a16="http://schemas.microsoft.com/office/drawing/2014/main" id="{FAAE9624-A1E3-03C1-F3F8-E3FAF08D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84538"/>
            <a:ext cx="3581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C:\Program Files\Microsoft Office\Clipart\Pub60Cor\an00790_.wmf">
            <a:extLst>
              <a:ext uri="{FF2B5EF4-FFF2-40B4-BE49-F238E27FC236}">
                <a16:creationId xmlns:a16="http://schemas.microsoft.com/office/drawing/2014/main" id="{881B00F6-8814-EADB-3BB6-604B6D01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28495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>
            <a:extLst>
              <a:ext uri="{FF2B5EF4-FFF2-40B4-BE49-F238E27FC236}">
                <a16:creationId xmlns:a16="http://schemas.microsoft.com/office/drawing/2014/main" id="{60EDD991-C3E6-7641-D4B2-16D073DBA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73463"/>
            <a:ext cx="4860925" cy="2647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00"/>
                </a:solidFill>
                <a:latin typeface="Arial" charset="0"/>
                <a:cs typeface="+mn-cs"/>
              </a:rPr>
              <a:t>ПОМНИ, ПИШУТСЯ ВСЕГДА </a:t>
            </a:r>
          </a:p>
          <a:p>
            <a:pPr>
              <a:defRPr/>
            </a:pPr>
            <a:endParaRPr lang="ru-RU" sz="2400" b="1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>
                <a:solidFill>
                  <a:srgbClr val="000000"/>
                </a:solidFill>
                <a:latin typeface="Arial" charset="0"/>
                <a:cs typeface="+mn-cs"/>
              </a:rPr>
              <a:t>С БОЛЬШОЙ БУКВЫ ГОРОДА,</a:t>
            </a:r>
          </a:p>
          <a:p>
            <a:pPr>
              <a:defRPr/>
            </a:pPr>
            <a:endParaRPr lang="ru-RU" sz="2400" b="1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>
                <a:solidFill>
                  <a:srgbClr val="000000"/>
                </a:solidFill>
                <a:latin typeface="Arial" charset="0"/>
                <a:cs typeface="+mn-cs"/>
              </a:rPr>
              <a:t>РЕКИ, СТРАНЫ И МОРЯ…</a:t>
            </a:r>
          </a:p>
          <a:p>
            <a:pPr>
              <a:defRPr/>
            </a:pPr>
            <a:endParaRPr lang="ru-RU" sz="2400" b="1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>
                <a:solidFill>
                  <a:srgbClr val="000000"/>
                </a:solidFill>
                <a:latin typeface="Arial" charset="0"/>
                <a:cs typeface="+mn-cs"/>
              </a:rPr>
              <a:t>И ФАМИЛИЯ ТВОЯ!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MAGIC">
            <a:extLst>
              <a:ext uri="{FF2B5EF4-FFF2-40B4-BE49-F238E27FC236}">
                <a16:creationId xmlns:a16="http://schemas.microsoft.com/office/drawing/2014/main" id="{EFCFF13A-CEA4-AADC-CD6B-103F4B08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8710613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AutoShape 6">
            <a:extLst>
              <a:ext uri="{FF2B5EF4-FFF2-40B4-BE49-F238E27FC236}">
                <a16:creationId xmlns:a16="http://schemas.microsoft.com/office/drawing/2014/main" id="{98CB4F10-1C1A-B07B-438D-69A1B449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213100"/>
            <a:ext cx="7335837" cy="1646238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Tahoma" pitchFamily="34" charset="0"/>
                <a:cs typeface="+mn-cs"/>
              </a:rPr>
              <a:t>        Т       Р                        Б             Х    И                  Б</a:t>
            </a:r>
          </a:p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Tahoma" pitchFamily="34" charset="0"/>
                <a:cs typeface="+mn-cs"/>
              </a:rPr>
              <a:t>  С                 А                      О             Ш</a:t>
            </a:r>
            <a:r>
              <a:rPr lang="en-US" b="1" i="1">
                <a:solidFill>
                  <a:srgbClr val="000000"/>
                </a:solidFill>
                <a:latin typeface="Tahoma" pitchFamily="34" charset="0"/>
                <a:cs typeface="+mn-cs"/>
              </a:rPr>
              <a:t>                         </a:t>
            </a:r>
            <a:r>
              <a:rPr lang="ru-RU" b="1" i="1">
                <a:solidFill>
                  <a:srgbClr val="000000"/>
                </a:solidFill>
                <a:latin typeface="Tahoma" pitchFamily="34" charset="0"/>
                <a:cs typeface="+mn-cs"/>
              </a:rPr>
              <a:t>У    К</a:t>
            </a:r>
          </a:p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Tahoma" pitchFamily="34" charset="0"/>
                <a:cs typeface="+mn-cs"/>
              </a:rPr>
              <a:t>        А      Н                               Л    Ь                                       В</a:t>
            </a:r>
          </a:p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Tahoma" pitchFamily="34" charset="0"/>
                <a:cs typeface="+mn-cs"/>
              </a:rPr>
              <a:t>            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99CA3835-6108-DD39-2BFD-BCE35B870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AGIC">
            <a:extLst>
              <a:ext uri="{FF2B5EF4-FFF2-40B4-BE49-F238E27FC236}">
                <a16:creationId xmlns:a16="http://schemas.microsoft.com/office/drawing/2014/main" id="{A9BCE81B-79AB-660B-5F55-144DE53E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710612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AutoShape 3">
            <a:extLst>
              <a:ext uri="{FF2B5EF4-FFF2-40B4-BE49-F238E27FC236}">
                <a16:creationId xmlns:a16="http://schemas.microsoft.com/office/drawing/2014/main" id="{CC7D9417-369D-C450-9C26-3E21058D8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33600"/>
            <a:ext cx="4297363" cy="2419350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000000"/>
                </a:solidFill>
                <a:latin typeface="Tahoma" pitchFamily="34" charset="0"/>
                <a:cs typeface="+mn-cs"/>
              </a:rPr>
              <a:t>        </a:t>
            </a:r>
            <a:r>
              <a:rPr lang="ru-RU" sz="3000" b="1" i="1">
                <a:solidFill>
                  <a:srgbClr val="000000"/>
                </a:solidFill>
                <a:latin typeface="Tahoma" pitchFamily="34" charset="0"/>
                <a:cs typeface="+mn-cs"/>
              </a:rPr>
              <a:t>СТРАНА     </a:t>
            </a:r>
          </a:p>
          <a:p>
            <a:pPr algn="ctr">
              <a:defRPr/>
            </a:pPr>
            <a:r>
              <a:rPr lang="ru-RU" sz="3000" b="1" i="1">
                <a:solidFill>
                  <a:srgbClr val="000000"/>
                </a:solidFill>
                <a:latin typeface="Tahoma" pitchFamily="34" charset="0"/>
                <a:cs typeface="+mn-cs"/>
              </a:rPr>
              <a:t>БОЛЬШИХ      </a:t>
            </a:r>
          </a:p>
          <a:p>
            <a:pPr algn="ctr">
              <a:defRPr/>
            </a:pPr>
            <a:r>
              <a:rPr lang="ru-RU" sz="3000" b="1" i="1">
                <a:solidFill>
                  <a:srgbClr val="000000"/>
                </a:solidFill>
                <a:latin typeface="Tahoma" pitchFamily="34" charset="0"/>
                <a:cs typeface="+mn-cs"/>
              </a:rPr>
              <a:t>БУКВ  </a:t>
            </a:r>
          </a:p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Tahoma" pitchFamily="34" charset="0"/>
                <a:cs typeface="+mn-cs"/>
              </a:rPr>
              <a:t>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4534069A-7E4F-F488-1270-45B643BCAB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476250"/>
          <a:ext cx="8569325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Слайд" r:id="rId3" imgW="4572000" imgH="3429000" progId="PowerPoint.Slide.8">
                  <p:embed/>
                </p:oleObj>
              </mc:Choice>
              <mc:Fallback>
                <p:oleObj name="Слайд" r:id="rId3" imgW="4572000" imgH="3429000" progId="PowerPoint.Slide.8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4534069A-7E4F-F488-1270-45B643BCA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6250"/>
                        <a:ext cx="8569325" cy="590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Rectangle 3">
            <a:extLst>
              <a:ext uri="{FF2B5EF4-FFF2-40B4-BE49-F238E27FC236}">
                <a16:creationId xmlns:a16="http://schemas.microsoft.com/office/drawing/2014/main" id="{D9B134FB-084B-45CB-2985-048DC967E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05000"/>
            <a:ext cx="7010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 b="1" i="1">
              <a:solidFill>
                <a:srgbClr val="0066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131">
            <a:extLst>
              <a:ext uri="{FF2B5EF4-FFF2-40B4-BE49-F238E27FC236}">
                <a16:creationId xmlns:a16="http://schemas.microsoft.com/office/drawing/2014/main" id="{A4D4A43F-7133-5198-690F-807E7AB962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80063" y="-458788"/>
            <a:ext cx="3265487" cy="3357563"/>
            <a:chOff x="2817" y="1154"/>
            <a:chExt cx="2943" cy="3166"/>
          </a:xfrm>
        </p:grpSpPr>
        <p:sp>
          <p:nvSpPr>
            <p:cNvPr id="56450" name="AutoShape 130">
              <a:extLst>
                <a:ext uri="{FF2B5EF4-FFF2-40B4-BE49-F238E27FC236}">
                  <a16:creationId xmlns:a16="http://schemas.microsoft.com/office/drawing/2014/main" id="{09E2A179-EF13-34D7-479B-1B87B318DD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1154"/>
              <a:ext cx="2943" cy="31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52" name="Freeform 132">
              <a:extLst>
                <a:ext uri="{FF2B5EF4-FFF2-40B4-BE49-F238E27FC236}">
                  <a16:creationId xmlns:a16="http://schemas.microsoft.com/office/drawing/2014/main" id="{FEE7F969-27A3-C1D8-2BD5-F469172E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1163"/>
              <a:ext cx="53" cy="1400"/>
            </a:xfrm>
            <a:custGeom>
              <a:avLst/>
              <a:gdLst>
                <a:gd name="T0" fmla="*/ 13 w 106"/>
                <a:gd name="T1" fmla="*/ 0 h 2800"/>
                <a:gd name="T2" fmla="*/ 25 w 106"/>
                <a:gd name="T3" fmla="*/ 342 h 2800"/>
                <a:gd name="T4" fmla="*/ 36 w 106"/>
                <a:gd name="T5" fmla="*/ 685 h 2800"/>
                <a:gd name="T6" fmla="*/ 48 w 106"/>
                <a:gd name="T7" fmla="*/ 1028 h 2800"/>
                <a:gd name="T8" fmla="*/ 60 w 106"/>
                <a:gd name="T9" fmla="*/ 1371 h 2800"/>
                <a:gd name="T10" fmla="*/ 71 w 106"/>
                <a:gd name="T11" fmla="*/ 1714 h 2800"/>
                <a:gd name="T12" fmla="*/ 83 w 106"/>
                <a:gd name="T13" fmla="*/ 2057 h 2800"/>
                <a:gd name="T14" fmla="*/ 95 w 106"/>
                <a:gd name="T15" fmla="*/ 2401 h 2800"/>
                <a:gd name="T16" fmla="*/ 106 w 106"/>
                <a:gd name="T17" fmla="*/ 2744 h 2800"/>
                <a:gd name="T18" fmla="*/ 85 w 106"/>
                <a:gd name="T19" fmla="*/ 2777 h 2800"/>
                <a:gd name="T20" fmla="*/ 68 w 106"/>
                <a:gd name="T21" fmla="*/ 2796 h 2800"/>
                <a:gd name="T22" fmla="*/ 50 w 106"/>
                <a:gd name="T23" fmla="*/ 2800 h 2800"/>
                <a:gd name="T24" fmla="*/ 36 w 106"/>
                <a:gd name="T25" fmla="*/ 2798 h 2800"/>
                <a:gd name="T26" fmla="*/ 23 w 106"/>
                <a:gd name="T27" fmla="*/ 2786 h 2800"/>
                <a:gd name="T28" fmla="*/ 13 w 106"/>
                <a:gd name="T29" fmla="*/ 2773 h 2800"/>
                <a:gd name="T30" fmla="*/ 4 w 106"/>
                <a:gd name="T31" fmla="*/ 2761 h 2800"/>
                <a:gd name="T32" fmla="*/ 0 w 106"/>
                <a:gd name="T33" fmla="*/ 2755 h 2800"/>
                <a:gd name="T34" fmla="*/ 0 w 106"/>
                <a:gd name="T35" fmla="*/ 2635 h 2800"/>
                <a:gd name="T36" fmla="*/ 2 w 106"/>
                <a:gd name="T37" fmla="*/ 2325 h 2800"/>
                <a:gd name="T38" fmla="*/ 2 w 106"/>
                <a:gd name="T39" fmla="*/ 1883 h 2800"/>
                <a:gd name="T40" fmla="*/ 5 w 106"/>
                <a:gd name="T41" fmla="*/ 1379 h 2800"/>
                <a:gd name="T42" fmla="*/ 7 w 106"/>
                <a:gd name="T43" fmla="*/ 873 h 2800"/>
                <a:gd name="T44" fmla="*/ 9 w 106"/>
                <a:gd name="T45" fmla="*/ 431 h 2800"/>
                <a:gd name="T46" fmla="*/ 11 w 106"/>
                <a:gd name="T47" fmla="*/ 119 h 2800"/>
                <a:gd name="T48" fmla="*/ 13 w 106"/>
                <a:gd name="T49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800">
                  <a:moveTo>
                    <a:pt x="13" y="0"/>
                  </a:moveTo>
                  <a:lnTo>
                    <a:pt x="25" y="342"/>
                  </a:lnTo>
                  <a:lnTo>
                    <a:pt x="36" y="685"/>
                  </a:lnTo>
                  <a:lnTo>
                    <a:pt x="48" y="1028"/>
                  </a:lnTo>
                  <a:lnTo>
                    <a:pt x="60" y="1371"/>
                  </a:lnTo>
                  <a:lnTo>
                    <a:pt x="71" y="1714"/>
                  </a:lnTo>
                  <a:lnTo>
                    <a:pt x="83" y="2057"/>
                  </a:lnTo>
                  <a:lnTo>
                    <a:pt x="95" y="2401"/>
                  </a:lnTo>
                  <a:lnTo>
                    <a:pt x="106" y="2744"/>
                  </a:lnTo>
                  <a:lnTo>
                    <a:pt x="85" y="2777"/>
                  </a:lnTo>
                  <a:lnTo>
                    <a:pt x="68" y="2796"/>
                  </a:lnTo>
                  <a:lnTo>
                    <a:pt x="50" y="2800"/>
                  </a:lnTo>
                  <a:lnTo>
                    <a:pt x="36" y="2798"/>
                  </a:lnTo>
                  <a:lnTo>
                    <a:pt x="23" y="2786"/>
                  </a:lnTo>
                  <a:lnTo>
                    <a:pt x="13" y="2773"/>
                  </a:lnTo>
                  <a:lnTo>
                    <a:pt x="4" y="2761"/>
                  </a:lnTo>
                  <a:lnTo>
                    <a:pt x="0" y="2755"/>
                  </a:lnTo>
                  <a:lnTo>
                    <a:pt x="0" y="2635"/>
                  </a:lnTo>
                  <a:lnTo>
                    <a:pt x="2" y="2325"/>
                  </a:lnTo>
                  <a:lnTo>
                    <a:pt x="2" y="1883"/>
                  </a:lnTo>
                  <a:lnTo>
                    <a:pt x="5" y="1379"/>
                  </a:lnTo>
                  <a:lnTo>
                    <a:pt x="7" y="873"/>
                  </a:lnTo>
                  <a:lnTo>
                    <a:pt x="9" y="431"/>
                  </a:lnTo>
                  <a:lnTo>
                    <a:pt x="11" y="1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53" name="Freeform 133">
              <a:extLst>
                <a:ext uri="{FF2B5EF4-FFF2-40B4-BE49-F238E27FC236}">
                  <a16:creationId xmlns:a16="http://schemas.microsoft.com/office/drawing/2014/main" id="{B6503CED-C60F-E892-B7A8-0F55985DC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1163"/>
              <a:ext cx="40" cy="1400"/>
            </a:xfrm>
            <a:custGeom>
              <a:avLst/>
              <a:gdLst>
                <a:gd name="T0" fmla="*/ 0 w 80"/>
                <a:gd name="T1" fmla="*/ 0 h 2800"/>
                <a:gd name="T2" fmla="*/ 10 w 80"/>
                <a:gd name="T3" fmla="*/ 344 h 2800"/>
                <a:gd name="T4" fmla="*/ 20 w 80"/>
                <a:gd name="T5" fmla="*/ 687 h 2800"/>
                <a:gd name="T6" fmla="*/ 29 w 80"/>
                <a:gd name="T7" fmla="*/ 1032 h 2800"/>
                <a:gd name="T8" fmla="*/ 39 w 80"/>
                <a:gd name="T9" fmla="*/ 1379 h 2800"/>
                <a:gd name="T10" fmla="*/ 49 w 80"/>
                <a:gd name="T11" fmla="*/ 1722 h 2800"/>
                <a:gd name="T12" fmla="*/ 58 w 80"/>
                <a:gd name="T13" fmla="*/ 2069 h 2800"/>
                <a:gd name="T14" fmla="*/ 68 w 80"/>
                <a:gd name="T15" fmla="*/ 2412 h 2800"/>
                <a:gd name="T16" fmla="*/ 80 w 80"/>
                <a:gd name="T17" fmla="*/ 2759 h 2800"/>
                <a:gd name="T18" fmla="*/ 64 w 80"/>
                <a:gd name="T19" fmla="*/ 2783 h 2800"/>
                <a:gd name="T20" fmla="*/ 51 w 80"/>
                <a:gd name="T21" fmla="*/ 2796 h 2800"/>
                <a:gd name="T22" fmla="*/ 39 w 80"/>
                <a:gd name="T23" fmla="*/ 2800 h 2800"/>
                <a:gd name="T24" fmla="*/ 29 w 80"/>
                <a:gd name="T25" fmla="*/ 2798 h 2800"/>
                <a:gd name="T26" fmla="*/ 18 w 80"/>
                <a:gd name="T27" fmla="*/ 2790 h 2800"/>
                <a:gd name="T28" fmla="*/ 12 w 80"/>
                <a:gd name="T29" fmla="*/ 2783 h 2800"/>
                <a:gd name="T30" fmla="*/ 4 w 80"/>
                <a:gd name="T31" fmla="*/ 2771 h 2800"/>
                <a:gd name="T32" fmla="*/ 2 w 80"/>
                <a:gd name="T33" fmla="*/ 2767 h 2800"/>
                <a:gd name="T34" fmla="*/ 0 w 80"/>
                <a:gd name="T35" fmla="*/ 2647 h 2800"/>
                <a:gd name="T36" fmla="*/ 0 w 80"/>
                <a:gd name="T37" fmla="*/ 2335 h 2800"/>
                <a:gd name="T38" fmla="*/ 0 w 80"/>
                <a:gd name="T39" fmla="*/ 1891 h 2800"/>
                <a:gd name="T40" fmla="*/ 0 w 80"/>
                <a:gd name="T41" fmla="*/ 1385 h 2800"/>
                <a:gd name="T42" fmla="*/ 0 w 80"/>
                <a:gd name="T43" fmla="*/ 875 h 2800"/>
                <a:gd name="T44" fmla="*/ 0 w 80"/>
                <a:gd name="T45" fmla="*/ 433 h 2800"/>
                <a:gd name="T46" fmla="*/ 0 w 80"/>
                <a:gd name="T47" fmla="*/ 119 h 2800"/>
                <a:gd name="T48" fmla="*/ 0 w 80"/>
                <a:gd name="T49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2800">
                  <a:moveTo>
                    <a:pt x="0" y="0"/>
                  </a:moveTo>
                  <a:lnTo>
                    <a:pt x="10" y="344"/>
                  </a:lnTo>
                  <a:lnTo>
                    <a:pt x="20" y="687"/>
                  </a:lnTo>
                  <a:lnTo>
                    <a:pt x="29" y="1032"/>
                  </a:lnTo>
                  <a:lnTo>
                    <a:pt x="39" y="1379"/>
                  </a:lnTo>
                  <a:lnTo>
                    <a:pt x="49" y="1722"/>
                  </a:lnTo>
                  <a:lnTo>
                    <a:pt x="58" y="2069"/>
                  </a:lnTo>
                  <a:lnTo>
                    <a:pt x="68" y="2412"/>
                  </a:lnTo>
                  <a:lnTo>
                    <a:pt x="80" y="2759"/>
                  </a:lnTo>
                  <a:lnTo>
                    <a:pt x="64" y="2783"/>
                  </a:lnTo>
                  <a:lnTo>
                    <a:pt x="51" y="2796"/>
                  </a:lnTo>
                  <a:lnTo>
                    <a:pt x="39" y="2800"/>
                  </a:lnTo>
                  <a:lnTo>
                    <a:pt x="29" y="2798"/>
                  </a:lnTo>
                  <a:lnTo>
                    <a:pt x="18" y="2790"/>
                  </a:lnTo>
                  <a:lnTo>
                    <a:pt x="12" y="2783"/>
                  </a:lnTo>
                  <a:lnTo>
                    <a:pt x="4" y="2771"/>
                  </a:lnTo>
                  <a:lnTo>
                    <a:pt x="2" y="2767"/>
                  </a:lnTo>
                  <a:lnTo>
                    <a:pt x="0" y="2647"/>
                  </a:lnTo>
                  <a:lnTo>
                    <a:pt x="0" y="2335"/>
                  </a:lnTo>
                  <a:lnTo>
                    <a:pt x="0" y="1891"/>
                  </a:lnTo>
                  <a:lnTo>
                    <a:pt x="0" y="1385"/>
                  </a:lnTo>
                  <a:lnTo>
                    <a:pt x="0" y="875"/>
                  </a:lnTo>
                  <a:lnTo>
                    <a:pt x="0" y="433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54" name="Freeform 134">
              <a:extLst>
                <a:ext uri="{FF2B5EF4-FFF2-40B4-BE49-F238E27FC236}">
                  <a16:creationId xmlns:a16="http://schemas.microsoft.com/office/drawing/2014/main" id="{176B77DA-F87B-28BC-1CA9-C4B162A3E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1163"/>
              <a:ext cx="33" cy="1400"/>
            </a:xfrm>
            <a:custGeom>
              <a:avLst/>
              <a:gdLst>
                <a:gd name="T0" fmla="*/ 0 w 66"/>
                <a:gd name="T1" fmla="*/ 0 h 2802"/>
                <a:gd name="T2" fmla="*/ 6 w 66"/>
                <a:gd name="T3" fmla="*/ 346 h 2802"/>
                <a:gd name="T4" fmla="*/ 16 w 66"/>
                <a:gd name="T5" fmla="*/ 693 h 2802"/>
                <a:gd name="T6" fmla="*/ 22 w 66"/>
                <a:gd name="T7" fmla="*/ 1038 h 2802"/>
                <a:gd name="T8" fmla="*/ 31 w 66"/>
                <a:gd name="T9" fmla="*/ 1387 h 2802"/>
                <a:gd name="T10" fmla="*/ 39 w 66"/>
                <a:gd name="T11" fmla="*/ 1734 h 2802"/>
                <a:gd name="T12" fmla="*/ 49 w 66"/>
                <a:gd name="T13" fmla="*/ 2081 h 2802"/>
                <a:gd name="T14" fmla="*/ 56 w 66"/>
                <a:gd name="T15" fmla="*/ 2428 h 2802"/>
                <a:gd name="T16" fmla="*/ 66 w 66"/>
                <a:gd name="T17" fmla="*/ 2777 h 2802"/>
                <a:gd name="T18" fmla="*/ 56 w 66"/>
                <a:gd name="T19" fmla="*/ 2790 h 2802"/>
                <a:gd name="T20" fmla="*/ 49 w 66"/>
                <a:gd name="T21" fmla="*/ 2798 h 2802"/>
                <a:gd name="T22" fmla="*/ 41 w 66"/>
                <a:gd name="T23" fmla="*/ 2800 h 2802"/>
                <a:gd name="T24" fmla="*/ 35 w 66"/>
                <a:gd name="T25" fmla="*/ 2802 h 2802"/>
                <a:gd name="T26" fmla="*/ 22 w 66"/>
                <a:gd name="T27" fmla="*/ 2792 h 2802"/>
                <a:gd name="T28" fmla="*/ 16 w 66"/>
                <a:gd name="T29" fmla="*/ 2779 h 2802"/>
                <a:gd name="T30" fmla="*/ 14 w 66"/>
                <a:gd name="T31" fmla="*/ 2658 h 2802"/>
                <a:gd name="T32" fmla="*/ 12 w 66"/>
                <a:gd name="T33" fmla="*/ 2344 h 2802"/>
                <a:gd name="T34" fmla="*/ 10 w 66"/>
                <a:gd name="T35" fmla="*/ 1898 h 2802"/>
                <a:gd name="T36" fmla="*/ 8 w 66"/>
                <a:gd name="T37" fmla="*/ 1391 h 2802"/>
                <a:gd name="T38" fmla="*/ 4 w 66"/>
                <a:gd name="T39" fmla="*/ 881 h 2802"/>
                <a:gd name="T40" fmla="*/ 2 w 66"/>
                <a:gd name="T41" fmla="*/ 435 h 2802"/>
                <a:gd name="T42" fmla="*/ 0 w 66"/>
                <a:gd name="T43" fmla="*/ 119 h 2802"/>
                <a:gd name="T44" fmla="*/ 0 w 66"/>
                <a:gd name="T45" fmla="*/ 0 h 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2802">
                  <a:moveTo>
                    <a:pt x="0" y="0"/>
                  </a:moveTo>
                  <a:lnTo>
                    <a:pt x="6" y="346"/>
                  </a:lnTo>
                  <a:lnTo>
                    <a:pt x="16" y="693"/>
                  </a:lnTo>
                  <a:lnTo>
                    <a:pt x="22" y="1038"/>
                  </a:lnTo>
                  <a:lnTo>
                    <a:pt x="31" y="1387"/>
                  </a:lnTo>
                  <a:lnTo>
                    <a:pt x="39" y="1734"/>
                  </a:lnTo>
                  <a:lnTo>
                    <a:pt x="49" y="2081"/>
                  </a:lnTo>
                  <a:lnTo>
                    <a:pt x="56" y="2428"/>
                  </a:lnTo>
                  <a:lnTo>
                    <a:pt x="66" y="2777"/>
                  </a:lnTo>
                  <a:lnTo>
                    <a:pt x="56" y="2790"/>
                  </a:lnTo>
                  <a:lnTo>
                    <a:pt x="49" y="2798"/>
                  </a:lnTo>
                  <a:lnTo>
                    <a:pt x="41" y="2800"/>
                  </a:lnTo>
                  <a:lnTo>
                    <a:pt x="35" y="2802"/>
                  </a:lnTo>
                  <a:lnTo>
                    <a:pt x="22" y="2792"/>
                  </a:lnTo>
                  <a:lnTo>
                    <a:pt x="16" y="2779"/>
                  </a:lnTo>
                  <a:lnTo>
                    <a:pt x="14" y="2658"/>
                  </a:lnTo>
                  <a:lnTo>
                    <a:pt x="12" y="2344"/>
                  </a:lnTo>
                  <a:lnTo>
                    <a:pt x="10" y="1898"/>
                  </a:lnTo>
                  <a:lnTo>
                    <a:pt x="8" y="1391"/>
                  </a:lnTo>
                  <a:lnTo>
                    <a:pt x="4" y="881"/>
                  </a:lnTo>
                  <a:lnTo>
                    <a:pt x="2" y="435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55" name="Freeform 135">
              <a:extLst>
                <a:ext uri="{FF2B5EF4-FFF2-40B4-BE49-F238E27FC236}">
                  <a16:creationId xmlns:a16="http://schemas.microsoft.com/office/drawing/2014/main" id="{26B88CF7-0925-3BEA-90FA-230880758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1163"/>
              <a:ext cx="24" cy="1401"/>
            </a:xfrm>
            <a:custGeom>
              <a:avLst/>
              <a:gdLst>
                <a:gd name="T0" fmla="*/ 0 w 51"/>
                <a:gd name="T1" fmla="*/ 0 h 2804"/>
                <a:gd name="T2" fmla="*/ 6 w 51"/>
                <a:gd name="T3" fmla="*/ 347 h 2804"/>
                <a:gd name="T4" fmla="*/ 12 w 51"/>
                <a:gd name="T5" fmla="*/ 696 h 2804"/>
                <a:gd name="T6" fmla="*/ 18 w 51"/>
                <a:gd name="T7" fmla="*/ 1045 h 2804"/>
                <a:gd name="T8" fmla="*/ 25 w 51"/>
                <a:gd name="T9" fmla="*/ 1394 h 2804"/>
                <a:gd name="T10" fmla="*/ 31 w 51"/>
                <a:gd name="T11" fmla="*/ 1743 h 2804"/>
                <a:gd name="T12" fmla="*/ 37 w 51"/>
                <a:gd name="T13" fmla="*/ 2092 h 2804"/>
                <a:gd name="T14" fmla="*/ 43 w 51"/>
                <a:gd name="T15" fmla="*/ 2441 h 2804"/>
                <a:gd name="T16" fmla="*/ 51 w 51"/>
                <a:gd name="T17" fmla="*/ 2792 h 2804"/>
                <a:gd name="T18" fmla="*/ 45 w 51"/>
                <a:gd name="T19" fmla="*/ 2800 h 2804"/>
                <a:gd name="T20" fmla="*/ 39 w 51"/>
                <a:gd name="T21" fmla="*/ 2804 h 2804"/>
                <a:gd name="T22" fmla="*/ 33 w 51"/>
                <a:gd name="T23" fmla="*/ 2800 h 2804"/>
                <a:gd name="T24" fmla="*/ 29 w 51"/>
                <a:gd name="T25" fmla="*/ 2788 h 2804"/>
                <a:gd name="T26" fmla="*/ 27 w 51"/>
                <a:gd name="T27" fmla="*/ 2668 h 2804"/>
                <a:gd name="T28" fmla="*/ 23 w 51"/>
                <a:gd name="T29" fmla="*/ 2352 h 2804"/>
                <a:gd name="T30" fmla="*/ 18 w 51"/>
                <a:gd name="T31" fmla="*/ 1904 h 2804"/>
                <a:gd name="T32" fmla="*/ 14 w 51"/>
                <a:gd name="T33" fmla="*/ 1394 h 2804"/>
                <a:gd name="T34" fmla="*/ 8 w 51"/>
                <a:gd name="T35" fmla="*/ 883 h 2804"/>
                <a:gd name="T36" fmla="*/ 4 w 51"/>
                <a:gd name="T37" fmla="*/ 437 h 2804"/>
                <a:gd name="T38" fmla="*/ 0 w 51"/>
                <a:gd name="T39" fmla="*/ 119 h 2804"/>
                <a:gd name="T40" fmla="*/ 0 w 51"/>
                <a:gd name="T41" fmla="*/ 0 h 2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2804">
                  <a:moveTo>
                    <a:pt x="0" y="0"/>
                  </a:moveTo>
                  <a:lnTo>
                    <a:pt x="6" y="347"/>
                  </a:lnTo>
                  <a:lnTo>
                    <a:pt x="12" y="696"/>
                  </a:lnTo>
                  <a:lnTo>
                    <a:pt x="18" y="1045"/>
                  </a:lnTo>
                  <a:lnTo>
                    <a:pt x="25" y="1394"/>
                  </a:lnTo>
                  <a:lnTo>
                    <a:pt x="31" y="1743"/>
                  </a:lnTo>
                  <a:lnTo>
                    <a:pt x="37" y="2092"/>
                  </a:lnTo>
                  <a:lnTo>
                    <a:pt x="43" y="2441"/>
                  </a:lnTo>
                  <a:lnTo>
                    <a:pt x="51" y="2792"/>
                  </a:lnTo>
                  <a:lnTo>
                    <a:pt x="45" y="2800"/>
                  </a:lnTo>
                  <a:lnTo>
                    <a:pt x="39" y="2804"/>
                  </a:lnTo>
                  <a:lnTo>
                    <a:pt x="33" y="2800"/>
                  </a:lnTo>
                  <a:lnTo>
                    <a:pt x="29" y="2788"/>
                  </a:lnTo>
                  <a:lnTo>
                    <a:pt x="27" y="2668"/>
                  </a:lnTo>
                  <a:lnTo>
                    <a:pt x="23" y="2352"/>
                  </a:lnTo>
                  <a:lnTo>
                    <a:pt x="18" y="1904"/>
                  </a:lnTo>
                  <a:lnTo>
                    <a:pt x="14" y="1394"/>
                  </a:lnTo>
                  <a:lnTo>
                    <a:pt x="8" y="883"/>
                  </a:lnTo>
                  <a:lnTo>
                    <a:pt x="4" y="437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F0F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56" name="Freeform 136">
              <a:extLst>
                <a:ext uri="{FF2B5EF4-FFF2-40B4-BE49-F238E27FC236}">
                  <a16:creationId xmlns:a16="http://schemas.microsoft.com/office/drawing/2014/main" id="{09CE693C-890E-B072-53F2-653B0B666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2368"/>
              <a:ext cx="898" cy="1674"/>
            </a:xfrm>
            <a:custGeom>
              <a:avLst/>
              <a:gdLst>
                <a:gd name="T0" fmla="*/ 1789 w 1798"/>
                <a:gd name="T1" fmla="*/ 673 h 3347"/>
                <a:gd name="T2" fmla="*/ 1734 w 1798"/>
                <a:gd name="T3" fmla="*/ 712 h 3347"/>
                <a:gd name="T4" fmla="*/ 1643 w 1798"/>
                <a:gd name="T5" fmla="*/ 801 h 3347"/>
                <a:gd name="T6" fmla="*/ 1525 w 1798"/>
                <a:gd name="T7" fmla="*/ 943 h 3347"/>
                <a:gd name="T8" fmla="*/ 1343 w 1798"/>
                <a:gd name="T9" fmla="*/ 1041 h 3347"/>
                <a:gd name="T10" fmla="*/ 1085 w 1798"/>
                <a:gd name="T11" fmla="*/ 828 h 3347"/>
                <a:gd name="T12" fmla="*/ 755 w 1798"/>
                <a:gd name="T13" fmla="*/ 458 h 3347"/>
                <a:gd name="T14" fmla="*/ 303 w 1798"/>
                <a:gd name="T15" fmla="*/ 109 h 3347"/>
                <a:gd name="T16" fmla="*/ 4 w 1798"/>
                <a:gd name="T17" fmla="*/ 117 h 3347"/>
                <a:gd name="T18" fmla="*/ 0 w 1798"/>
                <a:gd name="T19" fmla="*/ 601 h 3347"/>
                <a:gd name="T20" fmla="*/ 28 w 1798"/>
                <a:gd name="T21" fmla="*/ 1121 h 3347"/>
                <a:gd name="T22" fmla="*/ 105 w 1798"/>
                <a:gd name="T23" fmla="*/ 1313 h 3347"/>
                <a:gd name="T24" fmla="*/ 169 w 1798"/>
                <a:gd name="T25" fmla="*/ 1321 h 3347"/>
                <a:gd name="T26" fmla="*/ 191 w 1798"/>
                <a:gd name="T27" fmla="*/ 1578 h 3347"/>
                <a:gd name="T28" fmla="*/ 229 w 1798"/>
                <a:gd name="T29" fmla="*/ 1726 h 3347"/>
                <a:gd name="T30" fmla="*/ 278 w 1798"/>
                <a:gd name="T31" fmla="*/ 1703 h 3347"/>
                <a:gd name="T32" fmla="*/ 320 w 1798"/>
                <a:gd name="T33" fmla="*/ 1745 h 3347"/>
                <a:gd name="T34" fmla="*/ 348 w 1798"/>
                <a:gd name="T35" fmla="*/ 1993 h 3347"/>
                <a:gd name="T36" fmla="*/ 383 w 1798"/>
                <a:gd name="T37" fmla="*/ 2125 h 3347"/>
                <a:gd name="T38" fmla="*/ 443 w 1798"/>
                <a:gd name="T39" fmla="*/ 2050 h 3347"/>
                <a:gd name="T40" fmla="*/ 516 w 1798"/>
                <a:gd name="T41" fmla="*/ 2139 h 3347"/>
                <a:gd name="T42" fmla="*/ 561 w 1798"/>
                <a:gd name="T43" fmla="*/ 2447 h 3347"/>
                <a:gd name="T44" fmla="*/ 604 w 1798"/>
                <a:gd name="T45" fmla="*/ 2530 h 3347"/>
                <a:gd name="T46" fmla="*/ 650 w 1798"/>
                <a:gd name="T47" fmla="*/ 2381 h 3347"/>
                <a:gd name="T48" fmla="*/ 706 w 1798"/>
                <a:gd name="T49" fmla="*/ 2552 h 3347"/>
                <a:gd name="T50" fmla="*/ 770 w 1798"/>
                <a:gd name="T51" fmla="*/ 2951 h 3347"/>
                <a:gd name="T52" fmla="*/ 834 w 1798"/>
                <a:gd name="T53" fmla="*/ 2986 h 3347"/>
                <a:gd name="T54" fmla="*/ 898 w 1798"/>
                <a:gd name="T55" fmla="*/ 2660 h 3347"/>
                <a:gd name="T56" fmla="*/ 976 w 1798"/>
                <a:gd name="T57" fmla="*/ 2844 h 3347"/>
                <a:gd name="T58" fmla="*/ 1057 w 1798"/>
                <a:gd name="T59" fmla="*/ 3316 h 3347"/>
                <a:gd name="T60" fmla="*/ 1129 w 1798"/>
                <a:gd name="T61" fmla="*/ 3263 h 3347"/>
                <a:gd name="T62" fmla="*/ 1193 w 1798"/>
                <a:gd name="T63" fmla="*/ 2852 h 3347"/>
                <a:gd name="T64" fmla="*/ 1249 w 1798"/>
                <a:gd name="T65" fmla="*/ 2666 h 3347"/>
                <a:gd name="T66" fmla="*/ 1300 w 1798"/>
                <a:gd name="T67" fmla="*/ 2872 h 3347"/>
                <a:gd name="T68" fmla="*/ 1354 w 1798"/>
                <a:gd name="T69" fmla="*/ 2922 h 3347"/>
                <a:gd name="T70" fmla="*/ 1414 w 1798"/>
                <a:gd name="T71" fmla="*/ 2629 h 3347"/>
                <a:gd name="T72" fmla="*/ 1474 w 1798"/>
                <a:gd name="T73" fmla="*/ 2449 h 3347"/>
                <a:gd name="T74" fmla="*/ 1511 w 1798"/>
                <a:gd name="T75" fmla="*/ 2606 h 3347"/>
                <a:gd name="T76" fmla="*/ 1531 w 1798"/>
                <a:gd name="T77" fmla="*/ 2563 h 3347"/>
                <a:gd name="T78" fmla="*/ 1538 w 1798"/>
                <a:gd name="T79" fmla="*/ 2321 h 3347"/>
                <a:gd name="T80" fmla="*/ 1577 w 1798"/>
                <a:gd name="T81" fmla="*/ 1943 h 3347"/>
                <a:gd name="T82" fmla="*/ 1639 w 1798"/>
                <a:gd name="T83" fmla="*/ 1578 h 3347"/>
                <a:gd name="T84" fmla="*/ 1696 w 1798"/>
                <a:gd name="T85" fmla="*/ 1214 h 3347"/>
                <a:gd name="T86" fmla="*/ 1758 w 1798"/>
                <a:gd name="T87" fmla="*/ 850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8" h="3347">
                  <a:moveTo>
                    <a:pt x="1798" y="669"/>
                  </a:moveTo>
                  <a:lnTo>
                    <a:pt x="1789" y="673"/>
                  </a:lnTo>
                  <a:lnTo>
                    <a:pt x="1769" y="687"/>
                  </a:lnTo>
                  <a:lnTo>
                    <a:pt x="1734" y="712"/>
                  </a:lnTo>
                  <a:lnTo>
                    <a:pt x="1694" y="751"/>
                  </a:lnTo>
                  <a:lnTo>
                    <a:pt x="1643" y="801"/>
                  </a:lnTo>
                  <a:lnTo>
                    <a:pt x="1587" y="865"/>
                  </a:lnTo>
                  <a:lnTo>
                    <a:pt x="1525" y="943"/>
                  </a:lnTo>
                  <a:lnTo>
                    <a:pt x="1465" y="1038"/>
                  </a:lnTo>
                  <a:lnTo>
                    <a:pt x="1343" y="1041"/>
                  </a:lnTo>
                  <a:lnTo>
                    <a:pt x="1218" y="966"/>
                  </a:lnTo>
                  <a:lnTo>
                    <a:pt x="1085" y="828"/>
                  </a:lnTo>
                  <a:lnTo>
                    <a:pt x="933" y="652"/>
                  </a:lnTo>
                  <a:lnTo>
                    <a:pt x="755" y="458"/>
                  </a:lnTo>
                  <a:lnTo>
                    <a:pt x="547" y="270"/>
                  </a:lnTo>
                  <a:lnTo>
                    <a:pt x="303" y="109"/>
                  </a:lnTo>
                  <a:lnTo>
                    <a:pt x="14" y="0"/>
                  </a:lnTo>
                  <a:lnTo>
                    <a:pt x="4" y="117"/>
                  </a:lnTo>
                  <a:lnTo>
                    <a:pt x="0" y="334"/>
                  </a:lnTo>
                  <a:lnTo>
                    <a:pt x="0" y="601"/>
                  </a:lnTo>
                  <a:lnTo>
                    <a:pt x="10" y="881"/>
                  </a:lnTo>
                  <a:lnTo>
                    <a:pt x="28" y="1121"/>
                  </a:lnTo>
                  <a:lnTo>
                    <a:pt x="59" y="1280"/>
                  </a:lnTo>
                  <a:lnTo>
                    <a:pt x="105" y="1313"/>
                  </a:lnTo>
                  <a:lnTo>
                    <a:pt x="169" y="1173"/>
                  </a:lnTo>
                  <a:lnTo>
                    <a:pt x="169" y="1321"/>
                  </a:lnTo>
                  <a:lnTo>
                    <a:pt x="179" y="1460"/>
                  </a:lnTo>
                  <a:lnTo>
                    <a:pt x="191" y="1578"/>
                  </a:lnTo>
                  <a:lnTo>
                    <a:pt x="210" y="1672"/>
                  </a:lnTo>
                  <a:lnTo>
                    <a:pt x="229" y="1726"/>
                  </a:lnTo>
                  <a:lnTo>
                    <a:pt x="253" y="1739"/>
                  </a:lnTo>
                  <a:lnTo>
                    <a:pt x="278" y="1703"/>
                  </a:lnTo>
                  <a:lnTo>
                    <a:pt x="305" y="1608"/>
                  </a:lnTo>
                  <a:lnTo>
                    <a:pt x="320" y="1745"/>
                  </a:lnTo>
                  <a:lnTo>
                    <a:pt x="336" y="1879"/>
                  </a:lnTo>
                  <a:lnTo>
                    <a:pt x="348" y="1993"/>
                  </a:lnTo>
                  <a:lnTo>
                    <a:pt x="363" y="2081"/>
                  </a:lnTo>
                  <a:lnTo>
                    <a:pt x="383" y="2125"/>
                  </a:lnTo>
                  <a:lnTo>
                    <a:pt x="408" y="2119"/>
                  </a:lnTo>
                  <a:lnTo>
                    <a:pt x="443" y="2050"/>
                  </a:lnTo>
                  <a:lnTo>
                    <a:pt x="491" y="1904"/>
                  </a:lnTo>
                  <a:lnTo>
                    <a:pt x="516" y="2139"/>
                  </a:lnTo>
                  <a:lnTo>
                    <a:pt x="540" y="2321"/>
                  </a:lnTo>
                  <a:lnTo>
                    <a:pt x="561" y="2447"/>
                  </a:lnTo>
                  <a:lnTo>
                    <a:pt x="584" y="2519"/>
                  </a:lnTo>
                  <a:lnTo>
                    <a:pt x="604" y="2530"/>
                  </a:lnTo>
                  <a:lnTo>
                    <a:pt x="627" y="2486"/>
                  </a:lnTo>
                  <a:lnTo>
                    <a:pt x="650" y="2381"/>
                  </a:lnTo>
                  <a:lnTo>
                    <a:pt x="675" y="2216"/>
                  </a:lnTo>
                  <a:lnTo>
                    <a:pt x="706" y="2552"/>
                  </a:lnTo>
                  <a:lnTo>
                    <a:pt x="739" y="2796"/>
                  </a:lnTo>
                  <a:lnTo>
                    <a:pt x="770" y="2951"/>
                  </a:lnTo>
                  <a:lnTo>
                    <a:pt x="803" y="3015"/>
                  </a:lnTo>
                  <a:lnTo>
                    <a:pt x="834" y="2986"/>
                  </a:lnTo>
                  <a:lnTo>
                    <a:pt x="867" y="2870"/>
                  </a:lnTo>
                  <a:lnTo>
                    <a:pt x="898" y="2660"/>
                  </a:lnTo>
                  <a:lnTo>
                    <a:pt x="931" y="2362"/>
                  </a:lnTo>
                  <a:lnTo>
                    <a:pt x="976" y="2844"/>
                  </a:lnTo>
                  <a:lnTo>
                    <a:pt x="1019" y="3157"/>
                  </a:lnTo>
                  <a:lnTo>
                    <a:pt x="1057" y="3316"/>
                  </a:lnTo>
                  <a:lnTo>
                    <a:pt x="1096" y="3347"/>
                  </a:lnTo>
                  <a:lnTo>
                    <a:pt x="1129" y="3263"/>
                  </a:lnTo>
                  <a:lnTo>
                    <a:pt x="1162" y="3093"/>
                  </a:lnTo>
                  <a:lnTo>
                    <a:pt x="1193" y="2852"/>
                  </a:lnTo>
                  <a:lnTo>
                    <a:pt x="1226" y="2565"/>
                  </a:lnTo>
                  <a:lnTo>
                    <a:pt x="1249" y="2666"/>
                  </a:lnTo>
                  <a:lnTo>
                    <a:pt x="1275" y="2777"/>
                  </a:lnTo>
                  <a:lnTo>
                    <a:pt x="1300" y="2872"/>
                  </a:lnTo>
                  <a:lnTo>
                    <a:pt x="1327" y="2930"/>
                  </a:lnTo>
                  <a:lnTo>
                    <a:pt x="1354" y="2922"/>
                  </a:lnTo>
                  <a:lnTo>
                    <a:pt x="1383" y="2831"/>
                  </a:lnTo>
                  <a:lnTo>
                    <a:pt x="1414" y="2629"/>
                  </a:lnTo>
                  <a:lnTo>
                    <a:pt x="1451" y="2296"/>
                  </a:lnTo>
                  <a:lnTo>
                    <a:pt x="1474" y="2449"/>
                  </a:lnTo>
                  <a:lnTo>
                    <a:pt x="1496" y="2554"/>
                  </a:lnTo>
                  <a:lnTo>
                    <a:pt x="1511" y="2606"/>
                  </a:lnTo>
                  <a:lnTo>
                    <a:pt x="1525" y="2612"/>
                  </a:lnTo>
                  <a:lnTo>
                    <a:pt x="1531" y="2563"/>
                  </a:lnTo>
                  <a:lnTo>
                    <a:pt x="1536" y="2466"/>
                  </a:lnTo>
                  <a:lnTo>
                    <a:pt x="1538" y="2321"/>
                  </a:lnTo>
                  <a:lnTo>
                    <a:pt x="1540" y="2125"/>
                  </a:lnTo>
                  <a:lnTo>
                    <a:pt x="1577" y="1943"/>
                  </a:lnTo>
                  <a:lnTo>
                    <a:pt x="1610" y="1761"/>
                  </a:lnTo>
                  <a:lnTo>
                    <a:pt x="1639" y="1578"/>
                  </a:lnTo>
                  <a:lnTo>
                    <a:pt x="1668" y="1396"/>
                  </a:lnTo>
                  <a:lnTo>
                    <a:pt x="1696" y="1214"/>
                  </a:lnTo>
                  <a:lnTo>
                    <a:pt x="1725" y="1032"/>
                  </a:lnTo>
                  <a:lnTo>
                    <a:pt x="1758" y="850"/>
                  </a:lnTo>
                  <a:lnTo>
                    <a:pt x="1798" y="669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57" name="Freeform 137">
              <a:extLst>
                <a:ext uri="{FF2B5EF4-FFF2-40B4-BE49-F238E27FC236}">
                  <a16:creationId xmlns:a16="http://schemas.microsoft.com/office/drawing/2014/main" id="{1C3C95AE-9E2D-E8FF-2E16-52C77EA44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372"/>
              <a:ext cx="896" cy="1621"/>
            </a:xfrm>
            <a:custGeom>
              <a:avLst/>
              <a:gdLst>
                <a:gd name="T0" fmla="*/ 1780 w 1790"/>
                <a:gd name="T1" fmla="*/ 667 h 3246"/>
                <a:gd name="T2" fmla="*/ 1724 w 1790"/>
                <a:gd name="T3" fmla="*/ 725 h 3246"/>
                <a:gd name="T4" fmla="*/ 1631 w 1790"/>
                <a:gd name="T5" fmla="*/ 830 h 3246"/>
                <a:gd name="T6" fmla="*/ 1521 w 1790"/>
                <a:gd name="T7" fmla="*/ 975 h 3246"/>
                <a:gd name="T8" fmla="*/ 1340 w 1790"/>
                <a:gd name="T9" fmla="*/ 1066 h 3246"/>
                <a:gd name="T10" fmla="*/ 1076 w 1790"/>
                <a:gd name="T11" fmla="*/ 842 h 3246"/>
                <a:gd name="T12" fmla="*/ 743 w 1790"/>
                <a:gd name="T13" fmla="*/ 460 h 3246"/>
                <a:gd name="T14" fmla="*/ 293 w 1790"/>
                <a:gd name="T15" fmla="*/ 107 h 3246"/>
                <a:gd name="T16" fmla="*/ 4 w 1790"/>
                <a:gd name="T17" fmla="*/ 120 h 3246"/>
                <a:gd name="T18" fmla="*/ 0 w 1790"/>
                <a:gd name="T19" fmla="*/ 584 h 3246"/>
                <a:gd name="T20" fmla="*/ 21 w 1790"/>
                <a:gd name="T21" fmla="*/ 1059 h 3246"/>
                <a:gd name="T22" fmla="*/ 95 w 1790"/>
                <a:gd name="T23" fmla="*/ 1216 h 3246"/>
                <a:gd name="T24" fmla="*/ 159 w 1790"/>
                <a:gd name="T25" fmla="*/ 1220 h 3246"/>
                <a:gd name="T26" fmla="*/ 179 w 1790"/>
                <a:gd name="T27" fmla="*/ 1475 h 3246"/>
                <a:gd name="T28" fmla="*/ 217 w 1790"/>
                <a:gd name="T29" fmla="*/ 1623 h 3246"/>
                <a:gd name="T30" fmla="*/ 266 w 1790"/>
                <a:gd name="T31" fmla="*/ 1600 h 3246"/>
                <a:gd name="T32" fmla="*/ 310 w 1790"/>
                <a:gd name="T33" fmla="*/ 1644 h 3246"/>
                <a:gd name="T34" fmla="*/ 338 w 1790"/>
                <a:gd name="T35" fmla="*/ 1892 h 3246"/>
                <a:gd name="T36" fmla="*/ 372 w 1790"/>
                <a:gd name="T37" fmla="*/ 2024 h 3246"/>
                <a:gd name="T38" fmla="*/ 435 w 1790"/>
                <a:gd name="T39" fmla="*/ 1949 h 3246"/>
                <a:gd name="T40" fmla="*/ 506 w 1790"/>
                <a:gd name="T41" fmla="*/ 2038 h 3246"/>
                <a:gd name="T42" fmla="*/ 551 w 1790"/>
                <a:gd name="T43" fmla="*/ 2346 h 3246"/>
                <a:gd name="T44" fmla="*/ 594 w 1790"/>
                <a:gd name="T45" fmla="*/ 2429 h 3246"/>
                <a:gd name="T46" fmla="*/ 640 w 1790"/>
                <a:gd name="T47" fmla="*/ 2280 h 3246"/>
                <a:gd name="T48" fmla="*/ 698 w 1790"/>
                <a:gd name="T49" fmla="*/ 2451 h 3246"/>
                <a:gd name="T50" fmla="*/ 760 w 1790"/>
                <a:gd name="T51" fmla="*/ 2850 h 3246"/>
                <a:gd name="T52" fmla="*/ 824 w 1790"/>
                <a:gd name="T53" fmla="*/ 2885 h 3246"/>
                <a:gd name="T54" fmla="*/ 886 w 1790"/>
                <a:gd name="T55" fmla="*/ 2559 h 3246"/>
                <a:gd name="T56" fmla="*/ 966 w 1790"/>
                <a:gd name="T57" fmla="*/ 2743 h 3246"/>
                <a:gd name="T58" fmla="*/ 1049 w 1790"/>
                <a:gd name="T59" fmla="*/ 3215 h 3246"/>
                <a:gd name="T60" fmla="*/ 1119 w 1790"/>
                <a:gd name="T61" fmla="*/ 3162 h 3246"/>
                <a:gd name="T62" fmla="*/ 1185 w 1790"/>
                <a:gd name="T63" fmla="*/ 2747 h 3246"/>
                <a:gd name="T64" fmla="*/ 1241 w 1790"/>
                <a:gd name="T65" fmla="*/ 2561 h 3246"/>
                <a:gd name="T66" fmla="*/ 1290 w 1790"/>
                <a:gd name="T67" fmla="*/ 2769 h 3246"/>
                <a:gd name="T68" fmla="*/ 1344 w 1790"/>
                <a:gd name="T69" fmla="*/ 2821 h 3246"/>
                <a:gd name="T70" fmla="*/ 1406 w 1790"/>
                <a:gd name="T71" fmla="*/ 2528 h 3246"/>
                <a:gd name="T72" fmla="*/ 1466 w 1790"/>
                <a:gd name="T73" fmla="*/ 2348 h 3246"/>
                <a:gd name="T74" fmla="*/ 1501 w 1790"/>
                <a:gd name="T75" fmla="*/ 2505 h 3246"/>
                <a:gd name="T76" fmla="*/ 1521 w 1790"/>
                <a:gd name="T77" fmla="*/ 2462 h 3246"/>
                <a:gd name="T78" fmla="*/ 1528 w 1790"/>
                <a:gd name="T79" fmla="*/ 2220 h 3246"/>
                <a:gd name="T80" fmla="*/ 1567 w 1790"/>
                <a:gd name="T81" fmla="*/ 1846 h 3246"/>
                <a:gd name="T82" fmla="*/ 1631 w 1790"/>
                <a:gd name="T83" fmla="*/ 1507 h 3246"/>
                <a:gd name="T84" fmla="*/ 1687 w 1790"/>
                <a:gd name="T85" fmla="*/ 1175 h 3246"/>
                <a:gd name="T86" fmla="*/ 1749 w 1790"/>
                <a:gd name="T87" fmla="*/ 838 h 3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0" h="3246">
                  <a:moveTo>
                    <a:pt x="1790" y="661"/>
                  </a:moveTo>
                  <a:lnTo>
                    <a:pt x="1780" y="667"/>
                  </a:lnTo>
                  <a:lnTo>
                    <a:pt x="1759" y="690"/>
                  </a:lnTo>
                  <a:lnTo>
                    <a:pt x="1724" y="725"/>
                  </a:lnTo>
                  <a:lnTo>
                    <a:pt x="1682" y="774"/>
                  </a:lnTo>
                  <a:lnTo>
                    <a:pt x="1631" y="830"/>
                  </a:lnTo>
                  <a:lnTo>
                    <a:pt x="1577" y="900"/>
                  </a:lnTo>
                  <a:lnTo>
                    <a:pt x="1521" y="975"/>
                  </a:lnTo>
                  <a:lnTo>
                    <a:pt x="1464" y="1063"/>
                  </a:lnTo>
                  <a:lnTo>
                    <a:pt x="1340" y="1066"/>
                  </a:lnTo>
                  <a:lnTo>
                    <a:pt x="1214" y="985"/>
                  </a:lnTo>
                  <a:lnTo>
                    <a:pt x="1076" y="842"/>
                  </a:lnTo>
                  <a:lnTo>
                    <a:pt x="923" y="659"/>
                  </a:lnTo>
                  <a:lnTo>
                    <a:pt x="743" y="460"/>
                  </a:lnTo>
                  <a:lnTo>
                    <a:pt x="535" y="268"/>
                  </a:lnTo>
                  <a:lnTo>
                    <a:pt x="293" y="107"/>
                  </a:lnTo>
                  <a:lnTo>
                    <a:pt x="10" y="0"/>
                  </a:lnTo>
                  <a:lnTo>
                    <a:pt x="4" y="120"/>
                  </a:lnTo>
                  <a:lnTo>
                    <a:pt x="0" y="330"/>
                  </a:lnTo>
                  <a:lnTo>
                    <a:pt x="0" y="584"/>
                  </a:lnTo>
                  <a:lnTo>
                    <a:pt x="8" y="842"/>
                  </a:lnTo>
                  <a:lnTo>
                    <a:pt x="21" y="1059"/>
                  </a:lnTo>
                  <a:lnTo>
                    <a:pt x="51" y="1198"/>
                  </a:lnTo>
                  <a:lnTo>
                    <a:pt x="95" y="1216"/>
                  </a:lnTo>
                  <a:lnTo>
                    <a:pt x="157" y="1072"/>
                  </a:lnTo>
                  <a:lnTo>
                    <a:pt x="159" y="1220"/>
                  </a:lnTo>
                  <a:lnTo>
                    <a:pt x="167" y="1357"/>
                  </a:lnTo>
                  <a:lnTo>
                    <a:pt x="179" y="1475"/>
                  </a:lnTo>
                  <a:lnTo>
                    <a:pt x="198" y="1569"/>
                  </a:lnTo>
                  <a:lnTo>
                    <a:pt x="217" y="1623"/>
                  </a:lnTo>
                  <a:lnTo>
                    <a:pt x="241" y="1638"/>
                  </a:lnTo>
                  <a:lnTo>
                    <a:pt x="266" y="1600"/>
                  </a:lnTo>
                  <a:lnTo>
                    <a:pt x="293" y="1507"/>
                  </a:lnTo>
                  <a:lnTo>
                    <a:pt x="310" y="1644"/>
                  </a:lnTo>
                  <a:lnTo>
                    <a:pt x="324" y="1778"/>
                  </a:lnTo>
                  <a:lnTo>
                    <a:pt x="338" y="1892"/>
                  </a:lnTo>
                  <a:lnTo>
                    <a:pt x="355" y="1980"/>
                  </a:lnTo>
                  <a:lnTo>
                    <a:pt x="372" y="2024"/>
                  </a:lnTo>
                  <a:lnTo>
                    <a:pt x="400" y="2018"/>
                  </a:lnTo>
                  <a:lnTo>
                    <a:pt x="435" y="1949"/>
                  </a:lnTo>
                  <a:lnTo>
                    <a:pt x="483" y="1803"/>
                  </a:lnTo>
                  <a:lnTo>
                    <a:pt x="506" y="2038"/>
                  </a:lnTo>
                  <a:lnTo>
                    <a:pt x="530" y="2220"/>
                  </a:lnTo>
                  <a:lnTo>
                    <a:pt x="551" y="2346"/>
                  </a:lnTo>
                  <a:lnTo>
                    <a:pt x="574" y="2418"/>
                  </a:lnTo>
                  <a:lnTo>
                    <a:pt x="594" y="2429"/>
                  </a:lnTo>
                  <a:lnTo>
                    <a:pt x="617" y="2385"/>
                  </a:lnTo>
                  <a:lnTo>
                    <a:pt x="640" y="2280"/>
                  </a:lnTo>
                  <a:lnTo>
                    <a:pt x="667" y="2115"/>
                  </a:lnTo>
                  <a:lnTo>
                    <a:pt x="698" y="2451"/>
                  </a:lnTo>
                  <a:lnTo>
                    <a:pt x="729" y="2695"/>
                  </a:lnTo>
                  <a:lnTo>
                    <a:pt x="760" y="2850"/>
                  </a:lnTo>
                  <a:lnTo>
                    <a:pt x="793" y="2914"/>
                  </a:lnTo>
                  <a:lnTo>
                    <a:pt x="824" y="2885"/>
                  </a:lnTo>
                  <a:lnTo>
                    <a:pt x="855" y="2769"/>
                  </a:lnTo>
                  <a:lnTo>
                    <a:pt x="886" y="2559"/>
                  </a:lnTo>
                  <a:lnTo>
                    <a:pt x="919" y="2261"/>
                  </a:lnTo>
                  <a:lnTo>
                    <a:pt x="966" y="2743"/>
                  </a:lnTo>
                  <a:lnTo>
                    <a:pt x="1009" y="3056"/>
                  </a:lnTo>
                  <a:lnTo>
                    <a:pt x="1049" y="3215"/>
                  </a:lnTo>
                  <a:lnTo>
                    <a:pt x="1086" y="3246"/>
                  </a:lnTo>
                  <a:lnTo>
                    <a:pt x="1119" y="3162"/>
                  </a:lnTo>
                  <a:lnTo>
                    <a:pt x="1154" y="2990"/>
                  </a:lnTo>
                  <a:lnTo>
                    <a:pt x="1185" y="2747"/>
                  </a:lnTo>
                  <a:lnTo>
                    <a:pt x="1216" y="2460"/>
                  </a:lnTo>
                  <a:lnTo>
                    <a:pt x="1241" y="2561"/>
                  </a:lnTo>
                  <a:lnTo>
                    <a:pt x="1267" y="2674"/>
                  </a:lnTo>
                  <a:lnTo>
                    <a:pt x="1290" y="2769"/>
                  </a:lnTo>
                  <a:lnTo>
                    <a:pt x="1319" y="2827"/>
                  </a:lnTo>
                  <a:lnTo>
                    <a:pt x="1344" y="2821"/>
                  </a:lnTo>
                  <a:lnTo>
                    <a:pt x="1375" y="2730"/>
                  </a:lnTo>
                  <a:lnTo>
                    <a:pt x="1406" y="2528"/>
                  </a:lnTo>
                  <a:lnTo>
                    <a:pt x="1443" y="2195"/>
                  </a:lnTo>
                  <a:lnTo>
                    <a:pt x="1466" y="2348"/>
                  </a:lnTo>
                  <a:lnTo>
                    <a:pt x="1488" y="2453"/>
                  </a:lnTo>
                  <a:lnTo>
                    <a:pt x="1501" y="2505"/>
                  </a:lnTo>
                  <a:lnTo>
                    <a:pt x="1515" y="2511"/>
                  </a:lnTo>
                  <a:lnTo>
                    <a:pt x="1521" y="2462"/>
                  </a:lnTo>
                  <a:lnTo>
                    <a:pt x="1528" y="2365"/>
                  </a:lnTo>
                  <a:lnTo>
                    <a:pt x="1528" y="2220"/>
                  </a:lnTo>
                  <a:lnTo>
                    <a:pt x="1530" y="2024"/>
                  </a:lnTo>
                  <a:lnTo>
                    <a:pt x="1567" y="1846"/>
                  </a:lnTo>
                  <a:lnTo>
                    <a:pt x="1602" y="1673"/>
                  </a:lnTo>
                  <a:lnTo>
                    <a:pt x="1631" y="1507"/>
                  </a:lnTo>
                  <a:lnTo>
                    <a:pt x="1660" y="1342"/>
                  </a:lnTo>
                  <a:lnTo>
                    <a:pt x="1687" y="1175"/>
                  </a:lnTo>
                  <a:lnTo>
                    <a:pt x="1716" y="1010"/>
                  </a:lnTo>
                  <a:lnTo>
                    <a:pt x="1749" y="838"/>
                  </a:lnTo>
                  <a:lnTo>
                    <a:pt x="1790" y="661"/>
                  </a:lnTo>
                  <a:close/>
                </a:path>
              </a:pathLst>
            </a:custGeom>
            <a:solidFill>
              <a:srgbClr val="CC52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58" name="Freeform 138">
              <a:extLst>
                <a:ext uri="{FF2B5EF4-FFF2-40B4-BE49-F238E27FC236}">
                  <a16:creationId xmlns:a16="http://schemas.microsoft.com/office/drawing/2014/main" id="{2FB1F9C1-386D-5F5D-FD78-1BE51B45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374"/>
              <a:ext cx="891" cy="1573"/>
            </a:xfrm>
            <a:custGeom>
              <a:avLst/>
              <a:gdLst>
                <a:gd name="T0" fmla="*/ 1772 w 1782"/>
                <a:gd name="T1" fmla="*/ 669 h 3145"/>
                <a:gd name="T2" fmla="*/ 1714 w 1782"/>
                <a:gd name="T3" fmla="*/ 741 h 3145"/>
                <a:gd name="T4" fmla="*/ 1619 w 1782"/>
                <a:gd name="T5" fmla="*/ 861 h 3145"/>
                <a:gd name="T6" fmla="*/ 1511 w 1782"/>
                <a:gd name="T7" fmla="*/ 1010 h 3145"/>
                <a:gd name="T8" fmla="*/ 1336 w 1782"/>
                <a:gd name="T9" fmla="*/ 1089 h 3145"/>
                <a:gd name="T10" fmla="*/ 1068 w 1782"/>
                <a:gd name="T11" fmla="*/ 855 h 3145"/>
                <a:gd name="T12" fmla="*/ 733 w 1782"/>
                <a:gd name="T13" fmla="*/ 461 h 3145"/>
                <a:gd name="T14" fmla="*/ 285 w 1782"/>
                <a:gd name="T15" fmla="*/ 103 h 3145"/>
                <a:gd name="T16" fmla="*/ 4 w 1782"/>
                <a:gd name="T17" fmla="*/ 128 h 3145"/>
                <a:gd name="T18" fmla="*/ 0 w 1782"/>
                <a:gd name="T19" fmla="*/ 568 h 3145"/>
                <a:gd name="T20" fmla="*/ 17 w 1782"/>
                <a:gd name="T21" fmla="*/ 1000 h 3145"/>
                <a:gd name="T22" fmla="*/ 85 w 1782"/>
                <a:gd name="T23" fmla="*/ 1122 h 3145"/>
                <a:gd name="T24" fmla="*/ 149 w 1782"/>
                <a:gd name="T25" fmla="*/ 1121 h 3145"/>
                <a:gd name="T26" fmla="*/ 170 w 1782"/>
                <a:gd name="T27" fmla="*/ 1374 h 3145"/>
                <a:gd name="T28" fmla="*/ 209 w 1782"/>
                <a:gd name="T29" fmla="*/ 1524 h 3145"/>
                <a:gd name="T30" fmla="*/ 258 w 1782"/>
                <a:gd name="T31" fmla="*/ 1501 h 3145"/>
                <a:gd name="T32" fmla="*/ 300 w 1782"/>
                <a:gd name="T33" fmla="*/ 1543 h 3145"/>
                <a:gd name="T34" fmla="*/ 328 w 1782"/>
                <a:gd name="T35" fmla="*/ 1793 h 3145"/>
                <a:gd name="T36" fmla="*/ 362 w 1782"/>
                <a:gd name="T37" fmla="*/ 1925 h 3145"/>
                <a:gd name="T38" fmla="*/ 423 w 1782"/>
                <a:gd name="T39" fmla="*/ 1848 h 3145"/>
                <a:gd name="T40" fmla="*/ 494 w 1782"/>
                <a:gd name="T41" fmla="*/ 1937 h 3145"/>
                <a:gd name="T42" fmla="*/ 541 w 1782"/>
                <a:gd name="T43" fmla="*/ 2245 h 3145"/>
                <a:gd name="T44" fmla="*/ 584 w 1782"/>
                <a:gd name="T45" fmla="*/ 2328 h 3145"/>
                <a:gd name="T46" fmla="*/ 630 w 1782"/>
                <a:gd name="T47" fmla="*/ 2179 h 3145"/>
                <a:gd name="T48" fmla="*/ 688 w 1782"/>
                <a:gd name="T49" fmla="*/ 2352 h 3145"/>
                <a:gd name="T50" fmla="*/ 750 w 1782"/>
                <a:gd name="T51" fmla="*/ 2751 h 3145"/>
                <a:gd name="T52" fmla="*/ 814 w 1782"/>
                <a:gd name="T53" fmla="*/ 2786 h 3145"/>
                <a:gd name="T54" fmla="*/ 878 w 1782"/>
                <a:gd name="T55" fmla="*/ 2460 h 3145"/>
                <a:gd name="T56" fmla="*/ 956 w 1782"/>
                <a:gd name="T57" fmla="*/ 2644 h 3145"/>
                <a:gd name="T58" fmla="*/ 1039 w 1782"/>
                <a:gd name="T59" fmla="*/ 3115 h 3145"/>
                <a:gd name="T60" fmla="*/ 1109 w 1782"/>
                <a:gd name="T61" fmla="*/ 3061 h 3145"/>
                <a:gd name="T62" fmla="*/ 1173 w 1782"/>
                <a:gd name="T63" fmla="*/ 2648 h 3145"/>
                <a:gd name="T64" fmla="*/ 1229 w 1782"/>
                <a:gd name="T65" fmla="*/ 2462 h 3145"/>
                <a:gd name="T66" fmla="*/ 1278 w 1782"/>
                <a:gd name="T67" fmla="*/ 2670 h 3145"/>
                <a:gd name="T68" fmla="*/ 1334 w 1782"/>
                <a:gd name="T69" fmla="*/ 2720 h 3145"/>
                <a:gd name="T70" fmla="*/ 1396 w 1782"/>
                <a:gd name="T71" fmla="*/ 2427 h 3145"/>
                <a:gd name="T72" fmla="*/ 1456 w 1782"/>
                <a:gd name="T73" fmla="*/ 2247 h 3145"/>
                <a:gd name="T74" fmla="*/ 1491 w 1782"/>
                <a:gd name="T75" fmla="*/ 2404 h 3145"/>
                <a:gd name="T76" fmla="*/ 1511 w 1782"/>
                <a:gd name="T77" fmla="*/ 2361 h 3145"/>
                <a:gd name="T78" fmla="*/ 1520 w 1782"/>
                <a:gd name="T79" fmla="*/ 2119 h 3145"/>
                <a:gd name="T80" fmla="*/ 1559 w 1782"/>
                <a:gd name="T81" fmla="*/ 1751 h 3145"/>
                <a:gd name="T82" fmla="*/ 1621 w 1782"/>
                <a:gd name="T83" fmla="*/ 1437 h 3145"/>
                <a:gd name="T84" fmla="*/ 1677 w 1782"/>
                <a:gd name="T85" fmla="*/ 1142 h 3145"/>
                <a:gd name="T86" fmla="*/ 1741 w 1782"/>
                <a:gd name="T87" fmla="*/ 832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82" h="3145">
                  <a:moveTo>
                    <a:pt x="1782" y="659"/>
                  </a:moveTo>
                  <a:lnTo>
                    <a:pt x="1772" y="669"/>
                  </a:lnTo>
                  <a:lnTo>
                    <a:pt x="1749" y="696"/>
                  </a:lnTo>
                  <a:lnTo>
                    <a:pt x="1714" y="741"/>
                  </a:lnTo>
                  <a:lnTo>
                    <a:pt x="1672" y="797"/>
                  </a:lnTo>
                  <a:lnTo>
                    <a:pt x="1619" y="861"/>
                  </a:lnTo>
                  <a:lnTo>
                    <a:pt x="1567" y="934"/>
                  </a:lnTo>
                  <a:lnTo>
                    <a:pt x="1511" y="1010"/>
                  </a:lnTo>
                  <a:lnTo>
                    <a:pt x="1460" y="1088"/>
                  </a:lnTo>
                  <a:lnTo>
                    <a:pt x="1336" y="1089"/>
                  </a:lnTo>
                  <a:lnTo>
                    <a:pt x="1210" y="1004"/>
                  </a:lnTo>
                  <a:lnTo>
                    <a:pt x="1068" y="855"/>
                  </a:lnTo>
                  <a:lnTo>
                    <a:pt x="913" y="667"/>
                  </a:lnTo>
                  <a:lnTo>
                    <a:pt x="733" y="461"/>
                  </a:lnTo>
                  <a:lnTo>
                    <a:pt x="525" y="266"/>
                  </a:lnTo>
                  <a:lnTo>
                    <a:pt x="285" y="103"/>
                  </a:lnTo>
                  <a:lnTo>
                    <a:pt x="8" y="0"/>
                  </a:lnTo>
                  <a:lnTo>
                    <a:pt x="4" y="128"/>
                  </a:lnTo>
                  <a:lnTo>
                    <a:pt x="2" y="331"/>
                  </a:lnTo>
                  <a:lnTo>
                    <a:pt x="0" y="568"/>
                  </a:lnTo>
                  <a:lnTo>
                    <a:pt x="6" y="806"/>
                  </a:lnTo>
                  <a:lnTo>
                    <a:pt x="17" y="1000"/>
                  </a:lnTo>
                  <a:lnTo>
                    <a:pt x="42" y="1121"/>
                  </a:lnTo>
                  <a:lnTo>
                    <a:pt x="85" y="1122"/>
                  </a:lnTo>
                  <a:lnTo>
                    <a:pt x="147" y="973"/>
                  </a:lnTo>
                  <a:lnTo>
                    <a:pt x="149" y="1121"/>
                  </a:lnTo>
                  <a:lnTo>
                    <a:pt x="157" y="1258"/>
                  </a:lnTo>
                  <a:lnTo>
                    <a:pt x="170" y="1374"/>
                  </a:lnTo>
                  <a:lnTo>
                    <a:pt x="190" y="1468"/>
                  </a:lnTo>
                  <a:lnTo>
                    <a:pt x="209" y="1524"/>
                  </a:lnTo>
                  <a:lnTo>
                    <a:pt x="232" y="1537"/>
                  </a:lnTo>
                  <a:lnTo>
                    <a:pt x="258" y="1501"/>
                  </a:lnTo>
                  <a:lnTo>
                    <a:pt x="285" y="1406"/>
                  </a:lnTo>
                  <a:lnTo>
                    <a:pt x="300" y="1543"/>
                  </a:lnTo>
                  <a:lnTo>
                    <a:pt x="314" y="1677"/>
                  </a:lnTo>
                  <a:lnTo>
                    <a:pt x="328" y="1793"/>
                  </a:lnTo>
                  <a:lnTo>
                    <a:pt x="343" y="1881"/>
                  </a:lnTo>
                  <a:lnTo>
                    <a:pt x="362" y="1925"/>
                  </a:lnTo>
                  <a:lnTo>
                    <a:pt x="388" y="1917"/>
                  </a:lnTo>
                  <a:lnTo>
                    <a:pt x="423" y="1848"/>
                  </a:lnTo>
                  <a:lnTo>
                    <a:pt x="471" y="1704"/>
                  </a:lnTo>
                  <a:lnTo>
                    <a:pt x="494" y="1937"/>
                  </a:lnTo>
                  <a:lnTo>
                    <a:pt x="520" y="2119"/>
                  </a:lnTo>
                  <a:lnTo>
                    <a:pt x="541" y="2245"/>
                  </a:lnTo>
                  <a:lnTo>
                    <a:pt x="564" y="2317"/>
                  </a:lnTo>
                  <a:lnTo>
                    <a:pt x="584" y="2328"/>
                  </a:lnTo>
                  <a:lnTo>
                    <a:pt x="607" y="2286"/>
                  </a:lnTo>
                  <a:lnTo>
                    <a:pt x="630" y="2179"/>
                  </a:lnTo>
                  <a:lnTo>
                    <a:pt x="657" y="2016"/>
                  </a:lnTo>
                  <a:lnTo>
                    <a:pt x="688" y="2352"/>
                  </a:lnTo>
                  <a:lnTo>
                    <a:pt x="719" y="2596"/>
                  </a:lnTo>
                  <a:lnTo>
                    <a:pt x="750" y="2751"/>
                  </a:lnTo>
                  <a:lnTo>
                    <a:pt x="783" y="2815"/>
                  </a:lnTo>
                  <a:lnTo>
                    <a:pt x="814" y="2786"/>
                  </a:lnTo>
                  <a:lnTo>
                    <a:pt x="847" y="2670"/>
                  </a:lnTo>
                  <a:lnTo>
                    <a:pt x="878" y="2460"/>
                  </a:lnTo>
                  <a:lnTo>
                    <a:pt x="911" y="2162"/>
                  </a:lnTo>
                  <a:lnTo>
                    <a:pt x="956" y="2644"/>
                  </a:lnTo>
                  <a:lnTo>
                    <a:pt x="999" y="2957"/>
                  </a:lnTo>
                  <a:lnTo>
                    <a:pt x="1039" y="3115"/>
                  </a:lnTo>
                  <a:lnTo>
                    <a:pt x="1076" y="3145"/>
                  </a:lnTo>
                  <a:lnTo>
                    <a:pt x="1109" y="3061"/>
                  </a:lnTo>
                  <a:lnTo>
                    <a:pt x="1142" y="2889"/>
                  </a:lnTo>
                  <a:lnTo>
                    <a:pt x="1173" y="2648"/>
                  </a:lnTo>
                  <a:lnTo>
                    <a:pt x="1204" y="2361"/>
                  </a:lnTo>
                  <a:lnTo>
                    <a:pt x="1229" y="2462"/>
                  </a:lnTo>
                  <a:lnTo>
                    <a:pt x="1255" y="2575"/>
                  </a:lnTo>
                  <a:lnTo>
                    <a:pt x="1278" y="2670"/>
                  </a:lnTo>
                  <a:lnTo>
                    <a:pt x="1307" y="2728"/>
                  </a:lnTo>
                  <a:lnTo>
                    <a:pt x="1334" y="2720"/>
                  </a:lnTo>
                  <a:lnTo>
                    <a:pt x="1363" y="2629"/>
                  </a:lnTo>
                  <a:lnTo>
                    <a:pt x="1396" y="2427"/>
                  </a:lnTo>
                  <a:lnTo>
                    <a:pt x="1433" y="2096"/>
                  </a:lnTo>
                  <a:lnTo>
                    <a:pt x="1456" y="2247"/>
                  </a:lnTo>
                  <a:lnTo>
                    <a:pt x="1476" y="2352"/>
                  </a:lnTo>
                  <a:lnTo>
                    <a:pt x="1491" y="2404"/>
                  </a:lnTo>
                  <a:lnTo>
                    <a:pt x="1503" y="2410"/>
                  </a:lnTo>
                  <a:lnTo>
                    <a:pt x="1511" y="2361"/>
                  </a:lnTo>
                  <a:lnTo>
                    <a:pt x="1516" y="2266"/>
                  </a:lnTo>
                  <a:lnTo>
                    <a:pt x="1520" y="2119"/>
                  </a:lnTo>
                  <a:lnTo>
                    <a:pt x="1522" y="1925"/>
                  </a:lnTo>
                  <a:lnTo>
                    <a:pt x="1559" y="1751"/>
                  </a:lnTo>
                  <a:lnTo>
                    <a:pt x="1592" y="1590"/>
                  </a:lnTo>
                  <a:lnTo>
                    <a:pt x="1621" y="1437"/>
                  </a:lnTo>
                  <a:lnTo>
                    <a:pt x="1650" y="1291"/>
                  </a:lnTo>
                  <a:lnTo>
                    <a:pt x="1677" y="1142"/>
                  </a:lnTo>
                  <a:lnTo>
                    <a:pt x="1708" y="993"/>
                  </a:lnTo>
                  <a:lnTo>
                    <a:pt x="1741" y="832"/>
                  </a:lnTo>
                  <a:lnTo>
                    <a:pt x="1782" y="659"/>
                  </a:lnTo>
                  <a:close/>
                </a:path>
              </a:pathLst>
            </a:custGeom>
            <a:solidFill>
              <a:srgbClr val="D963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59" name="Freeform 139">
              <a:extLst>
                <a:ext uri="{FF2B5EF4-FFF2-40B4-BE49-F238E27FC236}">
                  <a16:creationId xmlns:a16="http://schemas.microsoft.com/office/drawing/2014/main" id="{6397FDB6-92F4-88B0-7264-606F34A4F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2378"/>
              <a:ext cx="888" cy="1521"/>
            </a:xfrm>
            <a:custGeom>
              <a:avLst/>
              <a:gdLst>
                <a:gd name="T0" fmla="*/ 1767 w 1777"/>
                <a:gd name="T1" fmla="*/ 663 h 3042"/>
                <a:gd name="T2" fmla="*/ 1707 w 1777"/>
                <a:gd name="T3" fmla="*/ 752 h 3042"/>
                <a:gd name="T4" fmla="*/ 1612 w 1777"/>
                <a:gd name="T5" fmla="*/ 890 h 3042"/>
                <a:gd name="T6" fmla="*/ 1507 w 1777"/>
                <a:gd name="T7" fmla="*/ 1043 h 3042"/>
                <a:gd name="T8" fmla="*/ 1335 w 1777"/>
                <a:gd name="T9" fmla="*/ 1113 h 3042"/>
                <a:gd name="T10" fmla="*/ 1061 w 1777"/>
                <a:gd name="T11" fmla="*/ 868 h 3042"/>
                <a:gd name="T12" fmla="*/ 722 w 1777"/>
                <a:gd name="T13" fmla="*/ 463 h 3042"/>
                <a:gd name="T14" fmla="*/ 278 w 1777"/>
                <a:gd name="T15" fmla="*/ 100 h 3042"/>
                <a:gd name="T16" fmla="*/ 4 w 1777"/>
                <a:gd name="T17" fmla="*/ 133 h 3042"/>
                <a:gd name="T18" fmla="*/ 0 w 1777"/>
                <a:gd name="T19" fmla="*/ 550 h 3042"/>
                <a:gd name="T20" fmla="*/ 14 w 1777"/>
                <a:gd name="T21" fmla="*/ 940 h 3042"/>
                <a:gd name="T22" fmla="*/ 80 w 1777"/>
                <a:gd name="T23" fmla="*/ 1025 h 3042"/>
                <a:gd name="T24" fmla="*/ 142 w 1777"/>
                <a:gd name="T25" fmla="*/ 1016 h 3042"/>
                <a:gd name="T26" fmla="*/ 161 w 1777"/>
                <a:gd name="T27" fmla="*/ 1273 h 3042"/>
                <a:gd name="T28" fmla="*/ 200 w 1777"/>
                <a:gd name="T29" fmla="*/ 1423 h 3042"/>
                <a:gd name="T30" fmla="*/ 249 w 1777"/>
                <a:gd name="T31" fmla="*/ 1399 h 3042"/>
                <a:gd name="T32" fmla="*/ 291 w 1777"/>
                <a:gd name="T33" fmla="*/ 1442 h 3042"/>
                <a:gd name="T34" fmla="*/ 319 w 1777"/>
                <a:gd name="T35" fmla="*/ 1690 h 3042"/>
                <a:gd name="T36" fmla="*/ 353 w 1777"/>
                <a:gd name="T37" fmla="*/ 1822 h 3042"/>
                <a:gd name="T38" fmla="*/ 415 w 1777"/>
                <a:gd name="T39" fmla="*/ 1745 h 3042"/>
                <a:gd name="T40" fmla="*/ 487 w 1777"/>
                <a:gd name="T41" fmla="*/ 1834 h 3042"/>
                <a:gd name="T42" fmla="*/ 534 w 1777"/>
                <a:gd name="T43" fmla="*/ 2142 h 3042"/>
                <a:gd name="T44" fmla="*/ 575 w 1777"/>
                <a:gd name="T45" fmla="*/ 2225 h 3042"/>
                <a:gd name="T46" fmla="*/ 621 w 1777"/>
                <a:gd name="T47" fmla="*/ 2076 h 3042"/>
                <a:gd name="T48" fmla="*/ 679 w 1777"/>
                <a:gd name="T49" fmla="*/ 2247 h 3042"/>
                <a:gd name="T50" fmla="*/ 741 w 1777"/>
                <a:gd name="T51" fmla="*/ 2646 h 3042"/>
                <a:gd name="T52" fmla="*/ 805 w 1777"/>
                <a:gd name="T53" fmla="*/ 2683 h 3042"/>
                <a:gd name="T54" fmla="*/ 869 w 1777"/>
                <a:gd name="T55" fmla="*/ 2355 h 3042"/>
                <a:gd name="T56" fmla="*/ 947 w 1777"/>
                <a:gd name="T57" fmla="*/ 2541 h 3042"/>
                <a:gd name="T58" fmla="*/ 1030 w 1777"/>
                <a:gd name="T59" fmla="*/ 3012 h 3042"/>
                <a:gd name="T60" fmla="*/ 1100 w 1777"/>
                <a:gd name="T61" fmla="*/ 2958 h 3042"/>
                <a:gd name="T62" fmla="*/ 1166 w 1777"/>
                <a:gd name="T63" fmla="*/ 2547 h 3042"/>
                <a:gd name="T64" fmla="*/ 1222 w 1777"/>
                <a:gd name="T65" fmla="*/ 2361 h 3042"/>
                <a:gd name="T66" fmla="*/ 1273 w 1777"/>
                <a:gd name="T67" fmla="*/ 2567 h 3042"/>
                <a:gd name="T68" fmla="*/ 1327 w 1777"/>
                <a:gd name="T69" fmla="*/ 2617 h 3042"/>
                <a:gd name="T70" fmla="*/ 1387 w 1777"/>
                <a:gd name="T71" fmla="*/ 2324 h 3042"/>
                <a:gd name="T72" fmla="*/ 1447 w 1777"/>
                <a:gd name="T73" fmla="*/ 2144 h 3042"/>
                <a:gd name="T74" fmla="*/ 1484 w 1777"/>
                <a:gd name="T75" fmla="*/ 2303 h 3042"/>
                <a:gd name="T76" fmla="*/ 1503 w 1777"/>
                <a:gd name="T77" fmla="*/ 2260 h 3042"/>
                <a:gd name="T78" fmla="*/ 1511 w 1777"/>
                <a:gd name="T79" fmla="*/ 2016 h 3042"/>
                <a:gd name="T80" fmla="*/ 1550 w 1777"/>
                <a:gd name="T81" fmla="*/ 1650 h 3042"/>
                <a:gd name="T82" fmla="*/ 1612 w 1777"/>
                <a:gd name="T83" fmla="*/ 1363 h 3042"/>
                <a:gd name="T84" fmla="*/ 1672 w 1777"/>
                <a:gd name="T85" fmla="*/ 1105 h 3042"/>
                <a:gd name="T86" fmla="*/ 1736 w 1777"/>
                <a:gd name="T87" fmla="*/ 818 h 3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77" h="3042">
                  <a:moveTo>
                    <a:pt x="1777" y="651"/>
                  </a:moveTo>
                  <a:lnTo>
                    <a:pt x="1767" y="663"/>
                  </a:lnTo>
                  <a:lnTo>
                    <a:pt x="1744" y="700"/>
                  </a:lnTo>
                  <a:lnTo>
                    <a:pt x="1707" y="752"/>
                  </a:lnTo>
                  <a:lnTo>
                    <a:pt x="1664" y="818"/>
                  </a:lnTo>
                  <a:lnTo>
                    <a:pt x="1612" y="890"/>
                  </a:lnTo>
                  <a:lnTo>
                    <a:pt x="1560" y="969"/>
                  </a:lnTo>
                  <a:lnTo>
                    <a:pt x="1507" y="1043"/>
                  </a:lnTo>
                  <a:lnTo>
                    <a:pt x="1459" y="1113"/>
                  </a:lnTo>
                  <a:lnTo>
                    <a:pt x="1335" y="1113"/>
                  </a:lnTo>
                  <a:lnTo>
                    <a:pt x="1205" y="1023"/>
                  </a:lnTo>
                  <a:lnTo>
                    <a:pt x="1061" y="868"/>
                  </a:lnTo>
                  <a:lnTo>
                    <a:pt x="904" y="674"/>
                  </a:lnTo>
                  <a:lnTo>
                    <a:pt x="722" y="463"/>
                  </a:lnTo>
                  <a:lnTo>
                    <a:pt x="516" y="263"/>
                  </a:lnTo>
                  <a:lnTo>
                    <a:pt x="278" y="100"/>
                  </a:lnTo>
                  <a:lnTo>
                    <a:pt x="6" y="0"/>
                  </a:lnTo>
                  <a:lnTo>
                    <a:pt x="4" y="133"/>
                  </a:lnTo>
                  <a:lnTo>
                    <a:pt x="2" y="329"/>
                  </a:lnTo>
                  <a:lnTo>
                    <a:pt x="0" y="550"/>
                  </a:lnTo>
                  <a:lnTo>
                    <a:pt x="4" y="767"/>
                  </a:lnTo>
                  <a:lnTo>
                    <a:pt x="14" y="940"/>
                  </a:lnTo>
                  <a:lnTo>
                    <a:pt x="39" y="1039"/>
                  </a:lnTo>
                  <a:lnTo>
                    <a:pt x="80" y="1025"/>
                  </a:lnTo>
                  <a:lnTo>
                    <a:pt x="142" y="868"/>
                  </a:lnTo>
                  <a:lnTo>
                    <a:pt x="142" y="1016"/>
                  </a:lnTo>
                  <a:lnTo>
                    <a:pt x="150" y="1155"/>
                  </a:lnTo>
                  <a:lnTo>
                    <a:pt x="161" y="1273"/>
                  </a:lnTo>
                  <a:lnTo>
                    <a:pt x="181" y="1366"/>
                  </a:lnTo>
                  <a:lnTo>
                    <a:pt x="200" y="1423"/>
                  </a:lnTo>
                  <a:lnTo>
                    <a:pt x="223" y="1436"/>
                  </a:lnTo>
                  <a:lnTo>
                    <a:pt x="249" y="1399"/>
                  </a:lnTo>
                  <a:lnTo>
                    <a:pt x="276" y="1304"/>
                  </a:lnTo>
                  <a:lnTo>
                    <a:pt x="291" y="1442"/>
                  </a:lnTo>
                  <a:lnTo>
                    <a:pt x="307" y="1576"/>
                  </a:lnTo>
                  <a:lnTo>
                    <a:pt x="319" y="1690"/>
                  </a:lnTo>
                  <a:lnTo>
                    <a:pt x="336" y="1778"/>
                  </a:lnTo>
                  <a:lnTo>
                    <a:pt x="353" y="1822"/>
                  </a:lnTo>
                  <a:lnTo>
                    <a:pt x="381" y="1816"/>
                  </a:lnTo>
                  <a:lnTo>
                    <a:pt x="415" y="1745"/>
                  </a:lnTo>
                  <a:lnTo>
                    <a:pt x="464" y="1599"/>
                  </a:lnTo>
                  <a:lnTo>
                    <a:pt x="487" y="1834"/>
                  </a:lnTo>
                  <a:lnTo>
                    <a:pt x="512" y="2016"/>
                  </a:lnTo>
                  <a:lnTo>
                    <a:pt x="534" y="2142"/>
                  </a:lnTo>
                  <a:lnTo>
                    <a:pt x="555" y="2214"/>
                  </a:lnTo>
                  <a:lnTo>
                    <a:pt x="575" y="2225"/>
                  </a:lnTo>
                  <a:lnTo>
                    <a:pt x="598" y="2181"/>
                  </a:lnTo>
                  <a:lnTo>
                    <a:pt x="621" y="2076"/>
                  </a:lnTo>
                  <a:lnTo>
                    <a:pt x="648" y="1911"/>
                  </a:lnTo>
                  <a:lnTo>
                    <a:pt x="679" y="2247"/>
                  </a:lnTo>
                  <a:lnTo>
                    <a:pt x="710" y="2491"/>
                  </a:lnTo>
                  <a:lnTo>
                    <a:pt x="741" y="2646"/>
                  </a:lnTo>
                  <a:lnTo>
                    <a:pt x="774" y="2712"/>
                  </a:lnTo>
                  <a:lnTo>
                    <a:pt x="805" y="2683"/>
                  </a:lnTo>
                  <a:lnTo>
                    <a:pt x="838" y="2565"/>
                  </a:lnTo>
                  <a:lnTo>
                    <a:pt x="869" y="2355"/>
                  </a:lnTo>
                  <a:lnTo>
                    <a:pt x="902" y="2059"/>
                  </a:lnTo>
                  <a:lnTo>
                    <a:pt x="947" y="2541"/>
                  </a:lnTo>
                  <a:lnTo>
                    <a:pt x="990" y="2854"/>
                  </a:lnTo>
                  <a:lnTo>
                    <a:pt x="1030" y="3012"/>
                  </a:lnTo>
                  <a:lnTo>
                    <a:pt x="1067" y="3042"/>
                  </a:lnTo>
                  <a:lnTo>
                    <a:pt x="1100" y="2958"/>
                  </a:lnTo>
                  <a:lnTo>
                    <a:pt x="1135" y="2788"/>
                  </a:lnTo>
                  <a:lnTo>
                    <a:pt x="1166" y="2547"/>
                  </a:lnTo>
                  <a:lnTo>
                    <a:pt x="1197" y="2260"/>
                  </a:lnTo>
                  <a:lnTo>
                    <a:pt x="1222" y="2361"/>
                  </a:lnTo>
                  <a:lnTo>
                    <a:pt x="1247" y="2472"/>
                  </a:lnTo>
                  <a:lnTo>
                    <a:pt x="1273" y="2567"/>
                  </a:lnTo>
                  <a:lnTo>
                    <a:pt x="1300" y="2625"/>
                  </a:lnTo>
                  <a:lnTo>
                    <a:pt x="1327" y="2617"/>
                  </a:lnTo>
                  <a:lnTo>
                    <a:pt x="1356" y="2526"/>
                  </a:lnTo>
                  <a:lnTo>
                    <a:pt x="1387" y="2324"/>
                  </a:lnTo>
                  <a:lnTo>
                    <a:pt x="1424" y="1991"/>
                  </a:lnTo>
                  <a:lnTo>
                    <a:pt x="1447" y="2144"/>
                  </a:lnTo>
                  <a:lnTo>
                    <a:pt x="1469" y="2251"/>
                  </a:lnTo>
                  <a:lnTo>
                    <a:pt x="1484" y="2303"/>
                  </a:lnTo>
                  <a:lnTo>
                    <a:pt x="1498" y="2309"/>
                  </a:lnTo>
                  <a:lnTo>
                    <a:pt x="1503" y="2260"/>
                  </a:lnTo>
                  <a:lnTo>
                    <a:pt x="1509" y="2163"/>
                  </a:lnTo>
                  <a:lnTo>
                    <a:pt x="1511" y="2016"/>
                  </a:lnTo>
                  <a:lnTo>
                    <a:pt x="1513" y="1820"/>
                  </a:lnTo>
                  <a:lnTo>
                    <a:pt x="1550" y="1650"/>
                  </a:lnTo>
                  <a:lnTo>
                    <a:pt x="1583" y="1500"/>
                  </a:lnTo>
                  <a:lnTo>
                    <a:pt x="1612" y="1363"/>
                  </a:lnTo>
                  <a:lnTo>
                    <a:pt x="1643" y="1235"/>
                  </a:lnTo>
                  <a:lnTo>
                    <a:pt x="1672" y="1105"/>
                  </a:lnTo>
                  <a:lnTo>
                    <a:pt x="1703" y="969"/>
                  </a:lnTo>
                  <a:lnTo>
                    <a:pt x="1736" y="818"/>
                  </a:lnTo>
                  <a:lnTo>
                    <a:pt x="1777" y="651"/>
                  </a:lnTo>
                  <a:close/>
                </a:path>
              </a:pathLst>
            </a:custGeom>
            <a:solidFill>
              <a:srgbClr val="E678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60" name="Freeform 140">
              <a:extLst>
                <a:ext uri="{FF2B5EF4-FFF2-40B4-BE49-F238E27FC236}">
                  <a16:creationId xmlns:a16="http://schemas.microsoft.com/office/drawing/2014/main" id="{0CE29228-41C2-F242-CE83-0A20B919B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381"/>
              <a:ext cx="883" cy="1470"/>
            </a:xfrm>
            <a:custGeom>
              <a:avLst/>
              <a:gdLst>
                <a:gd name="T0" fmla="*/ 1759 w 1769"/>
                <a:gd name="T1" fmla="*/ 660 h 2942"/>
                <a:gd name="T2" fmla="*/ 1697 w 1769"/>
                <a:gd name="T3" fmla="*/ 764 h 2942"/>
                <a:gd name="T4" fmla="*/ 1602 w 1769"/>
                <a:gd name="T5" fmla="*/ 921 h 2942"/>
                <a:gd name="T6" fmla="*/ 1501 w 1769"/>
                <a:gd name="T7" fmla="*/ 1074 h 2942"/>
                <a:gd name="T8" fmla="*/ 1331 w 1769"/>
                <a:gd name="T9" fmla="*/ 1135 h 2942"/>
                <a:gd name="T10" fmla="*/ 1055 w 1769"/>
                <a:gd name="T11" fmla="*/ 881 h 2942"/>
                <a:gd name="T12" fmla="*/ 710 w 1769"/>
                <a:gd name="T13" fmla="*/ 466 h 2942"/>
                <a:gd name="T14" fmla="*/ 270 w 1769"/>
                <a:gd name="T15" fmla="*/ 99 h 2942"/>
                <a:gd name="T16" fmla="*/ 4 w 1769"/>
                <a:gd name="T17" fmla="*/ 138 h 2942"/>
                <a:gd name="T18" fmla="*/ 0 w 1769"/>
                <a:gd name="T19" fmla="*/ 534 h 2942"/>
                <a:gd name="T20" fmla="*/ 12 w 1769"/>
                <a:gd name="T21" fmla="*/ 881 h 2942"/>
                <a:gd name="T22" fmla="*/ 70 w 1769"/>
                <a:gd name="T23" fmla="*/ 929 h 2942"/>
                <a:gd name="T24" fmla="*/ 134 w 1769"/>
                <a:gd name="T25" fmla="*/ 916 h 2942"/>
                <a:gd name="T26" fmla="*/ 153 w 1769"/>
                <a:gd name="T27" fmla="*/ 1171 h 2942"/>
                <a:gd name="T28" fmla="*/ 192 w 1769"/>
                <a:gd name="T29" fmla="*/ 1319 h 2942"/>
                <a:gd name="T30" fmla="*/ 241 w 1769"/>
                <a:gd name="T31" fmla="*/ 1296 h 2942"/>
                <a:gd name="T32" fmla="*/ 285 w 1769"/>
                <a:gd name="T33" fmla="*/ 1342 h 2942"/>
                <a:gd name="T34" fmla="*/ 312 w 1769"/>
                <a:gd name="T35" fmla="*/ 1590 h 2942"/>
                <a:gd name="T36" fmla="*/ 345 w 1769"/>
                <a:gd name="T37" fmla="*/ 1722 h 2942"/>
                <a:gd name="T38" fmla="*/ 405 w 1769"/>
                <a:gd name="T39" fmla="*/ 1644 h 2942"/>
                <a:gd name="T40" fmla="*/ 477 w 1769"/>
                <a:gd name="T41" fmla="*/ 1734 h 2942"/>
                <a:gd name="T42" fmla="*/ 524 w 1769"/>
                <a:gd name="T43" fmla="*/ 2042 h 2942"/>
                <a:gd name="T44" fmla="*/ 566 w 1769"/>
                <a:gd name="T45" fmla="*/ 2125 h 2942"/>
                <a:gd name="T46" fmla="*/ 613 w 1769"/>
                <a:gd name="T47" fmla="*/ 1976 h 2942"/>
                <a:gd name="T48" fmla="*/ 671 w 1769"/>
                <a:gd name="T49" fmla="*/ 2147 h 2942"/>
                <a:gd name="T50" fmla="*/ 733 w 1769"/>
                <a:gd name="T51" fmla="*/ 2546 h 2942"/>
                <a:gd name="T52" fmla="*/ 797 w 1769"/>
                <a:gd name="T53" fmla="*/ 2581 h 2942"/>
                <a:gd name="T54" fmla="*/ 861 w 1769"/>
                <a:gd name="T55" fmla="*/ 2255 h 2942"/>
                <a:gd name="T56" fmla="*/ 939 w 1769"/>
                <a:gd name="T57" fmla="*/ 2441 h 2942"/>
                <a:gd name="T58" fmla="*/ 1022 w 1769"/>
                <a:gd name="T59" fmla="*/ 2912 h 2942"/>
                <a:gd name="T60" fmla="*/ 1092 w 1769"/>
                <a:gd name="T61" fmla="*/ 2858 h 2942"/>
                <a:gd name="T62" fmla="*/ 1158 w 1769"/>
                <a:gd name="T63" fmla="*/ 2445 h 2942"/>
                <a:gd name="T64" fmla="*/ 1214 w 1769"/>
                <a:gd name="T65" fmla="*/ 2259 h 2942"/>
                <a:gd name="T66" fmla="*/ 1265 w 1769"/>
                <a:gd name="T67" fmla="*/ 2467 h 2942"/>
                <a:gd name="T68" fmla="*/ 1319 w 1769"/>
                <a:gd name="T69" fmla="*/ 2517 h 2942"/>
                <a:gd name="T70" fmla="*/ 1381 w 1769"/>
                <a:gd name="T71" fmla="*/ 2224 h 2942"/>
                <a:gd name="T72" fmla="*/ 1441 w 1769"/>
                <a:gd name="T73" fmla="*/ 2044 h 2942"/>
                <a:gd name="T74" fmla="*/ 1476 w 1769"/>
                <a:gd name="T75" fmla="*/ 2201 h 2942"/>
                <a:gd name="T76" fmla="*/ 1495 w 1769"/>
                <a:gd name="T77" fmla="*/ 2158 h 2942"/>
                <a:gd name="T78" fmla="*/ 1503 w 1769"/>
                <a:gd name="T79" fmla="*/ 1916 h 2942"/>
                <a:gd name="T80" fmla="*/ 1542 w 1769"/>
                <a:gd name="T81" fmla="*/ 1553 h 2942"/>
                <a:gd name="T82" fmla="*/ 1606 w 1769"/>
                <a:gd name="T83" fmla="*/ 1294 h 2942"/>
                <a:gd name="T84" fmla="*/ 1666 w 1769"/>
                <a:gd name="T85" fmla="*/ 1071 h 2942"/>
                <a:gd name="T86" fmla="*/ 1730 w 1769"/>
                <a:gd name="T87" fmla="*/ 809 h 2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9" h="2942">
                  <a:moveTo>
                    <a:pt x="1769" y="646"/>
                  </a:moveTo>
                  <a:lnTo>
                    <a:pt x="1759" y="660"/>
                  </a:lnTo>
                  <a:lnTo>
                    <a:pt x="1734" y="702"/>
                  </a:lnTo>
                  <a:lnTo>
                    <a:pt x="1697" y="764"/>
                  </a:lnTo>
                  <a:lnTo>
                    <a:pt x="1654" y="840"/>
                  </a:lnTo>
                  <a:lnTo>
                    <a:pt x="1602" y="921"/>
                  </a:lnTo>
                  <a:lnTo>
                    <a:pt x="1552" y="1003"/>
                  </a:lnTo>
                  <a:lnTo>
                    <a:pt x="1501" y="1074"/>
                  </a:lnTo>
                  <a:lnTo>
                    <a:pt x="1457" y="1137"/>
                  </a:lnTo>
                  <a:lnTo>
                    <a:pt x="1331" y="1135"/>
                  </a:lnTo>
                  <a:lnTo>
                    <a:pt x="1201" y="1042"/>
                  </a:lnTo>
                  <a:lnTo>
                    <a:pt x="1055" y="881"/>
                  </a:lnTo>
                  <a:lnTo>
                    <a:pt x="894" y="681"/>
                  </a:lnTo>
                  <a:lnTo>
                    <a:pt x="710" y="466"/>
                  </a:lnTo>
                  <a:lnTo>
                    <a:pt x="504" y="262"/>
                  </a:lnTo>
                  <a:lnTo>
                    <a:pt x="270" y="99"/>
                  </a:lnTo>
                  <a:lnTo>
                    <a:pt x="0" y="0"/>
                  </a:lnTo>
                  <a:lnTo>
                    <a:pt x="4" y="138"/>
                  </a:lnTo>
                  <a:lnTo>
                    <a:pt x="4" y="328"/>
                  </a:lnTo>
                  <a:lnTo>
                    <a:pt x="0" y="534"/>
                  </a:lnTo>
                  <a:lnTo>
                    <a:pt x="4" y="729"/>
                  </a:lnTo>
                  <a:lnTo>
                    <a:pt x="12" y="881"/>
                  </a:lnTo>
                  <a:lnTo>
                    <a:pt x="33" y="958"/>
                  </a:lnTo>
                  <a:lnTo>
                    <a:pt x="70" y="929"/>
                  </a:lnTo>
                  <a:lnTo>
                    <a:pt x="132" y="768"/>
                  </a:lnTo>
                  <a:lnTo>
                    <a:pt x="134" y="916"/>
                  </a:lnTo>
                  <a:lnTo>
                    <a:pt x="142" y="1055"/>
                  </a:lnTo>
                  <a:lnTo>
                    <a:pt x="153" y="1171"/>
                  </a:lnTo>
                  <a:lnTo>
                    <a:pt x="173" y="1264"/>
                  </a:lnTo>
                  <a:lnTo>
                    <a:pt x="192" y="1319"/>
                  </a:lnTo>
                  <a:lnTo>
                    <a:pt x="215" y="1334"/>
                  </a:lnTo>
                  <a:lnTo>
                    <a:pt x="241" y="1296"/>
                  </a:lnTo>
                  <a:lnTo>
                    <a:pt x="268" y="1202"/>
                  </a:lnTo>
                  <a:lnTo>
                    <a:pt x="285" y="1342"/>
                  </a:lnTo>
                  <a:lnTo>
                    <a:pt x="299" y="1476"/>
                  </a:lnTo>
                  <a:lnTo>
                    <a:pt x="312" y="1590"/>
                  </a:lnTo>
                  <a:lnTo>
                    <a:pt x="328" y="1677"/>
                  </a:lnTo>
                  <a:lnTo>
                    <a:pt x="345" y="1722"/>
                  </a:lnTo>
                  <a:lnTo>
                    <a:pt x="371" y="1716"/>
                  </a:lnTo>
                  <a:lnTo>
                    <a:pt x="405" y="1644"/>
                  </a:lnTo>
                  <a:lnTo>
                    <a:pt x="454" y="1499"/>
                  </a:lnTo>
                  <a:lnTo>
                    <a:pt x="477" y="1734"/>
                  </a:lnTo>
                  <a:lnTo>
                    <a:pt x="502" y="1916"/>
                  </a:lnTo>
                  <a:lnTo>
                    <a:pt x="524" y="2042"/>
                  </a:lnTo>
                  <a:lnTo>
                    <a:pt x="547" y="2114"/>
                  </a:lnTo>
                  <a:lnTo>
                    <a:pt x="566" y="2125"/>
                  </a:lnTo>
                  <a:lnTo>
                    <a:pt x="590" y="2081"/>
                  </a:lnTo>
                  <a:lnTo>
                    <a:pt x="613" y="1976"/>
                  </a:lnTo>
                  <a:lnTo>
                    <a:pt x="640" y="1811"/>
                  </a:lnTo>
                  <a:lnTo>
                    <a:pt x="671" y="2147"/>
                  </a:lnTo>
                  <a:lnTo>
                    <a:pt x="702" y="2391"/>
                  </a:lnTo>
                  <a:lnTo>
                    <a:pt x="733" y="2546"/>
                  </a:lnTo>
                  <a:lnTo>
                    <a:pt x="766" y="2610"/>
                  </a:lnTo>
                  <a:lnTo>
                    <a:pt x="797" y="2581"/>
                  </a:lnTo>
                  <a:lnTo>
                    <a:pt x="830" y="2465"/>
                  </a:lnTo>
                  <a:lnTo>
                    <a:pt x="861" y="2255"/>
                  </a:lnTo>
                  <a:lnTo>
                    <a:pt x="894" y="1959"/>
                  </a:lnTo>
                  <a:lnTo>
                    <a:pt x="939" y="2441"/>
                  </a:lnTo>
                  <a:lnTo>
                    <a:pt x="981" y="2753"/>
                  </a:lnTo>
                  <a:lnTo>
                    <a:pt x="1022" y="2912"/>
                  </a:lnTo>
                  <a:lnTo>
                    <a:pt x="1059" y="2942"/>
                  </a:lnTo>
                  <a:lnTo>
                    <a:pt x="1092" y="2858"/>
                  </a:lnTo>
                  <a:lnTo>
                    <a:pt x="1127" y="2688"/>
                  </a:lnTo>
                  <a:lnTo>
                    <a:pt x="1158" y="2445"/>
                  </a:lnTo>
                  <a:lnTo>
                    <a:pt x="1191" y="2158"/>
                  </a:lnTo>
                  <a:lnTo>
                    <a:pt x="1214" y="2259"/>
                  </a:lnTo>
                  <a:lnTo>
                    <a:pt x="1239" y="2372"/>
                  </a:lnTo>
                  <a:lnTo>
                    <a:pt x="1265" y="2467"/>
                  </a:lnTo>
                  <a:lnTo>
                    <a:pt x="1292" y="2525"/>
                  </a:lnTo>
                  <a:lnTo>
                    <a:pt x="1319" y="2517"/>
                  </a:lnTo>
                  <a:lnTo>
                    <a:pt x="1350" y="2426"/>
                  </a:lnTo>
                  <a:lnTo>
                    <a:pt x="1381" y="2224"/>
                  </a:lnTo>
                  <a:lnTo>
                    <a:pt x="1418" y="1891"/>
                  </a:lnTo>
                  <a:lnTo>
                    <a:pt x="1441" y="2044"/>
                  </a:lnTo>
                  <a:lnTo>
                    <a:pt x="1462" y="2149"/>
                  </a:lnTo>
                  <a:lnTo>
                    <a:pt x="1476" y="2201"/>
                  </a:lnTo>
                  <a:lnTo>
                    <a:pt x="1490" y="2207"/>
                  </a:lnTo>
                  <a:lnTo>
                    <a:pt x="1495" y="2158"/>
                  </a:lnTo>
                  <a:lnTo>
                    <a:pt x="1501" y="2061"/>
                  </a:lnTo>
                  <a:lnTo>
                    <a:pt x="1503" y="1916"/>
                  </a:lnTo>
                  <a:lnTo>
                    <a:pt x="1505" y="1720"/>
                  </a:lnTo>
                  <a:lnTo>
                    <a:pt x="1542" y="1553"/>
                  </a:lnTo>
                  <a:lnTo>
                    <a:pt x="1577" y="1416"/>
                  </a:lnTo>
                  <a:lnTo>
                    <a:pt x="1606" y="1294"/>
                  </a:lnTo>
                  <a:lnTo>
                    <a:pt x="1637" y="1183"/>
                  </a:lnTo>
                  <a:lnTo>
                    <a:pt x="1666" y="1071"/>
                  </a:lnTo>
                  <a:lnTo>
                    <a:pt x="1697" y="948"/>
                  </a:lnTo>
                  <a:lnTo>
                    <a:pt x="1730" y="809"/>
                  </a:lnTo>
                  <a:lnTo>
                    <a:pt x="1769" y="646"/>
                  </a:lnTo>
                  <a:close/>
                </a:path>
              </a:pathLst>
            </a:custGeom>
            <a:solidFill>
              <a:srgbClr val="F28A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61" name="Freeform 141">
              <a:extLst>
                <a:ext uri="{FF2B5EF4-FFF2-40B4-BE49-F238E27FC236}">
                  <a16:creationId xmlns:a16="http://schemas.microsoft.com/office/drawing/2014/main" id="{3FF03FD8-78E8-4089-9583-DEDB53FAE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2386"/>
              <a:ext cx="883" cy="1419"/>
            </a:xfrm>
            <a:custGeom>
              <a:avLst/>
              <a:gdLst>
                <a:gd name="T0" fmla="*/ 1755 w 1765"/>
                <a:gd name="T1" fmla="*/ 655 h 2839"/>
                <a:gd name="T2" fmla="*/ 1689 w 1765"/>
                <a:gd name="T3" fmla="*/ 774 h 2839"/>
                <a:gd name="T4" fmla="*/ 1594 w 1765"/>
                <a:gd name="T5" fmla="*/ 950 h 2839"/>
                <a:gd name="T6" fmla="*/ 1493 w 1765"/>
                <a:gd name="T7" fmla="*/ 1109 h 2839"/>
                <a:gd name="T8" fmla="*/ 1328 w 1765"/>
                <a:gd name="T9" fmla="*/ 1158 h 2839"/>
                <a:gd name="T10" fmla="*/ 1049 w 1765"/>
                <a:gd name="T11" fmla="*/ 894 h 2839"/>
                <a:gd name="T12" fmla="*/ 702 w 1765"/>
                <a:gd name="T13" fmla="*/ 467 h 2839"/>
                <a:gd name="T14" fmla="*/ 262 w 1765"/>
                <a:gd name="T15" fmla="*/ 95 h 2839"/>
                <a:gd name="T16" fmla="*/ 6 w 1765"/>
                <a:gd name="T17" fmla="*/ 144 h 2839"/>
                <a:gd name="T18" fmla="*/ 2 w 1765"/>
                <a:gd name="T19" fmla="*/ 518 h 2839"/>
                <a:gd name="T20" fmla="*/ 8 w 1765"/>
                <a:gd name="T21" fmla="*/ 818 h 2839"/>
                <a:gd name="T22" fmla="*/ 64 w 1765"/>
                <a:gd name="T23" fmla="*/ 836 h 2839"/>
                <a:gd name="T24" fmla="*/ 124 w 1765"/>
                <a:gd name="T25" fmla="*/ 814 h 2839"/>
                <a:gd name="T26" fmla="*/ 145 w 1765"/>
                <a:gd name="T27" fmla="*/ 1068 h 2839"/>
                <a:gd name="T28" fmla="*/ 184 w 1765"/>
                <a:gd name="T29" fmla="*/ 1218 h 2839"/>
                <a:gd name="T30" fmla="*/ 233 w 1765"/>
                <a:gd name="T31" fmla="*/ 1194 h 2839"/>
                <a:gd name="T32" fmla="*/ 275 w 1765"/>
                <a:gd name="T33" fmla="*/ 1237 h 2839"/>
                <a:gd name="T34" fmla="*/ 302 w 1765"/>
                <a:gd name="T35" fmla="*/ 1487 h 2839"/>
                <a:gd name="T36" fmla="*/ 337 w 1765"/>
                <a:gd name="T37" fmla="*/ 1619 h 2839"/>
                <a:gd name="T38" fmla="*/ 399 w 1765"/>
                <a:gd name="T39" fmla="*/ 1541 h 2839"/>
                <a:gd name="T40" fmla="*/ 471 w 1765"/>
                <a:gd name="T41" fmla="*/ 1631 h 2839"/>
                <a:gd name="T42" fmla="*/ 518 w 1765"/>
                <a:gd name="T43" fmla="*/ 1939 h 2839"/>
                <a:gd name="T44" fmla="*/ 560 w 1765"/>
                <a:gd name="T45" fmla="*/ 2024 h 2839"/>
                <a:gd name="T46" fmla="*/ 607 w 1765"/>
                <a:gd name="T47" fmla="*/ 1873 h 2839"/>
                <a:gd name="T48" fmla="*/ 663 w 1765"/>
                <a:gd name="T49" fmla="*/ 2046 h 2839"/>
                <a:gd name="T50" fmla="*/ 725 w 1765"/>
                <a:gd name="T51" fmla="*/ 2445 h 2839"/>
                <a:gd name="T52" fmla="*/ 789 w 1765"/>
                <a:gd name="T53" fmla="*/ 2480 h 2839"/>
                <a:gd name="T54" fmla="*/ 853 w 1765"/>
                <a:gd name="T55" fmla="*/ 2154 h 2839"/>
                <a:gd name="T56" fmla="*/ 933 w 1765"/>
                <a:gd name="T57" fmla="*/ 2338 h 2839"/>
                <a:gd name="T58" fmla="*/ 1016 w 1765"/>
                <a:gd name="T59" fmla="*/ 2809 h 2839"/>
                <a:gd name="T60" fmla="*/ 1086 w 1765"/>
                <a:gd name="T61" fmla="*/ 2755 h 2839"/>
                <a:gd name="T62" fmla="*/ 1150 w 1765"/>
                <a:gd name="T63" fmla="*/ 2344 h 2839"/>
                <a:gd name="T64" fmla="*/ 1204 w 1765"/>
                <a:gd name="T65" fmla="*/ 2158 h 2839"/>
                <a:gd name="T66" fmla="*/ 1255 w 1765"/>
                <a:gd name="T67" fmla="*/ 2364 h 2839"/>
                <a:gd name="T68" fmla="*/ 1309 w 1765"/>
                <a:gd name="T69" fmla="*/ 2414 h 2839"/>
                <a:gd name="T70" fmla="*/ 1371 w 1765"/>
                <a:gd name="T71" fmla="*/ 2121 h 2839"/>
                <a:gd name="T72" fmla="*/ 1431 w 1765"/>
                <a:gd name="T73" fmla="*/ 1943 h 2839"/>
                <a:gd name="T74" fmla="*/ 1466 w 1765"/>
                <a:gd name="T75" fmla="*/ 2100 h 2839"/>
                <a:gd name="T76" fmla="*/ 1485 w 1765"/>
                <a:gd name="T77" fmla="*/ 2057 h 2839"/>
                <a:gd name="T78" fmla="*/ 1493 w 1765"/>
                <a:gd name="T79" fmla="*/ 1815 h 2839"/>
                <a:gd name="T80" fmla="*/ 1532 w 1765"/>
                <a:gd name="T81" fmla="*/ 1456 h 2839"/>
                <a:gd name="T82" fmla="*/ 1598 w 1765"/>
                <a:gd name="T83" fmla="*/ 1222 h 2839"/>
                <a:gd name="T84" fmla="*/ 1658 w 1765"/>
                <a:gd name="T85" fmla="*/ 1034 h 2839"/>
                <a:gd name="T86" fmla="*/ 1724 w 1765"/>
                <a:gd name="T87" fmla="*/ 797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5" h="2839">
                  <a:moveTo>
                    <a:pt x="1765" y="638"/>
                  </a:moveTo>
                  <a:lnTo>
                    <a:pt x="1755" y="655"/>
                  </a:lnTo>
                  <a:lnTo>
                    <a:pt x="1728" y="704"/>
                  </a:lnTo>
                  <a:lnTo>
                    <a:pt x="1689" y="774"/>
                  </a:lnTo>
                  <a:lnTo>
                    <a:pt x="1646" y="861"/>
                  </a:lnTo>
                  <a:lnTo>
                    <a:pt x="1594" y="950"/>
                  </a:lnTo>
                  <a:lnTo>
                    <a:pt x="1544" y="1037"/>
                  </a:lnTo>
                  <a:lnTo>
                    <a:pt x="1493" y="1109"/>
                  </a:lnTo>
                  <a:lnTo>
                    <a:pt x="1454" y="1161"/>
                  </a:lnTo>
                  <a:lnTo>
                    <a:pt x="1328" y="1158"/>
                  </a:lnTo>
                  <a:lnTo>
                    <a:pt x="1196" y="1061"/>
                  </a:lnTo>
                  <a:lnTo>
                    <a:pt x="1049" y="894"/>
                  </a:lnTo>
                  <a:lnTo>
                    <a:pt x="886" y="688"/>
                  </a:lnTo>
                  <a:lnTo>
                    <a:pt x="702" y="467"/>
                  </a:lnTo>
                  <a:lnTo>
                    <a:pt x="496" y="260"/>
                  </a:lnTo>
                  <a:lnTo>
                    <a:pt x="262" y="95"/>
                  </a:lnTo>
                  <a:lnTo>
                    <a:pt x="0" y="0"/>
                  </a:lnTo>
                  <a:lnTo>
                    <a:pt x="6" y="144"/>
                  </a:lnTo>
                  <a:lnTo>
                    <a:pt x="6" y="326"/>
                  </a:lnTo>
                  <a:lnTo>
                    <a:pt x="2" y="518"/>
                  </a:lnTo>
                  <a:lnTo>
                    <a:pt x="4" y="692"/>
                  </a:lnTo>
                  <a:lnTo>
                    <a:pt x="8" y="818"/>
                  </a:lnTo>
                  <a:lnTo>
                    <a:pt x="27" y="876"/>
                  </a:lnTo>
                  <a:lnTo>
                    <a:pt x="64" y="836"/>
                  </a:lnTo>
                  <a:lnTo>
                    <a:pt x="124" y="667"/>
                  </a:lnTo>
                  <a:lnTo>
                    <a:pt x="124" y="814"/>
                  </a:lnTo>
                  <a:lnTo>
                    <a:pt x="134" y="952"/>
                  </a:lnTo>
                  <a:lnTo>
                    <a:pt x="145" y="1068"/>
                  </a:lnTo>
                  <a:lnTo>
                    <a:pt x="165" y="1161"/>
                  </a:lnTo>
                  <a:lnTo>
                    <a:pt x="184" y="1218"/>
                  </a:lnTo>
                  <a:lnTo>
                    <a:pt x="207" y="1231"/>
                  </a:lnTo>
                  <a:lnTo>
                    <a:pt x="233" y="1194"/>
                  </a:lnTo>
                  <a:lnTo>
                    <a:pt x="260" y="1099"/>
                  </a:lnTo>
                  <a:lnTo>
                    <a:pt x="275" y="1237"/>
                  </a:lnTo>
                  <a:lnTo>
                    <a:pt x="291" y="1371"/>
                  </a:lnTo>
                  <a:lnTo>
                    <a:pt x="302" y="1487"/>
                  </a:lnTo>
                  <a:lnTo>
                    <a:pt x="318" y="1574"/>
                  </a:lnTo>
                  <a:lnTo>
                    <a:pt x="337" y="1619"/>
                  </a:lnTo>
                  <a:lnTo>
                    <a:pt x="363" y="1611"/>
                  </a:lnTo>
                  <a:lnTo>
                    <a:pt x="399" y="1541"/>
                  </a:lnTo>
                  <a:lnTo>
                    <a:pt x="448" y="1398"/>
                  </a:lnTo>
                  <a:lnTo>
                    <a:pt x="471" y="1631"/>
                  </a:lnTo>
                  <a:lnTo>
                    <a:pt x="496" y="1813"/>
                  </a:lnTo>
                  <a:lnTo>
                    <a:pt x="518" y="1939"/>
                  </a:lnTo>
                  <a:lnTo>
                    <a:pt x="541" y="2011"/>
                  </a:lnTo>
                  <a:lnTo>
                    <a:pt x="560" y="2024"/>
                  </a:lnTo>
                  <a:lnTo>
                    <a:pt x="584" y="1980"/>
                  </a:lnTo>
                  <a:lnTo>
                    <a:pt x="607" y="1873"/>
                  </a:lnTo>
                  <a:lnTo>
                    <a:pt x="634" y="1710"/>
                  </a:lnTo>
                  <a:lnTo>
                    <a:pt x="663" y="2046"/>
                  </a:lnTo>
                  <a:lnTo>
                    <a:pt x="694" y="2290"/>
                  </a:lnTo>
                  <a:lnTo>
                    <a:pt x="725" y="2445"/>
                  </a:lnTo>
                  <a:lnTo>
                    <a:pt x="758" y="2509"/>
                  </a:lnTo>
                  <a:lnTo>
                    <a:pt x="789" y="2480"/>
                  </a:lnTo>
                  <a:lnTo>
                    <a:pt x="822" y="2364"/>
                  </a:lnTo>
                  <a:lnTo>
                    <a:pt x="853" y="2154"/>
                  </a:lnTo>
                  <a:lnTo>
                    <a:pt x="886" y="1856"/>
                  </a:lnTo>
                  <a:lnTo>
                    <a:pt x="933" y="2338"/>
                  </a:lnTo>
                  <a:lnTo>
                    <a:pt x="975" y="2650"/>
                  </a:lnTo>
                  <a:lnTo>
                    <a:pt x="1016" y="2809"/>
                  </a:lnTo>
                  <a:lnTo>
                    <a:pt x="1053" y="2839"/>
                  </a:lnTo>
                  <a:lnTo>
                    <a:pt x="1086" y="2755"/>
                  </a:lnTo>
                  <a:lnTo>
                    <a:pt x="1119" y="2585"/>
                  </a:lnTo>
                  <a:lnTo>
                    <a:pt x="1150" y="2344"/>
                  </a:lnTo>
                  <a:lnTo>
                    <a:pt x="1181" y="2057"/>
                  </a:lnTo>
                  <a:lnTo>
                    <a:pt x="1204" y="2158"/>
                  </a:lnTo>
                  <a:lnTo>
                    <a:pt x="1229" y="2270"/>
                  </a:lnTo>
                  <a:lnTo>
                    <a:pt x="1255" y="2364"/>
                  </a:lnTo>
                  <a:lnTo>
                    <a:pt x="1282" y="2422"/>
                  </a:lnTo>
                  <a:lnTo>
                    <a:pt x="1309" y="2414"/>
                  </a:lnTo>
                  <a:lnTo>
                    <a:pt x="1340" y="2323"/>
                  </a:lnTo>
                  <a:lnTo>
                    <a:pt x="1371" y="2121"/>
                  </a:lnTo>
                  <a:lnTo>
                    <a:pt x="1408" y="1790"/>
                  </a:lnTo>
                  <a:lnTo>
                    <a:pt x="1431" y="1943"/>
                  </a:lnTo>
                  <a:lnTo>
                    <a:pt x="1452" y="2048"/>
                  </a:lnTo>
                  <a:lnTo>
                    <a:pt x="1466" y="2100"/>
                  </a:lnTo>
                  <a:lnTo>
                    <a:pt x="1480" y="2106"/>
                  </a:lnTo>
                  <a:lnTo>
                    <a:pt x="1485" y="2057"/>
                  </a:lnTo>
                  <a:lnTo>
                    <a:pt x="1491" y="1960"/>
                  </a:lnTo>
                  <a:lnTo>
                    <a:pt x="1493" y="1815"/>
                  </a:lnTo>
                  <a:lnTo>
                    <a:pt x="1495" y="1619"/>
                  </a:lnTo>
                  <a:lnTo>
                    <a:pt x="1532" y="1456"/>
                  </a:lnTo>
                  <a:lnTo>
                    <a:pt x="1567" y="1328"/>
                  </a:lnTo>
                  <a:lnTo>
                    <a:pt x="1598" y="1222"/>
                  </a:lnTo>
                  <a:lnTo>
                    <a:pt x="1629" y="1129"/>
                  </a:lnTo>
                  <a:lnTo>
                    <a:pt x="1658" y="1034"/>
                  </a:lnTo>
                  <a:lnTo>
                    <a:pt x="1689" y="927"/>
                  </a:lnTo>
                  <a:lnTo>
                    <a:pt x="1724" y="797"/>
                  </a:lnTo>
                  <a:lnTo>
                    <a:pt x="1765" y="638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62" name="Freeform 142">
              <a:extLst>
                <a:ext uri="{FF2B5EF4-FFF2-40B4-BE49-F238E27FC236}">
                  <a16:creationId xmlns:a16="http://schemas.microsoft.com/office/drawing/2014/main" id="{FFD5A31E-537A-ACF3-7809-480F3D591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431"/>
              <a:ext cx="767" cy="781"/>
            </a:xfrm>
            <a:custGeom>
              <a:avLst/>
              <a:gdLst>
                <a:gd name="T0" fmla="*/ 64 w 1534"/>
                <a:gd name="T1" fmla="*/ 0 h 1565"/>
                <a:gd name="T2" fmla="*/ 223 w 1534"/>
                <a:gd name="T3" fmla="*/ 70 h 1565"/>
                <a:gd name="T4" fmla="*/ 417 w 1534"/>
                <a:gd name="T5" fmla="*/ 241 h 1565"/>
                <a:gd name="T6" fmla="*/ 626 w 1534"/>
                <a:gd name="T7" fmla="*/ 470 h 1565"/>
                <a:gd name="T8" fmla="*/ 843 w 1534"/>
                <a:gd name="T9" fmla="*/ 718 h 1565"/>
                <a:gd name="T10" fmla="*/ 1051 w 1534"/>
                <a:gd name="T11" fmla="*/ 939 h 1565"/>
                <a:gd name="T12" fmla="*/ 1241 w 1534"/>
                <a:gd name="T13" fmla="*/ 1094 h 1565"/>
                <a:gd name="T14" fmla="*/ 1396 w 1534"/>
                <a:gd name="T15" fmla="*/ 1142 h 1565"/>
                <a:gd name="T16" fmla="*/ 1507 w 1534"/>
                <a:gd name="T17" fmla="*/ 1040 h 1565"/>
                <a:gd name="T18" fmla="*/ 1520 w 1534"/>
                <a:gd name="T19" fmla="*/ 1074 h 1565"/>
                <a:gd name="T20" fmla="*/ 1530 w 1534"/>
                <a:gd name="T21" fmla="*/ 1135 h 1565"/>
                <a:gd name="T22" fmla="*/ 1534 w 1534"/>
                <a:gd name="T23" fmla="*/ 1210 h 1565"/>
                <a:gd name="T24" fmla="*/ 1534 w 1534"/>
                <a:gd name="T25" fmla="*/ 1295 h 1565"/>
                <a:gd name="T26" fmla="*/ 1524 w 1534"/>
                <a:gd name="T27" fmla="*/ 1377 h 1565"/>
                <a:gd name="T28" fmla="*/ 1507 w 1534"/>
                <a:gd name="T29" fmla="*/ 1449 h 1565"/>
                <a:gd name="T30" fmla="*/ 1479 w 1534"/>
                <a:gd name="T31" fmla="*/ 1501 h 1565"/>
                <a:gd name="T32" fmla="*/ 1445 w 1534"/>
                <a:gd name="T33" fmla="*/ 1530 h 1565"/>
                <a:gd name="T34" fmla="*/ 1388 w 1534"/>
                <a:gd name="T35" fmla="*/ 1542 h 1565"/>
                <a:gd name="T36" fmla="*/ 1315 w 1534"/>
                <a:gd name="T37" fmla="*/ 1557 h 1565"/>
                <a:gd name="T38" fmla="*/ 1223 w 1534"/>
                <a:gd name="T39" fmla="*/ 1565 h 1565"/>
                <a:gd name="T40" fmla="*/ 1121 w 1534"/>
                <a:gd name="T41" fmla="*/ 1555 h 1565"/>
                <a:gd name="T42" fmla="*/ 1008 w 1534"/>
                <a:gd name="T43" fmla="*/ 1518 h 1565"/>
                <a:gd name="T44" fmla="*/ 892 w 1534"/>
                <a:gd name="T45" fmla="*/ 1449 h 1565"/>
                <a:gd name="T46" fmla="*/ 775 w 1534"/>
                <a:gd name="T47" fmla="*/ 1334 h 1565"/>
                <a:gd name="T48" fmla="*/ 663 w 1534"/>
                <a:gd name="T49" fmla="*/ 1169 h 1565"/>
                <a:gd name="T50" fmla="*/ 556 w 1534"/>
                <a:gd name="T51" fmla="*/ 956 h 1565"/>
                <a:gd name="T52" fmla="*/ 430 w 1534"/>
                <a:gd name="T53" fmla="*/ 749 h 1565"/>
                <a:gd name="T54" fmla="*/ 294 w 1534"/>
                <a:gd name="T55" fmla="*/ 551 h 1565"/>
                <a:gd name="T56" fmla="*/ 170 w 1534"/>
                <a:gd name="T57" fmla="*/ 373 h 1565"/>
                <a:gd name="T58" fmla="*/ 68 w 1534"/>
                <a:gd name="T59" fmla="*/ 219 h 1565"/>
                <a:gd name="T60" fmla="*/ 6 w 1534"/>
                <a:gd name="T61" fmla="*/ 103 h 1565"/>
                <a:gd name="T62" fmla="*/ 0 w 1534"/>
                <a:gd name="T63" fmla="*/ 26 h 1565"/>
                <a:gd name="T64" fmla="*/ 64 w 1534"/>
                <a:gd name="T65" fmla="*/ 0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34" h="1565">
                  <a:moveTo>
                    <a:pt x="64" y="0"/>
                  </a:moveTo>
                  <a:lnTo>
                    <a:pt x="223" y="70"/>
                  </a:lnTo>
                  <a:lnTo>
                    <a:pt x="417" y="241"/>
                  </a:lnTo>
                  <a:lnTo>
                    <a:pt x="626" y="470"/>
                  </a:lnTo>
                  <a:lnTo>
                    <a:pt x="843" y="718"/>
                  </a:lnTo>
                  <a:lnTo>
                    <a:pt x="1051" y="939"/>
                  </a:lnTo>
                  <a:lnTo>
                    <a:pt x="1241" y="1094"/>
                  </a:lnTo>
                  <a:lnTo>
                    <a:pt x="1396" y="1142"/>
                  </a:lnTo>
                  <a:lnTo>
                    <a:pt x="1507" y="1040"/>
                  </a:lnTo>
                  <a:lnTo>
                    <a:pt x="1520" y="1074"/>
                  </a:lnTo>
                  <a:lnTo>
                    <a:pt x="1530" y="1135"/>
                  </a:lnTo>
                  <a:lnTo>
                    <a:pt x="1534" y="1210"/>
                  </a:lnTo>
                  <a:lnTo>
                    <a:pt x="1534" y="1295"/>
                  </a:lnTo>
                  <a:lnTo>
                    <a:pt x="1524" y="1377"/>
                  </a:lnTo>
                  <a:lnTo>
                    <a:pt x="1507" y="1449"/>
                  </a:lnTo>
                  <a:lnTo>
                    <a:pt x="1479" y="1501"/>
                  </a:lnTo>
                  <a:lnTo>
                    <a:pt x="1445" y="1530"/>
                  </a:lnTo>
                  <a:lnTo>
                    <a:pt x="1388" y="1542"/>
                  </a:lnTo>
                  <a:lnTo>
                    <a:pt x="1315" y="1557"/>
                  </a:lnTo>
                  <a:lnTo>
                    <a:pt x="1223" y="1565"/>
                  </a:lnTo>
                  <a:lnTo>
                    <a:pt x="1121" y="1555"/>
                  </a:lnTo>
                  <a:lnTo>
                    <a:pt x="1008" y="1518"/>
                  </a:lnTo>
                  <a:lnTo>
                    <a:pt x="892" y="1449"/>
                  </a:lnTo>
                  <a:lnTo>
                    <a:pt x="775" y="1334"/>
                  </a:lnTo>
                  <a:lnTo>
                    <a:pt x="663" y="1169"/>
                  </a:lnTo>
                  <a:lnTo>
                    <a:pt x="556" y="956"/>
                  </a:lnTo>
                  <a:lnTo>
                    <a:pt x="430" y="749"/>
                  </a:lnTo>
                  <a:lnTo>
                    <a:pt x="294" y="551"/>
                  </a:lnTo>
                  <a:lnTo>
                    <a:pt x="170" y="373"/>
                  </a:lnTo>
                  <a:lnTo>
                    <a:pt x="68" y="219"/>
                  </a:lnTo>
                  <a:lnTo>
                    <a:pt x="6" y="103"/>
                  </a:lnTo>
                  <a:lnTo>
                    <a:pt x="0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63" name="Freeform 143">
              <a:extLst>
                <a:ext uri="{FF2B5EF4-FFF2-40B4-BE49-F238E27FC236}">
                  <a16:creationId xmlns:a16="http://schemas.microsoft.com/office/drawing/2014/main" id="{DEACC573-084A-801A-8AA0-8CB0B4278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2453"/>
              <a:ext cx="738" cy="747"/>
            </a:xfrm>
            <a:custGeom>
              <a:avLst/>
              <a:gdLst>
                <a:gd name="T0" fmla="*/ 62 w 1480"/>
                <a:gd name="T1" fmla="*/ 0 h 1499"/>
                <a:gd name="T2" fmla="*/ 213 w 1480"/>
                <a:gd name="T3" fmla="*/ 70 h 1499"/>
                <a:gd name="T4" fmla="*/ 398 w 1480"/>
                <a:gd name="T5" fmla="*/ 240 h 1499"/>
                <a:gd name="T6" fmla="*/ 599 w 1480"/>
                <a:gd name="T7" fmla="*/ 467 h 1499"/>
                <a:gd name="T8" fmla="*/ 811 w 1480"/>
                <a:gd name="T9" fmla="*/ 710 h 1499"/>
                <a:gd name="T10" fmla="*/ 1010 w 1480"/>
                <a:gd name="T11" fmla="*/ 925 h 1499"/>
                <a:gd name="T12" fmla="*/ 1195 w 1480"/>
                <a:gd name="T13" fmla="*/ 1076 h 1499"/>
                <a:gd name="T14" fmla="*/ 1344 w 1480"/>
                <a:gd name="T15" fmla="*/ 1119 h 1499"/>
                <a:gd name="T16" fmla="*/ 1451 w 1480"/>
                <a:gd name="T17" fmla="*/ 1018 h 1499"/>
                <a:gd name="T18" fmla="*/ 1464 w 1480"/>
                <a:gd name="T19" fmla="*/ 1051 h 1499"/>
                <a:gd name="T20" fmla="*/ 1476 w 1480"/>
                <a:gd name="T21" fmla="*/ 1107 h 1499"/>
                <a:gd name="T22" fmla="*/ 1480 w 1480"/>
                <a:gd name="T23" fmla="*/ 1179 h 1499"/>
                <a:gd name="T24" fmla="*/ 1480 w 1480"/>
                <a:gd name="T25" fmla="*/ 1256 h 1499"/>
                <a:gd name="T26" fmla="*/ 1468 w 1480"/>
                <a:gd name="T27" fmla="*/ 1332 h 1499"/>
                <a:gd name="T28" fmla="*/ 1453 w 1480"/>
                <a:gd name="T29" fmla="*/ 1400 h 1499"/>
                <a:gd name="T30" fmla="*/ 1427 w 1480"/>
                <a:gd name="T31" fmla="*/ 1448 h 1499"/>
                <a:gd name="T32" fmla="*/ 1394 w 1480"/>
                <a:gd name="T33" fmla="*/ 1475 h 1499"/>
                <a:gd name="T34" fmla="*/ 1340 w 1480"/>
                <a:gd name="T35" fmla="*/ 1485 h 1499"/>
                <a:gd name="T36" fmla="*/ 1268 w 1480"/>
                <a:gd name="T37" fmla="*/ 1497 h 1499"/>
                <a:gd name="T38" fmla="*/ 1179 w 1480"/>
                <a:gd name="T39" fmla="*/ 1499 h 1499"/>
                <a:gd name="T40" fmla="*/ 1078 w 1480"/>
                <a:gd name="T41" fmla="*/ 1487 h 1499"/>
                <a:gd name="T42" fmla="*/ 968 w 1480"/>
                <a:gd name="T43" fmla="*/ 1446 h 1499"/>
                <a:gd name="T44" fmla="*/ 855 w 1480"/>
                <a:gd name="T45" fmla="*/ 1378 h 1499"/>
                <a:gd name="T46" fmla="*/ 743 w 1480"/>
                <a:gd name="T47" fmla="*/ 1266 h 1499"/>
                <a:gd name="T48" fmla="*/ 636 w 1480"/>
                <a:gd name="T49" fmla="*/ 1109 h 1499"/>
                <a:gd name="T50" fmla="*/ 533 w 1480"/>
                <a:gd name="T51" fmla="*/ 907 h 1499"/>
                <a:gd name="T52" fmla="*/ 411 w 1480"/>
                <a:gd name="T53" fmla="*/ 711 h 1499"/>
                <a:gd name="T54" fmla="*/ 283 w 1480"/>
                <a:gd name="T55" fmla="*/ 523 h 1499"/>
                <a:gd name="T56" fmla="*/ 165 w 1480"/>
                <a:gd name="T57" fmla="*/ 355 h 1499"/>
                <a:gd name="T58" fmla="*/ 66 w 1480"/>
                <a:gd name="T59" fmla="*/ 207 h 1499"/>
                <a:gd name="T60" fmla="*/ 8 w 1480"/>
                <a:gd name="T61" fmla="*/ 97 h 1499"/>
                <a:gd name="T62" fmla="*/ 0 w 1480"/>
                <a:gd name="T63" fmla="*/ 25 h 1499"/>
                <a:gd name="T64" fmla="*/ 62 w 1480"/>
                <a:gd name="T6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0" h="1499">
                  <a:moveTo>
                    <a:pt x="62" y="0"/>
                  </a:moveTo>
                  <a:lnTo>
                    <a:pt x="213" y="70"/>
                  </a:lnTo>
                  <a:lnTo>
                    <a:pt x="398" y="240"/>
                  </a:lnTo>
                  <a:lnTo>
                    <a:pt x="599" y="467"/>
                  </a:lnTo>
                  <a:lnTo>
                    <a:pt x="811" y="710"/>
                  </a:lnTo>
                  <a:lnTo>
                    <a:pt x="1010" y="925"/>
                  </a:lnTo>
                  <a:lnTo>
                    <a:pt x="1195" y="1076"/>
                  </a:lnTo>
                  <a:lnTo>
                    <a:pt x="1344" y="1119"/>
                  </a:lnTo>
                  <a:lnTo>
                    <a:pt x="1451" y="1018"/>
                  </a:lnTo>
                  <a:lnTo>
                    <a:pt x="1464" y="1051"/>
                  </a:lnTo>
                  <a:lnTo>
                    <a:pt x="1476" y="1107"/>
                  </a:lnTo>
                  <a:lnTo>
                    <a:pt x="1480" y="1179"/>
                  </a:lnTo>
                  <a:lnTo>
                    <a:pt x="1480" y="1256"/>
                  </a:lnTo>
                  <a:lnTo>
                    <a:pt x="1468" y="1332"/>
                  </a:lnTo>
                  <a:lnTo>
                    <a:pt x="1453" y="1400"/>
                  </a:lnTo>
                  <a:lnTo>
                    <a:pt x="1427" y="1448"/>
                  </a:lnTo>
                  <a:lnTo>
                    <a:pt x="1394" y="1475"/>
                  </a:lnTo>
                  <a:lnTo>
                    <a:pt x="1340" y="1485"/>
                  </a:lnTo>
                  <a:lnTo>
                    <a:pt x="1268" y="1497"/>
                  </a:lnTo>
                  <a:lnTo>
                    <a:pt x="1179" y="1499"/>
                  </a:lnTo>
                  <a:lnTo>
                    <a:pt x="1078" y="1487"/>
                  </a:lnTo>
                  <a:lnTo>
                    <a:pt x="968" y="1446"/>
                  </a:lnTo>
                  <a:lnTo>
                    <a:pt x="855" y="1378"/>
                  </a:lnTo>
                  <a:lnTo>
                    <a:pt x="743" y="1266"/>
                  </a:lnTo>
                  <a:lnTo>
                    <a:pt x="636" y="1109"/>
                  </a:lnTo>
                  <a:lnTo>
                    <a:pt x="533" y="907"/>
                  </a:lnTo>
                  <a:lnTo>
                    <a:pt x="411" y="711"/>
                  </a:lnTo>
                  <a:lnTo>
                    <a:pt x="283" y="523"/>
                  </a:lnTo>
                  <a:lnTo>
                    <a:pt x="165" y="355"/>
                  </a:lnTo>
                  <a:lnTo>
                    <a:pt x="66" y="207"/>
                  </a:lnTo>
                  <a:lnTo>
                    <a:pt x="8" y="97"/>
                  </a:lnTo>
                  <a:lnTo>
                    <a:pt x="0" y="2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64" name="Freeform 144">
              <a:extLst>
                <a:ext uri="{FF2B5EF4-FFF2-40B4-BE49-F238E27FC236}">
                  <a16:creationId xmlns:a16="http://schemas.microsoft.com/office/drawing/2014/main" id="{86200EE1-777D-1151-947F-278C6A81D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2477"/>
              <a:ext cx="711" cy="716"/>
            </a:xfrm>
            <a:custGeom>
              <a:avLst/>
              <a:gdLst>
                <a:gd name="T0" fmla="*/ 59 w 1426"/>
                <a:gd name="T1" fmla="*/ 0 h 1431"/>
                <a:gd name="T2" fmla="*/ 202 w 1426"/>
                <a:gd name="T3" fmla="*/ 72 h 1431"/>
                <a:gd name="T4" fmla="*/ 379 w 1426"/>
                <a:gd name="T5" fmla="*/ 241 h 1431"/>
                <a:gd name="T6" fmla="*/ 574 w 1426"/>
                <a:gd name="T7" fmla="*/ 462 h 1431"/>
                <a:gd name="T8" fmla="*/ 778 w 1426"/>
                <a:gd name="T9" fmla="*/ 698 h 1431"/>
                <a:gd name="T10" fmla="*/ 972 w 1426"/>
                <a:gd name="T11" fmla="*/ 910 h 1431"/>
                <a:gd name="T12" fmla="*/ 1150 w 1426"/>
                <a:gd name="T13" fmla="*/ 1057 h 1431"/>
                <a:gd name="T14" fmla="*/ 1296 w 1426"/>
                <a:gd name="T15" fmla="*/ 1098 h 1431"/>
                <a:gd name="T16" fmla="*/ 1399 w 1426"/>
                <a:gd name="T17" fmla="*/ 997 h 1431"/>
                <a:gd name="T18" fmla="*/ 1410 w 1426"/>
                <a:gd name="T19" fmla="*/ 1026 h 1431"/>
                <a:gd name="T20" fmla="*/ 1422 w 1426"/>
                <a:gd name="T21" fmla="*/ 1078 h 1431"/>
                <a:gd name="T22" fmla="*/ 1426 w 1426"/>
                <a:gd name="T23" fmla="*/ 1142 h 1431"/>
                <a:gd name="T24" fmla="*/ 1426 w 1426"/>
                <a:gd name="T25" fmla="*/ 1214 h 1431"/>
                <a:gd name="T26" fmla="*/ 1416 w 1426"/>
                <a:gd name="T27" fmla="*/ 1282 h 1431"/>
                <a:gd name="T28" fmla="*/ 1403 w 1426"/>
                <a:gd name="T29" fmla="*/ 1344 h 1431"/>
                <a:gd name="T30" fmla="*/ 1377 w 1426"/>
                <a:gd name="T31" fmla="*/ 1389 h 1431"/>
                <a:gd name="T32" fmla="*/ 1346 w 1426"/>
                <a:gd name="T33" fmla="*/ 1414 h 1431"/>
                <a:gd name="T34" fmla="*/ 1296 w 1426"/>
                <a:gd name="T35" fmla="*/ 1422 h 1431"/>
                <a:gd name="T36" fmla="*/ 1224 w 1426"/>
                <a:gd name="T37" fmla="*/ 1431 h 1431"/>
                <a:gd name="T38" fmla="*/ 1135 w 1426"/>
                <a:gd name="T39" fmla="*/ 1429 h 1431"/>
                <a:gd name="T40" fmla="*/ 1038 w 1426"/>
                <a:gd name="T41" fmla="*/ 1414 h 1431"/>
                <a:gd name="T42" fmla="*/ 929 w 1426"/>
                <a:gd name="T43" fmla="*/ 1371 h 1431"/>
                <a:gd name="T44" fmla="*/ 819 w 1426"/>
                <a:gd name="T45" fmla="*/ 1301 h 1431"/>
                <a:gd name="T46" fmla="*/ 710 w 1426"/>
                <a:gd name="T47" fmla="*/ 1195 h 1431"/>
                <a:gd name="T48" fmla="*/ 607 w 1426"/>
                <a:gd name="T49" fmla="*/ 1045 h 1431"/>
                <a:gd name="T50" fmla="*/ 510 w 1426"/>
                <a:gd name="T51" fmla="*/ 853 h 1431"/>
                <a:gd name="T52" fmla="*/ 396 w 1426"/>
                <a:gd name="T53" fmla="*/ 669 h 1431"/>
                <a:gd name="T54" fmla="*/ 272 w 1426"/>
                <a:gd name="T55" fmla="*/ 493 h 1431"/>
                <a:gd name="T56" fmla="*/ 159 w 1426"/>
                <a:gd name="T57" fmla="*/ 334 h 1431"/>
                <a:gd name="T58" fmla="*/ 64 w 1426"/>
                <a:gd name="T59" fmla="*/ 198 h 1431"/>
                <a:gd name="T60" fmla="*/ 8 w 1426"/>
                <a:gd name="T61" fmla="*/ 92 h 1431"/>
                <a:gd name="T62" fmla="*/ 0 w 1426"/>
                <a:gd name="T63" fmla="*/ 24 h 1431"/>
                <a:gd name="T64" fmla="*/ 59 w 1426"/>
                <a:gd name="T65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6" h="1431">
                  <a:moveTo>
                    <a:pt x="59" y="0"/>
                  </a:moveTo>
                  <a:lnTo>
                    <a:pt x="202" y="72"/>
                  </a:lnTo>
                  <a:lnTo>
                    <a:pt x="379" y="241"/>
                  </a:lnTo>
                  <a:lnTo>
                    <a:pt x="574" y="462"/>
                  </a:lnTo>
                  <a:lnTo>
                    <a:pt x="778" y="698"/>
                  </a:lnTo>
                  <a:lnTo>
                    <a:pt x="972" y="910"/>
                  </a:lnTo>
                  <a:lnTo>
                    <a:pt x="1150" y="1057"/>
                  </a:lnTo>
                  <a:lnTo>
                    <a:pt x="1296" y="1098"/>
                  </a:lnTo>
                  <a:lnTo>
                    <a:pt x="1399" y="997"/>
                  </a:lnTo>
                  <a:lnTo>
                    <a:pt x="1410" y="1026"/>
                  </a:lnTo>
                  <a:lnTo>
                    <a:pt x="1422" y="1078"/>
                  </a:lnTo>
                  <a:lnTo>
                    <a:pt x="1426" y="1142"/>
                  </a:lnTo>
                  <a:lnTo>
                    <a:pt x="1426" y="1214"/>
                  </a:lnTo>
                  <a:lnTo>
                    <a:pt x="1416" y="1282"/>
                  </a:lnTo>
                  <a:lnTo>
                    <a:pt x="1403" y="1344"/>
                  </a:lnTo>
                  <a:lnTo>
                    <a:pt x="1377" y="1389"/>
                  </a:lnTo>
                  <a:lnTo>
                    <a:pt x="1346" y="1414"/>
                  </a:lnTo>
                  <a:lnTo>
                    <a:pt x="1296" y="1422"/>
                  </a:lnTo>
                  <a:lnTo>
                    <a:pt x="1224" y="1431"/>
                  </a:lnTo>
                  <a:lnTo>
                    <a:pt x="1135" y="1429"/>
                  </a:lnTo>
                  <a:lnTo>
                    <a:pt x="1038" y="1414"/>
                  </a:lnTo>
                  <a:lnTo>
                    <a:pt x="929" y="1371"/>
                  </a:lnTo>
                  <a:lnTo>
                    <a:pt x="819" y="1301"/>
                  </a:lnTo>
                  <a:lnTo>
                    <a:pt x="710" y="1195"/>
                  </a:lnTo>
                  <a:lnTo>
                    <a:pt x="607" y="1045"/>
                  </a:lnTo>
                  <a:lnTo>
                    <a:pt x="510" y="853"/>
                  </a:lnTo>
                  <a:lnTo>
                    <a:pt x="396" y="669"/>
                  </a:lnTo>
                  <a:lnTo>
                    <a:pt x="272" y="493"/>
                  </a:lnTo>
                  <a:lnTo>
                    <a:pt x="159" y="334"/>
                  </a:lnTo>
                  <a:lnTo>
                    <a:pt x="64" y="198"/>
                  </a:lnTo>
                  <a:lnTo>
                    <a:pt x="8" y="92"/>
                  </a:lnTo>
                  <a:lnTo>
                    <a:pt x="0" y="2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65" name="Freeform 145">
              <a:extLst>
                <a:ext uri="{FF2B5EF4-FFF2-40B4-BE49-F238E27FC236}">
                  <a16:creationId xmlns:a16="http://schemas.microsoft.com/office/drawing/2014/main" id="{567CB0B9-FB3B-D24B-959D-211E029F3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2501"/>
              <a:ext cx="684" cy="684"/>
            </a:xfrm>
            <a:custGeom>
              <a:avLst/>
              <a:gdLst>
                <a:gd name="T0" fmla="*/ 54 w 1369"/>
                <a:gd name="T1" fmla="*/ 0 h 1367"/>
                <a:gd name="T2" fmla="*/ 190 w 1369"/>
                <a:gd name="T3" fmla="*/ 72 h 1367"/>
                <a:gd name="T4" fmla="*/ 359 w 1369"/>
                <a:gd name="T5" fmla="*/ 236 h 1367"/>
                <a:gd name="T6" fmla="*/ 547 w 1369"/>
                <a:gd name="T7" fmla="*/ 454 h 1367"/>
                <a:gd name="T8" fmla="*/ 743 w 1369"/>
                <a:gd name="T9" fmla="*/ 686 h 1367"/>
                <a:gd name="T10" fmla="*/ 931 w 1369"/>
                <a:gd name="T11" fmla="*/ 892 h 1367"/>
                <a:gd name="T12" fmla="*/ 1101 w 1369"/>
                <a:gd name="T13" fmla="*/ 1035 h 1367"/>
                <a:gd name="T14" fmla="*/ 1243 w 1369"/>
                <a:gd name="T15" fmla="*/ 1074 h 1367"/>
                <a:gd name="T16" fmla="*/ 1342 w 1369"/>
                <a:gd name="T17" fmla="*/ 975 h 1367"/>
                <a:gd name="T18" fmla="*/ 1353 w 1369"/>
                <a:gd name="T19" fmla="*/ 1002 h 1367"/>
                <a:gd name="T20" fmla="*/ 1363 w 1369"/>
                <a:gd name="T21" fmla="*/ 1051 h 1367"/>
                <a:gd name="T22" fmla="*/ 1369 w 1369"/>
                <a:gd name="T23" fmla="*/ 1109 h 1367"/>
                <a:gd name="T24" fmla="*/ 1369 w 1369"/>
                <a:gd name="T25" fmla="*/ 1173 h 1367"/>
                <a:gd name="T26" fmla="*/ 1359 w 1369"/>
                <a:gd name="T27" fmla="*/ 1233 h 1367"/>
                <a:gd name="T28" fmla="*/ 1346 w 1369"/>
                <a:gd name="T29" fmla="*/ 1289 h 1367"/>
                <a:gd name="T30" fmla="*/ 1322 w 1369"/>
                <a:gd name="T31" fmla="*/ 1330 h 1367"/>
                <a:gd name="T32" fmla="*/ 1293 w 1369"/>
                <a:gd name="T33" fmla="*/ 1353 h 1367"/>
                <a:gd name="T34" fmla="*/ 1243 w 1369"/>
                <a:gd name="T35" fmla="*/ 1361 h 1367"/>
                <a:gd name="T36" fmla="*/ 1173 w 1369"/>
                <a:gd name="T37" fmla="*/ 1367 h 1367"/>
                <a:gd name="T38" fmla="*/ 1088 w 1369"/>
                <a:gd name="T39" fmla="*/ 1361 h 1367"/>
                <a:gd name="T40" fmla="*/ 991 w 1369"/>
                <a:gd name="T41" fmla="*/ 1342 h 1367"/>
                <a:gd name="T42" fmla="*/ 882 w 1369"/>
                <a:gd name="T43" fmla="*/ 1297 h 1367"/>
                <a:gd name="T44" fmla="*/ 775 w 1369"/>
                <a:gd name="T45" fmla="*/ 1227 h 1367"/>
                <a:gd name="T46" fmla="*/ 671 w 1369"/>
                <a:gd name="T47" fmla="*/ 1122 h 1367"/>
                <a:gd name="T48" fmla="*/ 574 w 1369"/>
                <a:gd name="T49" fmla="*/ 981 h 1367"/>
                <a:gd name="T50" fmla="*/ 483 w 1369"/>
                <a:gd name="T51" fmla="*/ 803 h 1367"/>
                <a:gd name="T52" fmla="*/ 376 w 1369"/>
                <a:gd name="T53" fmla="*/ 628 h 1367"/>
                <a:gd name="T54" fmla="*/ 260 w 1369"/>
                <a:gd name="T55" fmla="*/ 461 h 1367"/>
                <a:gd name="T56" fmla="*/ 151 w 1369"/>
                <a:gd name="T57" fmla="*/ 314 h 1367"/>
                <a:gd name="T58" fmla="*/ 62 w 1369"/>
                <a:gd name="T59" fmla="*/ 186 h 1367"/>
                <a:gd name="T60" fmla="*/ 7 w 1369"/>
                <a:gd name="T61" fmla="*/ 87 h 1367"/>
                <a:gd name="T62" fmla="*/ 0 w 1369"/>
                <a:gd name="T63" fmla="*/ 21 h 1367"/>
                <a:gd name="T64" fmla="*/ 54 w 1369"/>
                <a:gd name="T65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9" h="1367">
                  <a:moveTo>
                    <a:pt x="54" y="0"/>
                  </a:moveTo>
                  <a:lnTo>
                    <a:pt x="190" y="72"/>
                  </a:lnTo>
                  <a:lnTo>
                    <a:pt x="359" y="236"/>
                  </a:lnTo>
                  <a:lnTo>
                    <a:pt x="547" y="454"/>
                  </a:lnTo>
                  <a:lnTo>
                    <a:pt x="743" y="686"/>
                  </a:lnTo>
                  <a:lnTo>
                    <a:pt x="931" y="892"/>
                  </a:lnTo>
                  <a:lnTo>
                    <a:pt x="1101" y="1035"/>
                  </a:lnTo>
                  <a:lnTo>
                    <a:pt x="1243" y="1074"/>
                  </a:lnTo>
                  <a:lnTo>
                    <a:pt x="1342" y="975"/>
                  </a:lnTo>
                  <a:lnTo>
                    <a:pt x="1353" y="1002"/>
                  </a:lnTo>
                  <a:lnTo>
                    <a:pt x="1363" y="1051"/>
                  </a:lnTo>
                  <a:lnTo>
                    <a:pt x="1369" y="1109"/>
                  </a:lnTo>
                  <a:lnTo>
                    <a:pt x="1369" y="1173"/>
                  </a:lnTo>
                  <a:lnTo>
                    <a:pt x="1359" y="1233"/>
                  </a:lnTo>
                  <a:lnTo>
                    <a:pt x="1346" y="1289"/>
                  </a:lnTo>
                  <a:lnTo>
                    <a:pt x="1322" y="1330"/>
                  </a:lnTo>
                  <a:lnTo>
                    <a:pt x="1293" y="1353"/>
                  </a:lnTo>
                  <a:lnTo>
                    <a:pt x="1243" y="1361"/>
                  </a:lnTo>
                  <a:lnTo>
                    <a:pt x="1173" y="1367"/>
                  </a:lnTo>
                  <a:lnTo>
                    <a:pt x="1088" y="1361"/>
                  </a:lnTo>
                  <a:lnTo>
                    <a:pt x="991" y="1342"/>
                  </a:lnTo>
                  <a:lnTo>
                    <a:pt x="882" y="1297"/>
                  </a:lnTo>
                  <a:lnTo>
                    <a:pt x="775" y="1227"/>
                  </a:lnTo>
                  <a:lnTo>
                    <a:pt x="671" y="1122"/>
                  </a:lnTo>
                  <a:lnTo>
                    <a:pt x="574" y="981"/>
                  </a:lnTo>
                  <a:lnTo>
                    <a:pt x="483" y="803"/>
                  </a:lnTo>
                  <a:lnTo>
                    <a:pt x="376" y="628"/>
                  </a:lnTo>
                  <a:lnTo>
                    <a:pt x="260" y="461"/>
                  </a:lnTo>
                  <a:lnTo>
                    <a:pt x="151" y="314"/>
                  </a:lnTo>
                  <a:lnTo>
                    <a:pt x="62" y="186"/>
                  </a:lnTo>
                  <a:lnTo>
                    <a:pt x="7" y="87"/>
                  </a:lnTo>
                  <a:lnTo>
                    <a:pt x="0" y="2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66" name="Freeform 146">
              <a:extLst>
                <a:ext uri="{FF2B5EF4-FFF2-40B4-BE49-F238E27FC236}">
                  <a16:creationId xmlns:a16="http://schemas.microsoft.com/office/drawing/2014/main" id="{C712E880-666E-3F60-6DF1-B552842C7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525"/>
              <a:ext cx="657" cy="648"/>
            </a:xfrm>
            <a:custGeom>
              <a:avLst/>
              <a:gdLst>
                <a:gd name="T0" fmla="*/ 50 w 1311"/>
                <a:gd name="T1" fmla="*/ 0 h 1299"/>
                <a:gd name="T2" fmla="*/ 177 w 1311"/>
                <a:gd name="T3" fmla="*/ 74 h 1299"/>
                <a:gd name="T4" fmla="*/ 337 w 1311"/>
                <a:gd name="T5" fmla="*/ 237 h 1299"/>
                <a:gd name="T6" fmla="*/ 516 w 1311"/>
                <a:gd name="T7" fmla="*/ 450 h 1299"/>
                <a:gd name="T8" fmla="*/ 706 w 1311"/>
                <a:gd name="T9" fmla="*/ 677 h 1299"/>
                <a:gd name="T10" fmla="*/ 888 w 1311"/>
                <a:gd name="T11" fmla="*/ 879 h 1299"/>
                <a:gd name="T12" fmla="*/ 1055 w 1311"/>
                <a:gd name="T13" fmla="*/ 1016 h 1299"/>
                <a:gd name="T14" fmla="*/ 1191 w 1311"/>
                <a:gd name="T15" fmla="*/ 1055 h 1299"/>
                <a:gd name="T16" fmla="*/ 1288 w 1311"/>
                <a:gd name="T17" fmla="*/ 956 h 1299"/>
                <a:gd name="T18" fmla="*/ 1297 w 1311"/>
                <a:gd name="T19" fmla="*/ 981 h 1299"/>
                <a:gd name="T20" fmla="*/ 1307 w 1311"/>
                <a:gd name="T21" fmla="*/ 1024 h 1299"/>
                <a:gd name="T22" fmla="*/ 1311 w 1311"/>
                <a:gd name="T23" fmla="*/ 1074 h 1299"/>
                <a:gd name="T24" fmla="*/ 1311 w 1311"/>
                <a:gd name="T25" fmla="*/ 1133 h 1299"/>
                <a:gd name="T26" fmla="*/ 1303 w 1311"/>
                <a:gd name="T27" fmla="*/ 1187 h 1299"/>
                <a:gd name="T28" fmla="*/ 1292 w 1311"/>
                <a:gd name="T29" fmla="*/ 1235 h 1299"/>
                <a:gd name="T30" fmla="*/ 1270 w 1311"/>
                <a:gd name="T31" fmla="*/ 1272 h 1299"/>
                <a:gd name="T32" fmla="*/ 1243 w 1311"/>
                <a:gd name="T33" fmla="*/ 1294 h 1299"/>
                <a:gd name="T34" fmla="*/ 1195 w 1311"/>
                <a:gd name="T35" fmla="*/ 1299 h 1299"/>
                <a:gd name="T36" fmla="*/ 1127 w 1311"/>
                <a:gd name="T37" fmla="*/ 1299 h 1299"/>
                <a:gd name="T38" fmla="*/ 1041 w 1311"/>
                <a:gd name="T39" fmla="*/ 1290 h 1299"/>
                <a:gd name="T40" fmla="*/ 945 w 1311"/>
                <a:gd name="T41" fmla="*/ 1266 h 1299"/>
                <a:gd name="T42" fmla="*/ 840 w 1311"/>
                <a:gd name="T43" fmla="*/ 1220 h 1299"/>
                <a:gd name="T44" fmla="*/ 737 w 1311"/>
                <a:gd name="T45" fmla="*/ 1152 h 1299"/>
                <a:gd name="T46" fmla="*/ 634 w 1311"/>
                <a:gd name="T47" fmla="*/ 1051 h 1299"/>
                <a:gd name="T48" fmla="*/ 543 w 1311"/>
                <a:gd name="T49" fmla="*/ 917 h 1299"/>
                <a:gd name="T50" fmla="*/ 458 w 1311"/>
                <a:gd name="T51" fmla="*/ 751 h 1299"/>
                <a:gd name="T52" fmla="*/ 355 w 1311"/>
                <a:gd name="T53" fmla="*/ 588 h 1299"/>
                <a:gd name="T54" fmla="*/ 246 w 1311"/>
                <a:gd name="T55" fmla="*/ 433 h 1299"/>
                <a:gd name="T56" fmla="*/ 145 w 1311"/>
                <a:gd name="T57" fmla="*/ 293 h 1299"/>
                <a:gd name="T58" fmla="*/ 60 w 1311"/>
                <a:gd name="T59" fmla="*/ 173 h 1299"/>
                <a:gd name="T60" fmla="*/ 10 w 1311"/>
                <a:gd name="T61" fmla="*/ 80 h 1299"/>
                <a:gd name="T62" fmla="*/ 0 w 1311"/>
                <a:gd name="T63" fmla="*/ 20 h 1299"/>
                <a:gd name="T64" fmla="*/ 50 w 1311"/>
                <a:gd name="T65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1" h="1299">
                  <a:moveTo>
                    <a:pt x="50" y="0"/>
                  </a:moveTo>
                  <a:lnTo>
                    <a:pt x="177" y="74"/>
                  </a:lnTo>
                  <a:lnTo>
                    <a:pt x="337" y="237"/>
                  </a:lnTo>
                  <a:lnTo>
                    <a:pt x="516" y="450"/>
                  </a:lnTo>
                  <a:lnTo>
                    <a:pt x="706" y="677"/>
                  </a:lnTo>
                  <a:lnTo>
                    <a:pt x="888" y="879"/>
                  </a:lnTo>
                  <a:lnTo>
                    <a:pt x="1055" y="1016"/>
                  </a:lnTo>
                  <a:lnTo>
                    <a:pt x="1191" y="1055"/>
                  </a:lnTo>
                  <a:lnTo>
                    <a:pt x="1288" y="956"/>
                  </a:lnTo>
                  <a:lnTo>
                    <a:pt x="1297" y="981"/>
                  </a:lnTo>
                  <a:lnTo>
                    <a:pt x="1307" y="1024"/>
                  </a:lnTo>
                  <a:lnTo>
                    <a:pt x="1311" y="1074"/>
                  </a:lnTo>
                  <a:lnTo>
                    <a:pt x="1311" y="1133"/>
                  </a:lnTo>
                  <a:lnTo>
                    <a:pt x="1303" y="1187"/>
                  </a:lnTo>
                  <a:lnTo>
                    <a:pt x="1292" y="1235"/>
                  </a:lnTo>
                  <a:lnTo>
                    <a:pt x="1270" y="1272"/>
                  </a:lnTo>
                  <a:lnTo>
                    <a:pt x="1243" y="1294"/>
                  </a:lnTo>
                  <a:lnTo>
                    <a:pt x="1195" y="1299"/>
                  </a:lnTo>
                  <a:lnTo>
                    <a:pt x="1127" y="1299"/>
                  </a:lnTo>
                  <a:lnTo>
                    <a:pt x="1041" y="1290"/>
                  </a:lnTo>
                  <a:lnTo>
                    <a:pt x="945" y="1266"/>
                  </a:lnTo>
                  <a:lnTo>
                    <a:pt x="840" y="1220"/>
                  </a:lnTo>
                  <a:lnTo>
                    <a:pt x="737" y="1152"/>
                  </a:lnTo>
                  <a:lnTo>
                    <a:pt x="634" y="1051"/>
                  </a:lnTo>
                  <a:lnTo>
                    <a:pt x="543" y="917"/>
                  </a:lnTo>
                  <a:lnTo>
                    <a:pt x="458" y="751"/>
                  </a:lnTo>
                  <a:lnTo>
                    <a:pt x="355" y="588"/>
                  </a:lnTo>
                  <a:lnTo>
                    <a:pt x="246" y="433"/>
                  </a:lnTo>
                  <a:lnTo>
                    <a:pt x="145" y="293"/>
                  </a:lnTo>
                  <a:lnTo>
                    <a:pt x="60" y="173"/>
                  </a:lnTo>
                  <a:lnTo>
                    <a:pt x="10" y="80"/>
                  </a:lnTo>
                  <a:lnTo>
                    <a:pt x="0" y="2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67" name="Freeform 147">
              <a:extLst>
                <a:ext uri="{FF2B5EF4-FFF2-40B4-BE49-F238E27FC236}">
                  <a16:creationId xmlns:a16="http://schemas.microsoft.com/office/drawing/2014/main" id="{09AFE0C5-CD10-BE1F-E64D-6BC149DC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548"/>
              <a:ext cx="628" cy="618"/>
            </a:xfrm>
            <a:custGeom>
              <a:avLst/>
              <a:gdLst>
                <a:gd name="T0" fmla="*/ 47 w 1253"/>
                <a:gd name="T1" fmla="*/ 0 h 1237"/>
                <a:gd name="T2" fmla="*/ 165 w 1253"/>
                <a:gd name="T3" fmla="*/ 74 h 1237"/>
                <a:gd name="T4" fmla="*/ 316 w 1253"/>
                <a:gd name="T5" fmla="*/ 235 h 1237"/>
                <a:gd name="T6" fmla="*/ 487 w 1253"/>
                <a:gd name="T7" fmla="*/ 444 h 1237"/>
                <a:gd name="T8" fmla="*/ 669 w 1253"/>
                <a:gd name="T9" fmla="*/ 667 h 1237"/>
                <a:gd name="T10" fmla="*/ 844 w 1253"/>
                <a:gd name="T11" fmla="*/ 863 h 1237"/>
                <a:gd name="T12" fmla="*/ 1005 w 1253"/>
                <a:gd name="T13" fmla="*/ 996 h 1237"/>
                <a:gd name="T14" fmla="*/ 1139 w 1253"/>
                <a:gd name="T15" fmla="*/ 1031 h 1237"/>
                <a:gd name="T16" fmla="*/ 1232 w 1253"/>
                <a:gd name="T17" fmla="*/ 934 h 1237"/>
                <a:gd name="T18" fmla="*/ 1242 w 1253"/>
                <a:gd name="T19" fmla="*/ 958 h 1237"/>
                <a:gd name="T20" fmla="*/ 1249 w 1253"/>
                <a:gd name="T21" fmla="*/ 995 h 1237"/>
                <a:gd name="T22" fmla="*/ 1253 w 1253"/>
                <a:gd name="T23" fmla="*/ 1041 h 1237"/>
                <a:gd name="T24" fmla="*/ 1253 w 1253"/>
                <a:gd name="T25" fmla="*/ 1091 h 1237"/>
                <a:gd name="T26" fmla="*/ 1247 w 1253"/>
                <a:gd name="T27" fmla="*/ 1140 h 1237"/>
                <a:gd name="T28" fmla="*/ 1236 w 1253"/>
                <a:gd name="T29" fmla="*/ 1183 h 1237"/>
                <a:gd name="T30" fmla="*/ 1214 w 1253"/>
                <a:gd name="T31" fmla="*/ 1216 h 1237"/>
                <a:gd name="T32" fmla="*/ 1189 w 1253"/>
                <a:gd name="T33" fmla="*/ 1233 h 1237"/>
                <a:gd name="T34" fmla="*/ 1143 w 1253"/>
                <a:gd name="T35" fmla="*/ 1237 h 1237"/>
                <a:gd name="T36" fmla="*/ 1077 w 1253"/>
                <a:gd name="T37" fmla="*/ 1235 h 1237"/>
                <a:gd name="T38" fmla="*/ 993 w 1253"/>
                <a:gd name="T39" fmla="*/ 1221 h 1237"/>
                <a:gd name="T40" fmla="*/ 900 w 1253"/>
                <a:gd name="T41" fmla="*/ 1194 h 1237"/>
                <a:gd name="T42" fmla="*/ 797 w 1253"/>
                <a:gd name="T43" fmla="*/ 1146 h 1237"/>
                <a:gd name="T44" fmla="*/ 697 w 1253"/>
                <a:gd name="T45" fmla="*/ 1078 h 1237"/>
                <a:gd name="T46" fmla="*/ 600 w 1253"/>
                <a:gd name="T47" fmla="*/ 981 h 1237"/>
                <a:gd name="T48" fmla="*/ 514 w 1253"/>
                <a:gd name="T49" fmla="*/ 855 h 1237"/>
                <a:gd name="T50" fmla="*/ 435 w 1253"/>
                <a:gd name="T51" fmla="*/ 700 h 1237"/>
                <a:gd name="T52" fmla="*/ 338 w 1253"/>
                <a:gd name="T53" fmla="*/ 549 h 1237"/>
                <a:gd name="T54" fmla="*/ 235 w 1253"/>
                <a:gd name="T55" fmla="*/ 403 h 1237"/>
                <a:gd name="T56" fmla="*/ 138 w 1253"/>
                <a:gd name="T57" fmla="*/ 273 h 1237"/>
                <a:gd name="T58" fmla="*/ 59 w 1253"/>
                <a:gd name="T59" fmla="*/ 161 h 1237"/>
                <a:gd name="T60" fmla="*/ 8 w 1253"/>
                <a:gd name="T61" fmla="*/ 76 h 1237"/>
                <a:gd name="T62" fmla="*/ 0 w 1253"/>
                <a:gd name="T63" fmla="*/ 19 h 1237"/>
                <a:gd name="T64" fmla="*/ 47 w 1253"/>
                <a:gd name="T65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3" h="1237">
                  <a:moveTo>
                    <a:pt x="47" y="0"/>
                  </a:moveTo>
                  <a:lnTo>
                    <a:pt x="165" y="74"/>
                  </a:lnTo>
                  <a:lnTo>
                    <a:pt x="316" y="235"/>
                  </a:lnTo>
                  <a:lnTo>
                    <a:pt x="487" y="444"/>
                  </a:lnTo>
                  <a:lnTo>
                    <a:pt x="669" y="667"/>
                  </a:lnTo>
                  <a:lnTo>
                    <a:pt x="844" y="863"/>
                  </a:lnTo>
                  <a:lnTo>
                    <a:pt x="1005" y="996"/>
                  </a:lnTo>
                  <a:lnTo>
                    <a:pt x="1139" y="1031"/>
                  </a:lnTo>
                  <a:lnTo>
                    <a:pt x="1232" y="934"/>
                  </a:lnTo>
                  <a:lnTo>
                    <a:pt x="1242" y="958"/>
                  </a:lnTo>
                  <a:lnTo>
                    <a:pt x="1249" y="995"/>
                  </a:lnTo>
                  <a:lnTo>
                    <a:pt x="1253" y="1041"/>
                  </a:lnTo>
                  <a:lnTo>
                    <a:pt x="1253" y="1091"/>
                  </a:lnTo>
                  <a:lnTo>
                    <a:pt x="1247" y="1140"/>
                  </a:lnTo>
                  <a:lnTo>
                    <a:pt x="1236" y="1183"/>
                  </a:lnTo>
                  <a:lnTo>
                    <a:pt x="1214" y="1216"/>
                  </a:lnTo>
                  <a:lnTo>
                    <a:pt x="1189" y="1233"/>
                  </a:lnTo>
                  <a:lnTo>
                    <a:pt x="1143" y="1237"/>
                  </a:lnTo>
                  <a:lnTo>
                    <a:pt x="1077" y="1235"/>
                  </a:lnTo>
                  <a:lnTo>
                    <a:pt x="993" y="1221"/>
                  </a:lnTo>
                  <a:lnTo>
                    <a:pt x="900" y="1194"/>
                  </a:lnTo>
                  <a:lnTo>
                    <a:pt x="797" y="1146"/>
                  </a:lnTo>
                  <a:lnTo>
                    <a:pt x="697" y="1078"/>
                  </a:lnTo>
                  <a:lnTo>
                    <a:pt x="600" y="981"/>
                  </a:lnTo>
                  <a:lnTo>
                    <a:pt x="514" y="855"/>
                  </a:lnTo>
                  <a:lnTo>
                    <a:pt x="435" y="700"/>
                  </a:lnTo>
                  <a:lnTo>
                    <a:pt x="338" y="549"/>
                  </a:lnTo>
                  <a:lnTo>
                    <a:pt x="235" y="403"/>
                  </a:lnTo>
                  <a:lnTo>
                    <a:pt x="138" y="273"/>
                  </a:lnTo>
                  <a:lnTo>
                    <a:pt x="59" y="161"/>
                  </a:lnTo>
                  <a:lnTo>
                    <a:pt x="8" y="76"/>
                  </a:lnTo>
                  <a:lnTo>
                    <a:pt x="0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68" name="Freeform 148">
              <a:extLst>
                <a:ext uri="{FF2B5EF4-FFF2-40B4-BE49-F238E27FC236}">
                  <a16:creationId xmlns:a16="http://schemas.microsoft.com/office/drawing/2014/main" id="{4C0B2C8F-E76F-3A40-FDF2-8E6CA904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2700"/>
              <a:ext cx="876" cy="1202"/>
            </a:xfrm>
            <a:custGeom>
              <a:avLst/>
              <a:gdLst>
                <a:gd name="T0" fmla="*/ 289 w 1749"/>
                <a:gd name="T1" fmla="*/ 35 h 2402"/>
                <a:gd name="T2" fmla="*/ 180 w 1749"/>
                <a:gd name="T3" fmla="*/ 334 h 2402"/>
                <a:gd name="T4" fmla="*/ 79 w 1749"/>
                <a:gd name="T5" fmla="*/ 692 h 2402"/>
                <a:gd name="T6" fmla="*/ 11 w 1749"/>
                <a:gd name="T7" fmla="*/ 1080 h 2402"/>
                <a:gd name="T8" fmla="*/ 0 w 1749"/>
                <a:gd name="T9" fmla="*/ 1468 h 2402"/>
                <a:gd name="T10" fmla="*/ 62 w 1749"/>
                <a:gd name="T11" fmla="*/ 1823 h 2402"/>
                <a:gd name="T12" fmla="*/ 229 w 1749"/>
                <a:gd name="T13" fmla="*/ 2117 h 2402"/>
                <a:gd name="T14" fmla="*/ 518 w 1749"/>
                <a:gd name="T15" fmla="*/ 2319 h 2402"/>
                <a:gd name="T16" fmla="*/ 956 w 1749"/>
                <a:gd name="T17" fmla="*/ 2402 h 2402"/>
                <a:gd name="T18" fmla="*/ 1375 w 1749"/>
                <a:gd name="T19" fmla="*/ 2321 h 2402"/>
                <a:gd name="T20" fmla="*/ 1625 w 1749"/>
                <a:gd name="T21" fmla="*/ 2096 h 2402"/>
                <a:gd name="T22" fmla="*/ 1739 w 1749"/>
                <a:gd name="T23" fmla="*/ 1765 h 2402"/>
                <a:gd name="T24" fmla="*/ 1749 w 1749"/>
                <a:gd name="T25" fmla="*/ 1373 h 2402"/>
                <a:gd name="T26" fmla="*/ 1685 w 1749"/>
                <a:gd name="T27" fmla="*/ 956 h 2402"/>
                <a:gd name="T28" fmla="*/ 1586 w 1749"/>
                <a:gd name="T29" fmla="*/ 561 h 2402"/>
                <a:gd name="T30" fmla="*/ 1480 w 1749"/>
                <a:gd name="T31" fmla="*/ 227 h 2402"/>
                <a:gd name="T32" fmla="*/ 1404 w 1749"/>
                <a:gd name="T33" fmla="*/ 0 h 2402"/>
                <a:gd name="T34" fmla="*/ 1355 w 1749"/>
                <a:gd name="T35" fmla="*/ 0 h 2402"/>
                <a:gd name="T36" fmla="*/ 1229 w 1749"/>
                <a:gd name="T37" fmla="*/ 0 h 2402"/>
                <a:gd name="T38" fmla="*/ 1051 w 1749"/>
                <a:gd name="T39" fmla="*/ 2 h 2402"/>
                <a:gd name="T40" fmla="*/ 849 w 1749"/>
                <a:gd name="T41" fmla="*/ 6 h 2402"/>
                <a:gd name="T42" fmla="*/ 644 w 1749"/>
                <a:gd name="T43" fmla="*/ 10 h 2402"/>
                <a:gd name="T44" fmla="*/ 467 w 1749"/>
                <a:gd name="T45" fmla="*/ 18 h 2402"/>
                <a:gd name="T46" fmla="*/ 339 w 1749"/>
                <a:gd name="T47" fmla="*/ 24 h 2402"/>
                <a:gd name="T48" fmla="*/ 289 w 1749"/>
                <a:gd name="T49" fmla="*/ 35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9" h="2402">
                  <a:moveTo>
                    <a:pt x="289" y="35"/>
                  </a:moveTo>
                  <a:lnTo>
                    <a:pt x="180" y="334"/>
                  </a:lnTo>
                  <a:lnTo>
                    <a:pt x="79" y="692"/>
                  </a:lnTo>
                  <a:lnTo>
                    <a:pt x="11" y="1080"/>
                  </a:lnTo>
                  <a:lnTo>
                    <a:pt x="0" y="1468"/>
                  </a:lnTo>
                  <a:lnTo>
                    <a:pt x="62" y="1823"/>
                  </a:lnTo>
                  <a:lnTo>
                    <a:pt x="229" y="2117"/>
                  </a:lnTo>
                  <a:lnTo>
                    <a:pt x="518" y="2319"/>
                  </a:lnTo>
                  <a:lnTo>
                    <a:pt x="956" y="2402"/>
                  </a:lnTo>
                  <a:lnTo>
                    <a:pt x="1375" y="2321"/>
                  </a:lnTo>
                  <a:lnTo>
                    <a:pt x="1625" y="2096"/>
                  </a:lnTo>
                  <a:lnTo>
                    <a:pt x="1739" y="1765"/>
                  </a:lnTo>
                  <a:lnTo>
                    <a:pt x="1749" y="1373"/>
                  </a:lnTo>
                  <a:lnTo>
                    <a:pt x="1685" y="956"/>
                  </a:lnTo>
                  <a:lnTo>
                    <a:pt x="1586" y="561"/>
                  </a:lnTo>
                  <a:lnTo>
                    <a:pt x="1480" y="227"/>
                  </a:lnTo>
                  <a:lnTo>
                    <a:pt x="1404" y="0"/>
                  </a:lnTo>
                  <a:lnTo>
                    <a:pt x="1355" y="0"/>
                  </a:lnTo>
                  <a:lnTo>
                    <a:pt x="1229" y="0"/>
                  </a:lnTo>
                  <a:lnTo>
                    <a:pt x="1051" y="2"/>
                  </a:lnTo>
                  <a:lnTo>
                    <a:pt x="849" y="6"/>
                  </a:lnTo>
                  <a:lnTo>
                    <a:pt x="644" y="10"/>
                  </a:lnTo>
                  <a:lnTo>
                    <a:pt x="467" y="18"/>
                  </a:lnTo>
                  <a:lnTo>
                    <a:pt x="339" y="24"/>
                  </a:lnTo>
                  <a:lnTo>
                    <a:pt x="289" y="35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69" name="Freeform 149">
              <a:extLst>
                <a:ext uri="{FF2B5EF4-FFF2-40B4-BE49-F238E27FC236}">
                  <a16:creationId xmlns:a16="http://schemas.microsoft.com/office/drawing/2014/main" id="{1DDBAA73-C27D-7F15-DEAD-DAF69AAFC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702"/>
              <a:ext cx="840" cy="1174"/>
            </a:xfrm>
            <a:custGeom>
              <a:avLst/>
              <a:gdLst>
                <a:gd name="T0" fmla="*/ 277 w 1679"/>
                <a:gd name="T1" fmla="*/ 35 h 2346"/>
                <a:gd name="T2" fmla="*/ 172 w 1679"/>
                <a:gd name="T3" fmla="*/ 326 h 2346"/>
                <a:gd name="T4" fmla="*/ 77 w 1679"/>
                <a:gd name="T5" fmla="*/ 677 h 2346"/>
                <a:gd name="T6" fmla="*/ 11 w 1679"/>
                <a:gd name="T7" fmla="*/ 1055 h 2346"/>
                <a:gd name="T8" fmla="*/ 0 w 1679"/>
                <a:gd name="T9" fmla="*/ 1435 h 2346"/>
                <a:gd name="T10" fmla="*/ 60 w 1679"/>
                <a:gd name="T11" fmla="*/ 1780 h 2346"/>
                <a:gd name="T12" fmla="*/ 219 w 1679"/>
                <a:gd name="T13" fmla="*/ 2069 h 2346"/>
                <a:gd name="T14" fmla="*/ 496 w 1679"/>
                <a:gd name="T15" fmla="*/ 2267 h 2346"/>
                <a:gd name="T16" fmla="*/ 917 w 1679"/>
                <a:gd name="T17" fmla="*/ 2346 h 2346"/>
                <a:gd name="T18" fmla="*/ 1321 w 1679"/>
                <a:gd name="T19" fmla="*/ 2269 h 2346"/>
                <a:gd name="T20" fmla="*/ 1563 w 1679"/>
                <a:gd name="T21" fmla="*/ 2049 h 2346"/>
                <a:gd name="T22" fmla="*/ 1670 w 1679"/>
                <a:gd name="T23" fmla="*/ 1726 h 2346"/>
                <a:gd name="T24" fmla="*/ 1679 w 1679"/>
                <a:gd name="T25" fmla="*/ 1344 h 2346"/>
                <a:gd name="T26" fmla="*/ 1617 w 1679"/>
                <a:gd name="T27" fmla="*/ 937 h 2346"/>
                <a:gd name="T28" fmla="*/ 1522 w 1679"/>
                <a:gd name="T29" fmla="*/ 551 h 2346"/>
                <a:gd name="T30" fmla="*/ 1421 w 1679"/>
                <a:gd name="T31" fmla="*/ 223 h 2346"/>
                <a:gd name="T32" fmla="*/ 1348 w 1679"/>
                <a:gd name="T33" fmla="*/ 0 h 2346"/>
                <a:gd name="T34" fmla="*/ 1301 w 1679"/>
                <a:gd name="T35" fmla="*/ 0 h 2346"/>
                <a:gd name="T36" fmla="*/ 1181 w 1679"/>
                <a:gd name="T37" fmla="*/ 0 h 2346"/>
                <a:gd name="T38" fmla="*/ 1010 w 1679"/>
                <a:gd name="T39" fmla="*/ 2 h 2346"/>
                <a:gd name="T40" fmla="*/ 816 w 1679"/>
                <a:gd name="T41" fmla="*/ 6 h 2346"/>
                <a:gd name="T42" fmla="*/ 618 w 1679"/>
                <a:gd name="T43" fmla="*/ 10 h 2346"/>
                <a:gd name="T44" fmla="*/ 448 w 1679"/>
                <a:gd name="T45" fmla="*/ 18 h 2346"/>
                <a:gd name="T46" fmla="*/ 324 w 1679"/>
                <a:gd name="T47" fmla="*/ 23 h 2346"/>
                <a:gd name="T48" fmla="*/ 277 w 1679"/>
                <a:gd name="T49" fmla="*/ 35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9" h="2346">
                  <a:moveTo>
                    <a:pt x="277" y="35"/>
                  </a:moveTo>
                  <a:lnTo>
                    <a:pt x="172" y="326"/>
                  </a:lnTo>
                  <a:lnTo>
                    <a:pt x="77" y="677"/>
                  </a:lnTo>
                  <a:lnTo>
                    <a:pt x="11" y="1055"/>
                  </a:lnTo>
                  <a:lnTo>
                    <a:pt x="0" y="1435"/>
                  </a:lnTo>
                  <a:lnTo>
                    <a:pt x="60" y="1780"/>
                  </a:lnTo>
                  <a:lnTo>
                    <a:pt x="219" y="2069"/>
                  </a:lnTo>
                  <a:lnTo>
                    <a:pt x="496" y="2267"/>
                  </a:lnTo>
                  <a:lnTo>
                    <a:pt x="917" y="2346"/>
                  </a:lnTo>
                  <a:lnTo>
                    <a:pt x="1321" y="2269"/>
                  </a:lnTo>
                  <a:lnTo>
                    <a:pt x="1563" y="2049"/>
                  </a:lnTo>
                  <a:lnTo>
                    <a:pt x="1670" y="1726"/>
                  </a:lnTo>
                  <a:lnTo>
                    <a:pt x="1679" y="1344"/>
                  </a:lnTo>
                  <a:lnTo>
                    <a:pt x="1617" y="937"/>
                  </a:lnTo>
                  <a:lnTo>
                    <a:pt x="1522" y="551"/>
                  </a:lnTo>
                  <a:lnTo>
                    <a:pt x="1421" y="223"/>
                  </a:lnTo>
                  <a:lnTo>
                    <a:pt x="1348" y="0"/>
                  </a:lnTo>
                  <a:lnTo>
                    <a:pt x="1301" y="0"/>
                  </a:lnTo>
                  <a:lnTo>
                    <a:pt x="1181" y="0"/>
                  </a:lnTo>
                  <a:lnTo>
                    <a:pt x="1010" y="2"/>
                  </a:lnTo>
                  <a:lnTo>
                    <a:pt x="816" y="6"/>
                  </a:lnTo>
                  <a:lnTo>
                    <a:pt x="618" y="10"/>
                  </a:lnTo>
                  <a:lnTo>
                    <a:pt x="448" y="18"/>
                  </a:lnTo>
                  <a:lnTo>
                    <a:pt x="324" y="23"/>
                  </a:lnTo>
                  <a:lnTo>
                    <a:pt x="277" y="35"/>
                  </a:lnTo>
                  <a:close/>
                </a:path>
              </a:pathLst>
            </a:custGeom>
            <a:solidFill>
              <a:srgbClr val="C74A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70" name="Freeform 150">
              <a:extLst>
                <a:ext uri="{FF2B5EF4-FFF2-40B4-BE49-F238E27FC236}">
                  <a16:creationId xmlns:a16="http://schemas.microsoft.com/office/drawing/2014/main" id="{31786F9D-3926-5B87-9C18-27521B8B5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2705"/>
              <a:ext cx="807" cy="1145"/>
            </a:xfrm>
            <a:custGeom>
              <a:avLst/>
              <a:gdLst>
                <a:gd name="T0" fmla="*/ 265 w 1611"/>
                <a:gd name="T1" fmla="*/ 33 h 2290"/>
                <a:gd name="T2" fmla="*/ 165 w 1611"/>
                <a:gd name="T3" fmla="*/ 316 h 2290"/>
                <a:gd name="T4" fmla="*/ 73 w 1611"/>
                <a:gd name="T5" fmla="*/ 659 h 2290"/>
                <a:gd name="T6" fmla="*/ 9 w 1611"/>
                <a:gd name="T7" fmla="*/ 1030 h 2290"/>
                <a:gd name="T8" fmla="*/ 0 w 1611"/>
                <a:gd name="T9" fmla="*/ 1400 h 2290"/>
                <a:gd name="T10" fmla="*/ 58 w 1611"/>
                <a:gd name="T11" fmla="*/ 1737 h 2290"/>
                <a:gd name="T12" fmla="*/ 211 w 1611"/>
                <a:gd name="T13" fmla="*/ 2018 h 2290"/>
                <a:gd name="T14" fmla="*/ 477 w 1611"/>
                <a:gd name="T15" fmla="*/ 2212 h 2290"/>
                <a:gd name="T16" fmla="*/ 880 w 1611"/>
                <a:gd name="T17" fmla="*/ 2290 h 2290"/>
                <a:gd name="T18" fmla="*/ 1268 w 1611"/>
                <a:gd name="T19" fmla="*/ 2214 h 2290"/>
                <a:gd name="T20" fmla="*/ 1499 w 1611"/>
                <a:gd name="T21" fmla="*/ 2001 h 2290"/>
                <a:gd name="T22" fmla="*/ 1602 w 1611"/>
                <a:gd name="T23" fmla="*/ 1685 h 2290"/>
                <a:gd name="T24" fmla="*/ 1611 w 1611"/>
                <a:gd name="T25" fmla="*/ 1311 h 2290"/>
                <a:gd name="T26" fmla="*/ 1551 w 1611"/>
                <a:gd name="T27" fmla="*/ 913 h 2290"/>
                <a:gd name="T28" fmla="*/ 1460 w 1611"/>
                <a:gd name="T29" fmla="*/ 535 h 2290"/>
                <a:gd name="T30" fmla="*/ 1363 w 1611"/>
                <a:gd name="T31" fmla="*/ 217 h 2290"/>
                <a:gd name="T32" fmla="*/ 1293 w 1611"/>
                <a:gd name="T33" fmla="*/ 0 h 2290"/>
                <a:gd name="T34" fmla="*/ 1249 w 1611"/>
                <a:gd name="T35" fmla="*/ 0 h 2290"/>
                <a:gd name="T36" fmla="*/ 1134 w 1611"/>
                <a:gd name="T37" fmla="*/ 0 h 2290"/>
                <a:gd name="T38" fmla="*/ 969 w 1611"/>
                <a:gd name="T39" fmla="*/ 0 h 2290"/>
                <a:gd name="T40" fmla="*/ 783 w 1611"/>
                <a:gd name="T41" fmla="*/ 6 h 2290"/>
                <a:gd name="T42" fmla="*/ 595 w 1611"/>
                <a:gd name="T43" fmla="*/ 8 h 2290"/>
                <a:gd name="T44" fmla="*/ 430 w 1611"/>
                <a:gd name="T45" fmla="*/ 16 h 2290"/>
                <a:gd name="T46" fmla="*/ 312 w 1611"/>
                <a:gd name="T47" fmla="*/ 21 h 2290"/>
                <a:gd name="T48" fmla="*/ 265 w 1611"/>
                <a:gd name="T49" fmla="*/ 33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1" h="2290">
                  <a:moveTo>
                    <a:pt x="265" y="33"/>
                  </a:moveTo>
                  <a:lnTo>
                    <a:pt x="165" y="316"/>
                  </a:lnTo>
                  <a:lnTo>
                    <a:pt x="73" y="659"/>
                  </a:lnTo>
                  <a:lnTo>
                    <a:pt x="9" y="1030"/>
                  </a:lnTo>
                  <a:lnTo>
                    <a:pt x="0" y="1400"/>
                  </a:lnTo>
                  <a:lnTo>
                    <a:pt x="58" y="1737"/>
                  </a:lnTo>
                  <a:lnTo>
                    <a:pt x="211" y="2018"/>
                  </a:lnTo>
                  <a:lnTo>
                    <a:pt x="477" y="2212"/>
                  </a:lnTo>
                  <a:lnTo>
                    <a:pt x="880" y="2290"/>
                  </a:lnTo>
                  <a:lnTo>
                    <a:pt x="1268" y="2214"/>
                  </a:lnTo>
                  <a:lnTo>
                    <a:pt x="1499" y="2001"/>
                  </a:lnTo>
                  <a:lnTo>
                    <a:pt x="1602" y="1685"/>
                  </a:lnTo>
                  <a:lnTo>
                    <a:pt x="1611" y="1311"/>
                  </a:lnTo>
                  <a:lnTo>
                    <a:pt x="1551" y="913"/>
                  </a:lnTo>
                  <a:lnTo>
                    <a:pt x="1460" y="535"/>
                  </a:lnTo>
                  <a:lnTo>
                    <a:pt x="1363" y="217"/>
                  </a:lnTo>
                  <a:lnTo>
                    <a:pt x="1293" y="0"/>
                  </a:lnTo>
                  <a:lnTo>
                    <a:pt x="1249" y="0"/>
                  </a:lnTo>
                  <a:lnTo>
                    <a:pt x="1134" y="0"/>
                  </a:lnTo>
                  <a:lnTo>
                    <a:pt x="969" y="0"/>
                  </a:lnTo>
                  <a:lnTo>
                    <a:pt x="783" y="6"/>
                  </a:lnTo>
                  <a:lnTo>
                    <a:pt x="595" y="8"/>
                  </a:lnTo>
                  <a:lnTo>
                    <a:pt x="430" y="16"/>
                  </a:lnTo>
                  <a:lnTo>
                    <a:pt x="312" y="21"/>
                  </a:lnTo>
                  <a:lnTo>
                    <a:pt x="265" y="33"/>
                  </a:ln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71" name="Freeform 151">
              <a:extLst>
                <a:ext uri="{FF2B5EF4-FFF2-40B4-BE49-F238E27FC236}">
                  <a16:creationId xmlns:a16="http://schemas.microsoft.com/office/drawing/2014/main" id="{CB89E9D3-45B5-62CE-96D5-36616CA81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706"/>
              <a:ext cx="771" cy="1120"/>
            </a:xfrm>
            <a:custGeom>
              <a:avLst/>
              <a:gdLst>
                <a:gd name="T0" fmla="*/ 258 w 1542"/>
                <a:gd name="T1" fmla="*/ 33 h 2239"/>
                <a:gd name="T2" fmla="*/ 161 w 1542"/>
                <a:gd name="T3" fmla="*/ 310 h 2239"/>
                <a:gd name="T4" fmla="*/ 72 w 1542"/>
                <a:gd name="T5" fmla="*/ 646 h 2239"/>
                <a:gd name="T6" fmla="*/ 9 w 1542"/>
                <a:gd name="T7" fmla="*/ 1006 h 2239"/>
                <a:gd name="T8" fmla="*/ 0 w 1542"/>
                <a:gd name="T9" fmla="*/ 1369 h 2239"/>
                <a:gd name="T10" fmla="*/ 54 w 1542"/>
                <a:gd name="T11" fmla="*/ 1698 h 2239"/>
                <a:gd name="T12" fmla="*/ 201 w 1542"/>
                <a:gd name="T13" fmla="*/ 1974 h 2239"/>
                <a:gd name="T14" fmla="*/ 457 w 1542"/>
                <a:gd name="T15" fmla="*/ 2164 h 2239"/>
                <a:gd name="T16" fmla="*/ 843 w 1542"/>
                <a:gd name="T17" fmla="*/ 2239 h 2239"/>
                <a:gd name="T18" fmla="*/ 1212 w 1542"/>
                <a:gd name="T19" fmla="*/ 2164 h 2239"/>
                <a:gd name="T20" fmla="*/ 1433 w 1542"/>
                <a:gd name="T21" fmla="*/ 1954 h 2239"/>
                <a:gd name="T22" fmla="*/ 1534 w 1542"/>
                <a:gd name="T23" fmla="*/ 1646 h 2239"/>
                <a:gd name="T24" fmla="*/ 1542 w 1542"/>
                <a:gd name="T25" fmla="*/ 1280 h 2239"/>
                <a:gd name="T26" fmla="*/ 1485 w 1542"/>
                <a:gd name="T27" fmla="*/ 892 h 2239"/>
                <a:gd name="T28" fmla="*/ 1398 w 1542"/>
                <a:gd name="T29" fmla="*/ 523 h 2239"/>
                <a:gd name="T30" fmla="*/ 1305 w 1542"/>
                <a:gd name="T31" fmla="*/ 211 h 2239"/>
                <a:gd name="T32" fmla="*/ 1239 w 1542"/>
                <a:gd name="T33" fmla="*/ 0 h 2239"/>
                <a:gd name="T34" fmla="*/ 1196 w 1542"/>
                <a:gd name="T35" fmla="*/ 0 h 2239"/>
                <a:gd name="T36" fmla="*/ 1086 w 1542"/>
                <a:gd name="T37" fmla="*/ 0 h 2239"/>
                <a:gd name="T38" fmla="*/ 929 w 1542"/>
                <a:gd name="T39" fmla="*/ 2 h 2239"/>
                <a:gd name="T40" fmla="*/ 750 w 1542"/>
                <a:gd name="T41" fmla="*/ 8 h 2239"/>
                <a:gd name="T42" fmla="*/ 570 w 1542"/>
                <a:gd name="T43" fmla="*/ 10 h 2239"/>
                <a:gd name="T44" fmla="*/ 413 w 1542"/>
                <a:gd name="T45" fmla="*/ 17 h 2239"/>
                <a:gd name="T46" fmla="*/ 300 w 1542"/>
                <a:gd name="T47" fmla="*/ 23 h 2239"/>
                <a:gd name="T48" fmla="*/ 258 w 1542"/>
                <a:gd name="T49" fmla="*/ 33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2" h="2239">
                  <a:moveTo>
                    <a:pt x="258" y="33"/>
                  </a:moveTo>
                  <a:lnTo>
                    <a:pt x="161" y="310"/>
                  </a:lnTo>
                  <a:lnTo>
                    <a:pt x="72" y="646"/>
                  </a:lnTo>
                  <a:lnTo>
                    <a:pt x="9" y="1006"/>
                  </a:lnTo>
                  <a:lnTo>
                    <a:pt x="0" y="1369"/>
                  </a:lnTo>
                  <a:lnTo>
                    <a:pt x="54" y="1698"/>
                  </a:lnTo>
                  <a:lnTo>
                    <a:pt x="201" y="1974"/>
                  </a:lnTo>
                  <a:lnTo>
                    <a:pt x="457" y="2164"/>
                  </a:lnTo>
                  <a:lnTo>
                    <a:pt x="843" y="2239"/>
                  </a:lnTo>
                  <a:lnTo>
                    <a:pt x="1212" y="2164"/>
                  </a:lnTo>
                  <a:lnTo>
                    <a:pt x="1433" y="1954"/>
                  </a:lnTo>
                  <a:lnTo>
                    <a:pt x="1534" y="1646"/>
                  </a:lnTo>
                  <a:lnTo>
                    <a:pt x="1542" y="1280"/>
                  </a:lnTo>
                  <a:lnTo>
                    <a:pt x="1485" y="892"/>
                  </a:lnTo>
                  <a:lnTo>
                    <a:pt x="1398" y="523"/>
                  </a:lnTo>
                  <a:lnTo>
                    <a:pt x="1305" y="211"/>
                  </a:lnTo>
                  <a:lnTo>
                    <a:pt x="1239" y="0"/>
                  </a:lnTo>
                  <a:lnTo>
                    <a:pt x="1196" y="0"/>
                  </a:lnTo>
                  <a:lnTo>
                    <a:pt x="1086" y="0"/>
                  </a:lnTo>
                  <a:lnTo>
                    <a:pt x="929" y="2"/>
                  </a:lnTo>
                  <a:lnTo>
                    <a:pt x="750" y="8"/>
                  </a:lnTo>
                  <a:lnTo>
                    <a:pt x="570" y="10"/>
                  </a:lnTo>
                  <a:lnTo>
                    <a:pt x="413" y="17"/>
                  </a:lnTo>
                  <a:lnTo>
                    <a:pt x="300" y="23"/>
                  </a:lnTo>
                  <a:lnTo>
                    <a:pt x="258" y="33"/>
                  </a:lnTo>
                  <a:close/>
                </a:path>
              </a:pathLst>
            </a:custGeom>
            <a:solidFill>
              <a:srgbClr val="D661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72" name="Freeform 152">
              <a:extLst>
                <a:ext uri="{FF2B5EF4-FFF2-40B4-BE49-F238E27FC236}">
                  <a16:creationId xmlns:a16="http://schemas.microsoft.com/office/drawing/2014/main" id="{3677DD74-FE80-042B-1224-772733785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708"/>
              <a:ext cx="737" cy="1093"/>
            </a:xfrm>
            <a:custGeom>
              <a:avLst/>
              <a:gdLst>
                <a:gd name="T0" fmla="*/ 246 w 1474"/>
                <a:gd name="T1" fmla="*/ 31 h 2185"/>
                <a:gd name="T2" fmla="*/ 153 w 1474"/>
                <a:gd name="T3" fmla="*/ 302 h 2185"/>
                <a:gd name="T4" fmla="*/ 68 w 1474"/>
                <a:gd name="T5" fmla="*/ 628 h 2185"/>
                <a:gd name="T6" fmla="*/ 9 w 1474"/>
                <a:gd name="T7" fmla="*/ 981 h 2185"/>
                <a:gd name="T8" fmla="*/ 0 w 1474"/>
                <a:gd name="T9" fmla="*/ 1336 h 2185"/>
                <a:gd name="T10" fmla="*/ 52 w 1474"/>
                <a:gd name="T11" fmla="*/ 1659 h 2185"/>
                <a:gd name="T12" fmla="*/ 194 w 1474"/>
                <a:gd name="T13" fmla="*/ 1927 h 2185"/>
                <a:gd name="T14" fmla="*/ 438 w 1474"/>
                <a:gd name="T15" fmla="*/ 2111 h 2185"/>
                <a:gd name="T16" fmla="*/ 807 w 1474"/>
                <a:gd name="T17" fmla="*/ 2185 h 2185"/>
                <a:gd name="T18" fmla="*/ 1159 w 1474"/>
                <a:gd name="T19" fmla="*/ 2111 h 2185"/>
                <a:gd name="T20" fmla="*/ 1371 w 1474"/>
                <a:gd name="T21" fmla="*/ 1908 h 2185"/>
                <a:gd name="T22" fmla="*/ 1466 w 1474"/>
                <a:gd name="T23" fmla="*/ 1607 h 2185"/>
                <a:gd name="T24" fmla="*/ 1474 w 1474"/>
                <a:gd name="T25" fmla="*/ 1248 h 2185"/>
                <a:gd name="T26" fmla="*/ 1419 w 1474"/>
                <a:gd name="T27" fmla="*/ 870 h 2185"/>
                <a:gd name="T28" fmla="*/ 1336 w 1474"/>
                <a:gd name="T29" fmla="*/ 512 h 2185"/>
                <a:gd name="T30" fmla="*/ 1245 w 1474"/>
                <a:gd name="T31" fmla="*/ 207 h 2185"/>
                <a:gd name="T32" fmla="*/ 1181 w 1474"/>
                <a:gd name="T33" fmla="*/ 0 h 2185"/>
                <a:gd name="T34" fmla="*/ 1140 w 1474"/>
                <a:gd name="T35" fmla="*/ 0 h 2185"/>
                <a:gd name="T36" fmla="*/ 1035 w 1474"/>
                <a:gd name="T37" fmla="*/ 0 h 2185"/>
                <a:gd name="T38" fmla="*/ 886 w 1474"/>
                <a:gd name="T39" fmla="*/ 2 h 2185"/>
                <a:gd name="T40" fmla="*/ 715 w 1474"/>
                <a:gd name="T41" fmla="*/ 6 h 2185"/>
                <a:gd name="T42" fmla="*/ 543 w 1474"/>
                <a:gd name="T43" fmla="*/ 10 h 2185"/>
                <a:gd name="T44" fmla="*/ 393 w 1474"/>
                <a:gd name="T45" fmla="*/ 15 h 2185"/>
                <a:gd name="T46" fmla="*/ 287 w 1474"/>
                <a:gd name="T47" fmla="*/ 21 h 2185"/>
                <a:gd name="T48" fmla="*/ 246 w 1474"/>
                <a:gd name="T49" fmla="*/ 31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4" h="2185">
                  <a:moveTo>
                    <a:pt x="246" y="31"/>
                  </a:moveTo>
                  <a:lnTo>
                    <a:pt x="153" y="302"/>
                  </a:lnTo>
                  <a:lnTo>
                    <a:pt x="68" y="628"/>
                  </a:lnTo>
                  <a:lnTo>
                    <a:pt x="9" y="981"/>
                  </a:lnTo>
                  <a:lnTo>
                    <a:pt x="0" y="1336"/>
                  </a:lnTo>
                  <a:lnTo>
                    <a:pt x="52" y="1659"/>
                  </a:lnTo>
                  <a:lnTo>
                    <a:pt x="194" y="1927"/>
                  </a:lnTo>
                  <a:lnTo>
                    <a:pt x="438" y="2111"/>
                  </a:lnTo>
                  <a:lnTo>
                    <a:pt x="807" y="2185"/>
                  </a:lnTo>
                  <a:lnTo>
                    <a:pt x="1159" y="2111"/>
                  </a:lnTo>
                  <a:lnTo>
                    <a:pt x="1371" y="1908"/>
                  </a:lnTo>
                  <a:lnTo>
                    <a:pt x="1466" y="1607"/>
                  </a:lnTo>
                  <a:lnTo>
                    <a:pt x="1474" y="1248"/>
                  </a:lnTo>
                  <a:lnTo>
                    <a:pt x="1419" y="870"/>
                  </a:lnTo>
                  <a:lnTo>
                    <a:pt x="1336" y="512"/>
                  </a:lnTo>
                  <a:lnTo>
                    <a:pt x="1245" y="207"/>
                  </a:lnTo>
                  <a:lnTo>
                    <a:pt x="1181" y="0"/>
                  </a:lnTo>
                  <a:lnTo>
                    <a:pt x="1140" y="0"/>
                  </a:lnTo>
                  <a:lnTo>
                    <a:pt x="1035" y="0"/>
                  </a:lnTo>
                  <a:lnTo>
                    <a:pt x="886" y="2"/>
                  </a:lnTo>
                  <a:lnTo>
                    <a:pt x="715" y="6"/>
                  </a:lnTo>
                  <a:lnTo>
                    <a:pt x="543" y="10"/>
                  </a:lnTo>
                  <a:lnTo>
                    <a:pt x="393" y="15"/>
                  </a:lnTo>
                  <a:lnTo>
                    <a:pt x="287" y="21"/>
                  </a:lnTo>
                  <a:lnTo>
                    <a:pt x="246" y="31"/>
                  </a:lnTo>
                  <a:close/>
                </a:path>
              </a:pathLst>
            </a:custGeom>
            <a:solidFill>
              <a:srgbClr val="DE6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73" name="Freeform 153">
              <a:extLst>
                <a:ext uri="{FF2B5EF4-FFF2-40B4-BE49-F238E27FC236}">
                  <a16:creationId xmlns:a16="http://schemas.microsoft.com/office/drawing/2014/main" id="{0667E9C1-4F59-54FF-6314-A59097451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2711"/>
              <a:ext cx="701" cy="1064"/>
            </a:xfrm>
            <a:custGeom>
              <a:avLst/>
              <a:gdLst>
                <a:gd name="T0" fmla="*/ 234 w 1404"/>
                <a:gd name="T1" fmla="*/ 29 h 2128"/>
                <a:gd name="T2" fmla="*/ 147 w 1404"/>
                <a:gd name="T3" fmla="*/ 292 h 2128"/>
                <a:gd name="T4" fmla="*/ 66 w 1404"/>
                <a:gd name="T5" fmla="*/ 610 h 2128"/>
                <a:gd name="T6" fmla="*/ 9 w 1404"/>
                <a:gd name="T7" fmla="*/ 954 h 2128"/>
                <a:gd name="T8" fmla="*/ 0 w 1404"/>
                <a:gd name="T9" fmla="*/ 1299 h 2128"/>
                <a:gd name="T10" fmla="*/ 50 w 1404"/>
                <a:gd name="T11" fmla="*/ 1613 h 2128"/>
                <a:gd name="T12" fmla="*/ 184 w 1404"/>
                <a:gd name="T13" fmla="*/ 1876 h 2128"/>
                <a:gd name="T14" fmla="*/ 417 w 1404"/>
                <a:gd name="T15" fmla="*/ 2055 h 2128"/>
                <a:gd name="T16" fmla="*/ 768 w 1404"/>
                <a:gd name="T17" fmla="*/ 2128 h 2128"/>
                <a:gd name="T18" fmla="*/ 1105 w 1404"/>
                <a:gd name="T19" fmla="*/ 2057 h 2128"/>
                <a:gd name="T20" fmla="*/ 1307 w 1404"/>
                <a:gd name="T21" fmla="*/ 1857 h 2128"/>
                <a:gd name="T22" fmla="*/ 1396 w 1404"/>
                <a:gd name="T23" fmla="*/ 1562 h 2128"/>
                <a:gd name="T24" fmla="*/ 1404 w 1404"/>
                <a:gd name="T25" fmla="*/ 1215 h 2128"/>
                <a:gd name="T26" fmla="*/ 1351 w 1404"/>
                <a:gd name="T27" fmla="*/ 845 h 2128"/>
                <a:gd name="T28" fmla="*/ 1272 w 1404"/>
                <a:gd name="T29" fmla="*/ 496 h 2128"/>
                <a:gd name="T30" fmla="*/ 1187 w 1404"/>
                <a:gd name="T31" fmla="*/ 201 h 2128"/>
                <a:gd name="T32" fmla="*/ 1126 w 1404"/>
                <a:gd name="T33" fmla="*/ 0 h 2128"/>
                <a:gd name="T34" fmla="*/ 1088 w 1404"/>
                <a:gd name="T35" fmla="*/ 0 h 2128"/>
                <a:gd name="T36" fmla="*/ 987 w 1404"/>
                <a:gd name="T37" fmla="*/ 0 h 2128"/>
                <a:gd name="T38" fmla="*/ 843 w 1404"/>
                <a:gd name="T39" fmla="*/ 0 h 2128"/>
                <a:gd name="T40" fmla="*/ 682 w 1404"/>
                <a:gd name="T41" fmla="*/ 4 h 2128"/>
                <a:gd name="T42" fmla="*/ 518 w 1404"/>
                <a:gd name="T43" fmla="*/ 5 h 2128"/>
                <a:gd name="T44" fmla="*/ 376 w 1404"/>
                <a:gd name="T45" fmla="*/ 11 h 2128"/>
                <a:gd name="T46" fmla="*/ 273 w 1404"/>
                <a:gd name="T47" fmla="*/ 17 h 2128"/>
                <a:gd name="T48" fmla="*/ 234 w 1404"/>
                <a:gd name="T49" fmla="*/ 29 h 2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4" h="2128">
                  <a:moveTo>
                    <a:pt x="234" y="29"/>
                  </a:moveTo>
                  <a:lnTo>
                    <a:pt x="147" y="292"/>
                  </a:lnTo>
                  <a:lnTo>
                    <a:pt x="66" y="610"/>
                  </a:lnTo>
                  <a:lnTo>
                    <a:pt x="9" y="954"/>
                  </a:lnTo>
                  <a:lnTo>
                    <a:pt x="0" y="1299"/>
                  </a:lnTo>
                  <a:lnTo>
                    <a:pt x="50" y="1613"/>
                  </a:lnTo>
                  <a:lnTo>
                    <a:pt x="184" y="1876"/>
                  </a:lnTo>
                  <a:lnTo>
                    <a:pt x="417" y="2055"/>
                  </a:lnTo>
                  <a:lnTo>
                    <a:pt x="768" y="2128"/>
                  </a:lnTo>
                  <a:lnTo>
                    <a:pt x="1105" y="2057"/>
                  </a:lnTo>
                  <a:lnTo>
                    <a:pt x="1307" y="1857"/>
                  </a:lnTo>
                  <a:lnTo>
                    <a:pt x="1396" y="1562"/>
                  </a:lnTo>
                  <a:lnTo>
                    <a:pt x="1404" y="1215"/>
                  </a:lnTo>
                  <a:lnTo>
                    <a:pt x="1351" y="845"/>
                  </a:lnTo>
                  <a:lnTo>
                    <a:pt x="1272" y="496"/>
                  </a:lnTo>
                  <a:lnTo>
                    <a:pt x="1187" y="201"/>
                  </a:lnTo>
                  <a:lnTo>
                    <a:pt x="1126" y="0"/>
                  </a:lnTo>
                  <a:lnTo>
                    <a:pt x="1088" y="0"/>
                  </a:lnTo>
                  <a:lnTo>
                    <a:pt x="987" y="0"/>
                  </a:lnTo>
                  <a:lnTo>
                    <a:pt x="843" y="0"/>
                  </a:lnTo>
                  <a:lnTo>
                    <a:pt x="682" y="4"/>
                  </a:lnTo>
                  <a:lnTo>
                    <a:pt x="518" y="5"/>
                  </a:lnTo>
                  <a:lnTo>
                    <a:pt x="376" y="11"/>
                  </a:lnTo>
                  <a:lnTo>
                    <a:pt x="273" y="17"/>
                  </a:lnTo>
                  <a:lnTo>
                    <a:pt x="234" y="29"/>
                  </a:lnTo>
                  <a:close/>
                </a:path>
              </a:pathLst>
            </a:custGeom>
            <a:solidFill>
              <a:srgbClr val="E67A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74" name="Freeform 154">
              <a:extLst>
                <a:ext uri="{FF2B5EF4-FFF2-40B4-BE49-F238E27FC236}">
                  <a16:creationId xmlns:a16="http://schemas.microsoft.com/office/drawing/2014/main" id="{0D6FFD3C-B0FE-155C-7939-970AE2C77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2712"/>
              <a:ext cx="667" cy="1037"/>
            </a:xfrm>
            <a:custGeom>
              <a:avLst/>
              <a:gdLst>
                <a:gd name="T0" fmla="*/ 221 w 1334"/>
                <a:gd name="T1" fmla="*/ 29 h 2076"/>
                <a:gd name="T2" fmla="*/ 137 w 1334"/>
                <a:gd name="T3" fmla="*/ 287 h 2076"/>
                <a:gd name="T4" fmla="*/ 60 w 1334"/>
                <a:gd name="T5" fmla="*/ 597 h 2076"/>
                <a:gd name="T6" fmla="*/ 7 w 1334"/>
                <a:gd name="T7" fmla="*/ 932 h 2076"/>
                <a:gd name="T8" fmla="*/ 0 w 1334"/>
                <a:gd name="T9" fmla="*/ 1268 h 2076"/>
                <a:gd name="T10" fmla="*/ 46 w 1334"/>
                <a:gd name="T11" fmla="*/ 1574 h 2076"/>
                <a:gd name="T12" fmla="*/ 174 w 1334"/>
                <a:gd name="T13" fmla="*/ 1830 h 2076"/>
                <a:gd name="T14" fmla="*/ 393 w 1334"/>
                <a:gd name="T15" fmla="*/ 2004 h 2076"/>
                <a:gd name="T16" fmla="*/ 727 w 1334"/>
                <a:gd name="T17" fmla="*/ 2076 h 2076"/>
                <a:gd name="T18" fmla="*/ 1047 w 1334"/>
                <a:gd name="T19" fmla="*/ 2006 h 2076"/>
                <a:gd name="T20" fmla="*/ 1239 w 1334"/>
                <a:gd name="T21" fmla="*/ 1812 h 2076"/>
                <a:gd name="T22" fmla="*/ 1326 w 1334"/>
                <a:gd name="T23" fmla="*/ 1525 h 2076"/>
                <a:gd name="T24" fmla="*/ 1334 w 1334"/>
                <a:gd name="T25" fmla="*/ 1186 h 2076"/>
                <a:gd name="T26" fmla="*/ 1285 w 1334"/>
                <a:gd name="T27" fmla="*/ 826 h 2076"/>
                <a:gd name="T28" fmla="*/ 1208 w 1334"/>
                <a:gd name="T29" fmla="*/ 484 h 2076"/>
                <a:gd name="T30" fmla="*/ 1126 w 1334"/>
                <a:gd name="T31" fmla="*/ 195 h 2076"/>
                <a:gd name="T32" fmla="*/ 1070 w 1334"/>
                <a:gd name="T33" fmla="*/ 0 h 2076"/>
                <a:gd name="T34" fmla="*/ 1031 w 1334"/>
                <a:gd name="T35" fmla="*/ 0 h 2076"/>
                <a:gd name="T36" fmla="*/ 936 w 1334"/>
                <a:gd name="T37" fmla="*/ 0 h 2076"/>
                <a:gd name="T38" fmla="*/ 801 w 1334"/>
                <a:gd name="T39" fmla="*/ 0 h 2076"/>
                <a:gd name="T40" fmla="*/ 647 w 1334"/>
                <a:gd name="T41" fmla="*/ 5 h 2076"/>
                <a:gd name="T42" fmla="*/ 490 w 1334"/>
                <a:gd name="T43" fmla="*/ 7 h 2076"/>
                <a:gd name="T44" fmla="*/ 355 w 1334"/>
                <a:gd name="T45" fmla="*/ 13 h 2076"/>
                <a:gd name="T46" fmla="*/ 258 w 1334"/>
                <a:gd name="T47" fmla="*/ 19 h 2076"/>
                <a:gd name="T48" fmla="*/ 221 w 1334"/>
                <a:gd name="T49" fmla="*/ 29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4" h="2076">
                  <a:moveTo>
                    <a:pt x="221" y="29"/>
                  </a:moveTo>
                  <a:lnTo>
                    <a:pt x="137" y="287"/>
                  </a:lnTo>
                  <a:lnTo>
                    <a:pt x="60" y="597"/>
                  </a:lnTo>
                  <a:lnTo>
                    <a:pt x="7" y="932"/>
                  </a:lnTo>
                  <a:lnTo>
                    <a:pt x="0" y="1268"/>
                  </a:lnTo>
                  <a:lnTo>
                    <a:pt x="46" y="1574"/>
                  </a:lnTo>
                  <a:lnTo>
                    <a:pt x="174" y="1830"/>
                  </a:lnTo>
                  <a:lnTo>
                    <a:pt x="393" y="2004"/>
                  </a:lnTo>
                  <a:lnTo>
                    <a:pt x="727" y="2076"/>
                  </a:lnTo>
                  <a:lnTo>
                    <a:pt x="1047" y="2006"/>
                  </a:lnTo>
                  <a:lnTo>
                    <a:pt x="1239" y="1812"/>
                  </a:lnTo>
                  <a:lnTo>
                    <a:pt x="1326" y="1525"/>
                  </a:lnTo>
                  <a:lnTo>
                    <a:pt x="1334" y="1186"/>
                  </a:lnTo>
                  <a:lnTo>
                    <a:pt x="1285" y="826"/>
                  </a:lnTo>
                  <a:lnTo>
                    <a:pt x="1208" y="484"/>
                  </a:lnTo>
                  <a:lnTo>
                    <a:pt x="1126" y="195"/>
                  </a:lnTo>
                  <a:lnTo>
                    <a:pt x="1070" y="0"/>
                  </a:lnTo>
                  <a:lnTo>
                    <a:pt x="1031" y="0"/>
                  </a:lnTo>
                  <a:lnTo>
                    <a:pt x="936" y="0"/>
                  </a:lnTo>
                  <a:lnTo>
                    <a:pt x="801" y="0"/>
                  </a:lnTo>
                  <a:lnTo>
                    <a:pt x="647" y="5"/>
                  </a:lnTo>
                  <a:lnTo>
                    <a:pt x="490" y="7"/>
                  </a:lnTo>
                  <a:lnTo>
                    <a:pt x="355" y="13"/>
                  </a:lnTo>
                  <a:lnTo>
                    <a:pt x="258" y="19"/>
                  </a:lnTo>
                  <a:lnTo>
                    <a:pt x="221" y="29"/>
                  </a:lnTo>
                  <a:close/>
                </a:path>
              </a:pathLst>
            </a:custGeom>
            <a:solidFill>
              <a:srgbClr val="ED85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75" name="Freeform 155">
              <a:extLst>
                <a:ext uri="{FF2B5EF4-FFF2-40B4-BE49-F238E27FC236}">
                  <a16:creationId xmlns:a16="http://schemas.microsoft.com/office/drawing/2014/main" id="{72E1EE3C-ADC8-2BC1-C0D7-99F3C500D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2712"/>
              <a:ext cx="634" cy="1013"/>
            </a:xfrm>
            <a:custGeom>
              <a:avLst/>
              <a:gdLst>
                <a:gd name="T0" fmla="*/ 211 w 1266"/>
                <a:gd name="T1" fmla="*/ 29 h 2024"/>
                <a:gd name="T2" fmla="*/ 130 w 1266"/>
                <a:gd name="T3" fmla="*/ 279 h 2024"/>
                <a:gd name="T4" fmla="*/ 58 w 1266"/>
                <a:gd name="T5" fmla="*/ 583 h 2024"/>
                <a:gd name="T6" fmla="*/ 7 w 1266"/>
                <a:gd name="T7" fmla="*/ 911 h 2024"/>
                <a:gd name="T8" fmla="*/ 0 w 1266"/>
                <a:gd name="T9" fmla="*/ 1238 h 2024"/>
                <a:gd name="T10" fmla="*/ 44 w 1266"/>
                <a:gd name="T11" fmla="*/ 1537 h 2024"/>
                <a:gd name="T12" fmla="*/ 166 w 1266"/>
                <a:gd name="T13" fmla="*/ 1785 h 2024"/>
                <a:gd name="T14" fmla="*/ 376 w 1266"/>
                <a:gd name="T15" fmla="*/ 1954 h 2024"/>
                <a:gd name="T16" fmla="*/ 694 w 1266"/>
                <a:gd name="T17" fmla="*/ 2024 h 2024"/>
                <a:gd name="T18" fmla="*/ 996 w 1266"/>
                <a:gd name="T19" fmla="*/ 1956 h 2024"/>
                <a:gd name="T20" fmla="*/ 1177 w 1266"/>
                <a:gd name="T21" fmla="*/ 1766 h 2024"/>
                <a:gd name="T22" fmla="*/ 1258 w 1266"/>
                <a:gd name="T23" fmla="*/ 1487 h 2024"/>
                <a:gd name="T24" fmla="*/ 1266 w 1266"/>
                <a:gd name="T25" fmla="*/ 1157 h 2024"/>
                <a:gd name="T26" fmla="*/ 1219 w 1266"/>
                <a:gd name="T27" fmla="*/ 806 h 2024"/>
                <a:gd name="T28" fmla="*/ 1148 w 1266"/>
                <a:gd name="T29" fmla="*/ 473 h 2024"/>
                <a:gd name="T30" fmla="*/ 1070 w 1266"/>
                <a:gd name="T31" fmla="*/ 191 h 2024"/>
                <a:gd name="T32" fmla="*/ 1016 w 1266"/>
                <a:gd name="T33" fmla="*/ 0 h 2024"/>
                <a:gd name="T34" fmla="*/ 981 w 1266"/>
                <a:gd name="T35" fmla="*/ 0 h 2024"/>
                <a:gd name="T36" fmla="*/ 890 w 1266"/>
                <a:gd name="T37" fmla="*/ 0 h 2024"/>
                <a:gd name="T38" fmla="*/ 762 w 1266"/>
                <a:gd name="T39" fmla="*/ 1 h 2024"/>
                <a:gd name="T40" fmla="*/ 616 w 1266"/>
                <a:gd name="T41" fmla="*/ 5 h 2024"/>
                <a:gd name="T42" fmla="*/ 467 w 1266"/>
                <a:gd name="T43" fmla="*/ 7 h 2024"/>
                <a:gd name="T44" fmla="*/ 339 w 1266"/>
                <a:gd name="T45" fmla="*/ 13 h 2024"/>
                <a:gd name="T46" fmla="*/ 246 w 1266"/>
                <a:gd name="T47" fmla="*/ 19 h 2024"/>
                <a:gd name="T48" fmla="*/ 211 w 1266"/>
                <a:gd name="T49" fmla="*/ 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6" h="2024">
                  <a:moveTo>
                    <a:pt x="211" y="29"/>
                  </a:moveTo>
                  <a:lnTo>
                    <a:pt x="130" y="279"/>
                  </a:lnTo>
                  <a:lnTo>
                    <a:pt x="58" y="583"/>
                  </a:lnTo>
                  <a:lnTo>
                    <a:pt x="7" y="911"/>
                  </a:lnTo>
                  <a:lnTo>
                    <a:pt x="0" y="1238"/>
                  </a:lnTo>
                  <a:lnTo>
                    <a:pt x="44" y="1537"/>
                  </a:lnTo>
                  <a:lnTo>
                    <a:pt x="166" y="1785"/>
                  </a:lnTo>
                  <a:lnTo>
                    <a:pt x="376" y="1954"/>
                  </a:lnTo>
                  <a:lnTo>
                    <a:pt x="694" y="2024"/>
                  </a:lnTo>
                  <a:lnTo>
                    <a:pt x="996" y="1956"/>
                  </a:lnTo>
                  <a:lnTo>
                    <a:pt x="1177" y="1766"/>
                  </a:lnTo>
                  <a:lnTo>
                    <a:pt x="1258" y="1487"/>
                  </a:lnTo>
                  <a:lnTo>
                    <a:pt x="1266" y="1157"/>
                  </a:lnTo>
                  <a:lnTo>
                    <a:pt x="1219" y="806"/>
                  </a:lnTo>
                  <a:lnTo>
                    <a:pt x="1148" y="473"/>
                  </a:lnTo>
                  <a:lnTo>
                    <a:pt x="1070" y="191"/>
                  </a:lnTo>
                  <a:lnTo>
                    <a:pt x="1016" y="0"/>
                  </a:lnTo>
                  <a:lnTo>
                    <a:pt x="981" y="0"/>
                  </a:lnTo>
                  <a:lnTo>
                    <a:pt x="890" y="0"/>
                  </a:lnTo>
                  <a:lnTo>
                    <a:pt x="762" y="1"/>
                  </a:lnTo>
                  <a:lnTo>
                    <a:pt x="616" y="5"/>
                  </a:lnTo>
                  <a:lnTo>
                    <a:pt x="467" y="7"/>
                  </a:lnTo>
                  <a:lnTo>
                    <a:pt x="339" y="13"/>
                  </a:lnTo>
                  <a:lnTo>
                    <a:pt x="246" y="19"/>
                  </a:lnTo>
                  <a:lnTo>
                    <a:pt x="211" y="29"/>
                  </a:lnTo>
                  <a:close/>
                </a:path>
              </a:pathLst>
            </a:custGeom>
            <a:solidFill>
              <a:srgbClr val="F591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76" name="Freeform 156">
              <a:extLst>
                <a:ext uri="{FF2B5EF4-FFF2-40B4-BE49-F238E27FC236}">
                  <a16:creationId xmlns:a16="http://schemas.microsoft.com/office/drawing/2014/main" id="{A89A8F9C-53F9-A42A-D275-A92465F4B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2715"/>
              <a:ext cx="598" cy="985"/>
            </a:xfrm>
            <a:custGeom>
              <a:avLst/>
              <a:gdLst>
                <a:gd name="T0" fmla="*/ 199 w 1198"/>
                <a:gd name="T1" fmla="*/ 29 h 1970"/>
                <a:gd name="T2" fmla="*/ 124 w 1198"/>
                <a:gd name="T3" fmla="*/ 274 h 1970"/>
                <a:gd name="T4" fmla="*/ 56 w 1198"/>
                <a:gd name="T5" fmla="*/ 568 h 1970"/>
                <a:gd name="T6" fmla="*/ 7 w 1198"/>
                <a:gd name="T7" fmla="*/ 886 h 1970"/>
                <a:gd name="T8" fmla="*/ 0 w 1198"/>
                <a:gd name="T9" fmla="*/ 1204 h 1970"/>
                <a:gd name="T10" fmla="*/ 42 w 1198"/>
                <a:gd name="T11" fmla="*/ 1495 h 1970"/>
                <a:gd name="T12" fmla="*/ 157 w 1198"/>
                <a:gd name="T13" fmla="*/ 1738 h 1970"/>
                <a:gd name="T14" fmla="*/ 355 w 1198"/>
                <a:gd name="T15" fmla="*/ 1902 h 1970"/>
                <a:gd name="T16" fmla="*/ 655 w 1198"/>
                <a:gd name="T17" fmla="*/ 1970 h 1970"/>
                <a:gd name="T18" fmla="*/ 942 w 1198"/>
                <a:gd name="T19" fmla="*/ 1904 h 1970"/>
                <a:gd name="T20" fmla="*/ 1113 w 1198"/>
                <a:gd name="T21" fmla="*/ 1718 h 1970"/>
                <a:gd name="T22" fmla="*/ 1190 w 1198"/>
                <a:gd name="T23" fmla="*/ 1447 h 1970"/>
                <a:gd name="T24" fmla="*/ 1198 w 1198"/>
                <a:gd name="T25" fmla="*/ 1125 h 1970"/>
                <a:gd name="T26" fmla="*/ 1154 w 1198"/>
                <a:gd name="T27" fmla="*/ 784 h 1970"/>
                <a:gd name="T28" fmla="*/ 1086 w 1198"/>
                <a:gd name="T29" fmla="*/ 460 h 1970"/>
                <a:gd name="T30" fmla="*/ 1014 w 1198"/>
                <a:gd name="T31" fmla="*/ 187 h 1970"/>
                <a:gd name="T32" fmla="*/ 962 w 1198"/>
                <a:gd name="T33" fmla="*/ 0 h 1970"/>
                <a:gd name="T34" fmla="*/ 927 w 1198"/>
                <a:gd name="T35" fmla="*/ 0 h 1970"/>
                <a:gd name="T36" fmla="*/ 841 w 1198"/>
                <a:gd name="T37" fmla="*/ 0 h 1970"/>
                <a:gd name="T38" fmla="*/ 721 w 1198"/>
                <a:gd name="T39" fmla="*/ 2 h 1970"/>
                <a:gd name="T40" fmla="*/ 583 w 1198"/>
                <a:gd name="T41" fmla="*/ 6 h 1970"/>
                <a:gd name="T42" fmla="*/ 444 w 1198"/>
                <a:gd name="T43" fmla="*/ 8 h 1970"/>
                <a:gd name="T44" fmla="*/ 322 w 1198"/>
                <a:gd name="T45" fmla="*/ 14 h 1970"/>
                <a:gd name="T46" fmla="*/ 234 w 1198"/>
                <a:gd name="T47" fmla="*/ 20 h 1970"/>
                <a:gd name="T48" fmla="*/ 199 w 1198"/>
                <a:gd name="T49" fmla="*/ 29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8" h="1970">
                  <a:moveTo>
                    <a:pt x="199" y="29"/>
                  </a:moveTo>
                  <a:lnTo>
                    <a:pt x="124" y="274"/>
                  </a:lnTo>
                  <a:lnTo>
                    <a:pt x="56" y="568"/>
                  </a:lnTo>
                  <a:lnTo>
                    <a:pt x="7" y="886"/>
                  </a:lnTo>
                  <a:lnTo>
                    <a:pt x="0" y="1204"/>
                  </a:lnTo>
                  <a:lnTo>
                    <a:pt x="42" y="1495"/>
                  </a:lnTo>
                  <a:lnTo>
                    <a:pt x="157" y="1738"/>
                  </a:lnTo>
                  <a:lnTo>
                    <a:pt x="355" y="1902"/>
                  </a:lnTo>
                  <a:lnTo>
                    <a:pt x="655" y="1970"/>
                  </a:lnTo>
                  <a:lnTo>
                    <a:pt x="942" y="1904"/>
                  </a:lnTo>
                  <a:lnTo>
                    <a:pt x="1113" y="1718"/>
                  </a:lnTo>
                  <a:lnTo>
                    <a:pt x="1190" y="1447"/>
                  </a:lnTo>
                  <a:lnTo>
                    <a:pt x="1198" y="1125"/>
                  </a:lnTo>
                  <a:lnTo>
                    <a:pt x="1154" y="784"/>
                  </a:lnTo>
                  <a:lnTo>
                    <a:pt x="1086" y="460"/>
                  </a:lnTo>
                  <a:lnTo>
                    <a:pt x="1014" y="187"/>
                  </a:lnTo>
                  <a:lnTo>
                    <a:pt x="962" y="0"/>
                  </a:lnTo>
                  <a:lnTo>
                    <a:pt x="927" y="0"/>
                  </a:lnTo>
                  <a:lnTo>
                    <a:pt x="841" y="0"/>
                  </a:lnTo>
                  <a:lnTo>
                    <a:pt x="721" y="2"/>
                  </a:lnTo>
                  <a:lnTo>
                    <a:pt x="583" y="6"/>
                  </a:lnTo>
                  <a:lnTo>
                    <a:pt x="444" y="8"/>
                  </a:lnTo>
                  <a:lnTo>
                    <a:pt x="322" y="14"/>
                  </a:lnTo>
                  <a:lnTo>
                    <a:pt x="234" y="20"/>
                  </a:lnTo>
                  <a:lnTo>
                    <a:pt x="199" y="29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77" name="Freeform 157">
              <a:extLst>
                <a:ext uri="{FF2B5EF4-FFF2-40B4-BE49-F238E27FC236}">
                  <a16:creationId xmlns:a16="http://schemas.microsoft.com/office/drawing/2014/main" id="{46DC5071-2DA0-BF7C-B90A-CF9F69E4D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2723"/>
              <a:ext cx="559" cy="919"/>
            </a:xfrm>
            <a:custGeom>
              <a:avLst/>
              <a:gdLst>
                <a:gd name="T0" fmla="*/ 185 w 1118"/>
                <a:gd name="T1" fmla="*/ 27 h 1838"/>
                <a:gd name="T2" fmla="*/ 115 w 1118"/>
                <a:gd name="T3" fmla="*/ 254 h 1838"/>
                <a:gd name="T4" fmla="*/ 51 w 1118"/>
                <a:gd name="T5" fmla="*/ 529 h 1838"/>
                <a:gd name="T6" fmla="*/ 8 w 1118"/>
                <a:gd name="T7" fmla="*/ 826 h 1838"/>
                <a:gd name="T8" fmla="*/ 0 w 1118"/>
                <a:gd name="T9" fmla="*/ 1122 h 1838"/>
                <a:gd name="T10" fmla="*/ 41 w 1118"/>
                <a:gd name="T11" fmla="*/ 1394 h 1838"/>
                <a:gd name="T12" fmla="*/ 148 w 1118"/>
                <a:gd name="T13" fmla="*/ 1619 h 1838"/>
                <a:gd name="T14" fmla="*/ 332 w 1118"/>
                <a:gd name="T15" fmla="*/ 1774 h 1838"/>
                <a:gd name="T16" fmla="*/ 611 w 1118"/>
                <a:gd name="T17" fmla="*/ 1838 h 1838"/>
                <a:gd name="T18" fmla="*/ 879 w 1118"/>
                <a:gd name="T19" fmla="*/ 1776 h 1838"/>
                <a:gd name="T20" fmla="*/ 1040 w 1118"/>
                <a:gd name="T21" fmla="*/ 1603 h 1838"/>
                <a:gd name="T22" fmla="*/ 1112 w 1118"/>
                <a:gd name="T23" fmla="*/ 1349 h 1838"/>
                <a:gd name="T24" fmla="*/ 1118 w 1118"/>
                <a:gd name="T25" fmla="*/ 1049 h 1838"/>
                <a:gd name="T26" fmla="*/ 1077 w 1118"/>
                <a:gd name="T27" fmla="*/ 731 h 1838"/>
                <a:gd name="T28" fmla="*/ 1013 w 1118"/>
                <a:gd name="T29" fmla="*/ 428 h 1838"/>
                <a:gd name="T30" fmla="*/ 945 w 1118"/>
                <a:gd name="T31" fmla="*/ 174 h 1838"/>
                <a:gd name="T32" fmla="*/ 896 w 1118"/>
                <a:gd name="T33" fmla="*/ 0 h 1838"/>
                <a:gd name="T34" fmla="*/ 865 w 1118"/>
                <a:gd name="T35" fmla="*/ 0 h 1838"/>
                <a:gd name="T36" fmla="*/ 786 w 1118"/>
                <a:gd name="T37" fmla="*/ 0 h 1838"/>
                <a:gd name="T38" fmla="*/ 671 w 1118"/>
                <a:gd name="T39" fmla="*/ 0 h 1838"/>
                <a:gd name="T40" fmla="*/ 543 w 1118"/>
                <a:gd name="T41" fmla="*/ 4 h 1838"/>
                <a:gd name="T42" fmla="*/ 412 w 1118"/>
                <a:gd name="T43" fmla="*/ 8 h 1838"/>
                <a:gd name="T44" fmla="*/ 297 w 1118"/>
                <a:gd name="T45" fmla="*/ 11 h 1838"/>
                <a:gd name="T46" fmla="*/ 216 w 1118"/>
                <a:gd name="T47" fmla="*/ 17 h 1838"/>
                <a:gd name="T48" fmla="*/ 185 w 1118"/>
                <a:gd name="T49" fmla="*/ 27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8" h="1838">
                  <a:moveTo>
                    <a:pt x="185" y="27"/>
                  </a:moveTo>
                  <a:lnTo>
                    <a:pt x="115" y="254"/>
                  </a:lnTo>
                  <a:lnTo>
                    <a:pt x="51" y="529"/>
                  </a:lnTo>
                  <a:lnTo>
                    <a:pt x="8" y="826"/>
                  </a:lnTo>
                  <a:lnTo>
                    <a:pt x="0" y="1122"/>
                  </a:lnTo>
                  <a:lnTo>
                    <a:pt x="41" y="1394"/>
                  </a:lnTo>
                  <a:lnTo>
                    <a:pt x="148" y="1619"/>
                  </a:lnTo>
                  <a:lnTo>
                    <a:pt x="332" y="1774"/>
                  </a:lnTo>
                  <a:lnTo>
                    <a:pt x="611" y="1838"/>
                  </a:lnTo>
                  <a:lnTo>
                    <a:pt x="879" y="1776"/>
                  </a:lnTo>
                  <a:lnTo>
                    <a:pt x="1040" y="1603"/>
                  </a:lnTo>
                  <a:lnTo>
                    <a:pt x="1112" y="1349"/>
                  </a:lnTo>
                  <a:lnTo>
                    <a:pt x="1118" y="1049"/>
                  </a:lnTo>
                  <a:lnTo>
                    <a:pt x="1077" y="731"/>
                  </a:lnTo>
                  <a:lnTo>
                    <a:pt x="1013" y="428"/>
                  </a:lnTo>
                  <a:lnTo>
                    <a:pt x="945" y="174"/>
                  </a:lnTo>
                  <a:lnTo>
                    <a:pt x="896" y="0"/>
                  </a:lnTo>
                  <a:lnTo>
                    <a:pt x="865" y="0"/>
                  </a:lnTo>
                  <a:lnTo>
                    <a:pt x="786" y="0"/>
                  </a:lnTo>
                  <a:lnTo>
                    <a:pt x="671" y="0"/>
                  </a:lnTo>
                  <a:lnTo>
                    <a:pt x="543" y="4"/>
                  </a:lnTo>
                  <a:lnTo>
                    <a:pt x="412" y="8"/>
                  </a:lnTo>
                  <a:lnTo>
                    <a:pt x="297" y="11"/>
                  </a:lnTo>
                  <a:lnTo>
                    <a:pt x="216" y="17"/>
                  </a:lnTo>
                  <a:lnTo>
                    <a:pt x="185" y="27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78" name="Freeform 158">
              <a:extLst>
                <a:ext uri="{FF2B5EF4-FFF2-40B4-BE49-F238E27FC236}">
                  <a16:creationId xmlns:a16="http://schemas.microsoft.com/office/drawing/2014/main" id="{2266311D-E2E3-3B40-B006-2AF03AD7A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2732"/>
              <a:ext cx="518" cy="853"/>
            </a:xfrm>
            <a:custGeom>
              <a:avLst/>
              <a:gdLst>
                <a:gd name="T0" fmla="*/ 173 w 1038"/>
                <a:gd name="T1" fmla="*/ 24 h 1706"/>
                <a:gd name="T2" fmla="*/ 107 w 1038"/>
                <a:gd name="T3" fmla="*/ 235 h 1706"/>
                <a:gd name="T4" fmla="*/ 49 w 1038"/>
                <a:gd name="T5" fmla="*/ 491 h 1706"/>
                <a:gd name="T6" fmla="*/ 8 w 1038"/>
                <a:gd name="T7" fmla="*/ 766 h 1706"/>
                <a:gd name="T8" fmla="*/ 0 w 1038"/>
                <a:gd name="T9" fmla="*/ 1041 h 1706"/>
                <a:gd name="T10" fmla="*/ 37 w 1038"/>
                <a:gd name="T11" fmla="*/ 1293 h 1706"/>
                <a:gd name="T12" fmla="*/ 136 w 1038"/>
                <a:gd name="T13" fmla="*/ 1505 h 1706"/>
                <a:gd name="T14" fmla="*/ 309 w 1038"/>
                <a:gd name="T15" fmla="*/ 1648 h 1706"/>
                <a:gd name="T16" fmla="*/ 569 w 1038"/>
                <a:gd name="T17" fmla="*/ 1706 h 1706"/>
                <a:gd name="T18" fmla="*/ 817 w 1038"/>
                <a:gd name="T19" fmla="*/ 1650 h 1706"/>
                <a:gd name="T20" fmla="*/ 966 w 1038"/>
                <a:gd name="T21" fmla="*/ 1489 h 1706"/>
                <a:gd name="T22" fmla="*/ 1032 w 1038"/>
                <a:gd name="T23" fmla="*/ 1253 h 1706"/>
                <a:gd name="T24" fmla="*/ 1038 w 1038"/>
                <a:gd name="T25" fmla="*/ 976 h 1706"/>
                <a:gd name="T26" fmla="*/ 999 w 1038"/>
                <a:gd name="T27" fmla="*/ 679 h 1706"/>
                <a:gd name="T28" fmla="*/ 941 w 1038"/>
                <a:gd name="T29" fmla="*/ 400 h 1706"/>
                <a:gd name="T30" fmla="*/ 879 w 1038"/>
                <a:gd name="T31" fmla="*/ 161 h 1706"/>
                <a:gd name="T32" fmla="*/ 834 w 1038"/>
                <a:gd name="T33" fmla="*/ 0 h 1706"/>
                <a:gd name="T34" fmla="*/ 805 w 1038"/>
                <a:gd name="T35" fmla="*/ 0 h 1706"/>
                <a:gd name="T36" fmla="*/ 730 w 1038"/>
                <a:gd name="T37" fmla="*/ 0 h 1706"/>
                <a:gd name="T38" fmla="*/ 625 w 1038"/>
                <a:gd name="T39" fmla="*/ 0 h 1706"/>
                <a:gd name="T40" fmla="*/ 505 w 1038"/>
                <a:gd name="T41" fmla="*/ 4 h 1706"/>
                <a:gd name="T42" fmla="*/ 382 w 1038"/>
                <a:gd name="T43" fmla="*/ 6 h 1706"/>
                <a:gd name="T44" fmla="*/ 278 w 1038"/>
                <a:gd name="T45" fmla="*/ 10 h 1706"/>
                <a:gd name="T46" fmla="*/ 202 w 1038"/>
                <a:gd name="T47" fmla="*/ 16 h 1706"/>
                <a:gd name="T48" fmla="*/ 173 w 1038"/>
                <a:gd name="T49" fmla="*/ 24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8" h="1706">
                  <a:moveTo>
                    <a:pt x="173" y="24"/>
                  </a:moveTo>
                  <a:lnTo>
                    <a:pt x="107" y="235"/>
                  </a:lnTo>
                  <a:lnTo>
                    <a:pt x="49" y="491"/>
                  </a:lnTo>
                  <a:lnTo>
                    <a:pt x="8" y="766"/>
                  </a:lnTo>
                  <a:lnTo>
                    <a:pt x="0" y="1041"/>
                  </a:lnTo>
                  <a:lnTo>
                    <a:pt x="37" y="1293"/>
                  </a:lnTo>
                  <a:lnTo>
                    <a:pt x="136" y="1505"/>
                  </a:lnTo>
                  <a:lnTo>
                    <a:pt x="309" y="1648"/>
                  </a:lnTo>
                  <a:lnTo>
                    <a:pt x="569" y="1706"/>
                  </a:lnTo>
                  <a:lnTo>
                    <a:pt x="817" y="1650"/>
                  </a:lnTo>
                  <a:lnTo>
                    <a:pt x="966" y="1489"/>
                  </a:lnTo>
                  <a:lnTo>
                    <a:pt x="1032" y="1253"/>
                  </a:lnTo>
                  <a:lnTo>
                    <a:pt x="1038" y="976"/>
                  </a:lnTo>
                  <a:lnTo>
                    <a:pt x="999" y="679"/>
                  </a:lnTo>
                  <a:lnTo>
                    <a:pt x="941" y="400"/>
                  </a:lnTo>
                  <a:lnTo>
                    <a:pt x="879" y="161"/>
                  </a:lnTo>
                  <a:lnTo>
                    <a:pt x="834" y="0"/>
                  </a:lnTo>
                  <a:lnTo>
                    <a:pt x="805" y="0"/>
                  </a:lnTo>
                  <a:lnTo>
                    <a:pt x="730" y="0"/>
                  </a:lnTo>
                  <a:lnTo>
                    <a:pt x="625" y="0"/>
                  </a:lnTo>
                  <a:lnTo>
                    <a:pt x="505" y="4"/>
                  </a:lnTo>
                  <a:lnTo>
                    <a:pt x="382" y="6"/>
                  </a:lnTo>
                  <a:lnTo>
                    <a:pt x="278" y="10"/>
                  </a:lnTo>
                  <a:lnTo>
                    <a:pt x="202" y="16"/>
                  </a:lnTo>
                  <a:lnTo>
                    <a:pt x="173" y="24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79" name="Freeform 159">
              <a:extLst>
                <a:ext uri="{FF2B5EF4-FFF2-40B4-BE49-F238E27FC236}">
                  <a16:creationId xmlns:a16="http://schemas.microsoft.com/office/drawing/2014/main" id="{6DA9BFE8-8ED2-1626-F190-549C19AAD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2741"/>
              <a:ext cx="479" cy="786"/>
            </a:xfrm>
            <a:custGeom>
              <a:avLst/>
              <a:gdLst>
                <a:gd name="T0" fmla="*/ 157 w 958"/>
                <a:gd name="T1" fmla="*/ 23 h 1574"/>
                <a:gd name="T2" fmla="*/ 97 w 958"/>
                <a:gd name="T3" fmla="*/ 217 h 1574"/>
                <a:gd name="T4" fmla="*/ 43 w 958"/>
                <a:gd name="T5" fmla="*/ 453 h 1574"/>
                <a:gd name="T6" fmla="*/ 6 w 958"/>
                <a:gd name="T7" fmla="*/ 707 h 1574"/>
                <a:gd name="T8" fmla="*/ 0 w 958"/>
                <a:gd name="T9" fmla="*/ 963 h 1574"/>
                <a:gd name="T10" fmla="*/ 33 w 958"/>
                <a:gd name="T11" fmla="*/ 1196 h 1574"/>
                <a:gd name="T12" fmla="*/ 124 w 958"/>
                <a:gd name="T13" fmla="*/ 1390 h 1574"/>
                <a:gd name="T14" fmla="*/ 283 w 958"/>
                <a:gd name="T15" fmla="*/ 1522 h 1574"/>
                <a:gd name="T16" fmla="*/ 524 w 958"/>
                <a:gd name="T17" fmla="*/ 1574 h 1574"/>
                <a:gd name="T18" fmla="*/ 753 w 958"/>
                <a:gd name="T19" fmla="*/ 1522 h 1574"/>
                <a:gd name="T20" fmla="*/ 890 w 958"/>
                <a:gd name="T21" fmla="*/ 1374 h 1574"/>
                <a:gd name="T22" fmla="*/ 952 w 958"/>
                <a:gd name="T23" fmla="*/ 1157 h 1574"/>
                <a:gd name="T24" fmla="*/ 958 w 958"/>
                <a:gd name="T25" fmla="*/ 899 h 1574"/>
                <a:gd name="T26" fmla="*/ 923 w 958"/>
                <a:gd name="T27" fmla="*/ 626 h 1574"/>
                <a:gd name="T28" fmla="*/ 869 w 958"/>
                <a:gd name="T29" fmla="*/ 368 h 1574"/>
                <a:gd name="T30" fmla="*/ 809 w 958"/>
                <a:gd name="T31" fmla="*/ 149 h 1574"/>
                <a:gd name="T32" fmla="*/ 768 w 958"/>
                <a:gd name="T33" fmla="*/ 0 h 1574"/>
                <a:gd name="T34" fmla="*/ 741 w 958"/>
                <a:gd name="T35" fmla="*/ 0 h 1574"/>
                <a:gd name="T36" fmla="*/ 673 w 958"/>
                <a:gd name="T37" fmla="*/ 0 h 1574"/>
                <a:gd name="T38" fmla="*/ 576 w 958"/>
                <a:gd name="T39" fmla="*/ 0 h 1574"/>
                <a:gd name="T40" fmla="*/ 466 w 958"/>
                <a:gd name="T41" fmla="*/ 4 h 1574"/>
                <a:gd name="T42" fmla="*/ 351 w 958"/>
                <a:gd name="T43" fmla="*/ 6 h 1574"/>
                <a:gd name="T44" fmla="*/ 254 w 958"/>
                <a:gd name="T45" fmla="*/ 10 h 1574"/>
                <a:gd name="T46" fmla="*/ 184 w 958"/>
                <a:gd name="T47" fmla="*/ 15 h 1574"/>
                <a:gd name="T48" fmla="*/ 157 w 958"/>
                <a:gd name="T49" fmla="*/ 23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" h="1574">
                  <a:moveTo>
                    <a:pt x="157" y="23"/>
                  </a:moveTo>
                  <a:lnTo>
                    <a:pt x="97" y="217"/>
                  </a:lnTo>
                  <a:lnTo>
                    <a:pt x="43" y="453"/>
                  </a:lnTo>
                  <a:lnTo>
                    <a:pt x="6" y="707"/>
                  </a:lnTo>
                  <a:lnTo>
                    <a:pt x="0" y="963"/>
                  </a:lnTo>
                  <a:lnTo>
                    <a:pt x="33" y="1196"/>
                  </a:lnTo>
                  <a:lnTo>
                    <a:pt x="124" y="1390"/>
                  </a:lnTo>
                  <a:lnTo>
                    <a:pt x="283" y="1522"/>
                  </a:lnTo>
                  <a:lnTo>
                    <a:pt x="524" y="1574"/>
                  </a:lnTo>
                  <a:lnTo>
                    <a:pt x="753" y="1522"/>
                  </a:lnTo>
                  <a:lnTo>
                    <a:pt x="890" y="1374"/>
                  </a:lnTo>
                  <a:lnTo>
                    <a:pt x="952" y="1157"/>
                  </a:lnTo>
                  <a:lnTo>
                    <a:pt x="958" y="899"/>
                  </a:lnTo>
                  <a:lnTo>
                    <a:pt x="923" y="626"/>
                  </a:lnTo>
                  <a:lnTo>
                    <a:pt x="869" y="368"/>
                  </a:lnTo>
                  <a:lnTo>
                    <a:pt x="809" y="149"/>
                  </a:lnTo>
                  <a:lnTo>
                    <a:pt x="768" y="0"/>
                  </a:lnTo>
                  <a:lnTo>
                    <a:pt x="741" y="0"/>
                  </a:lnTo>
                  <a:lnTo>
                    <a:pt x="673" y="0"/>
                  </a:lnTo>
                  <a:lnTo>
                    <a:pt x="576" y="0"/>
                  </a:lnTo>
                  <a:lnTo>
                    <a:pt x="466" y="4"/>
                  </a:lnTo>
                  <a:lnTo>
                    <a:pt x="351" y="6"/>
                  </a:lnTo>
                  <a:lnTo>
                    <a:pt x="254" y="10"/>
                  </a:lnTo>
                  <a:lnTo>
                    <a:pt x="184" y="15"/>
                  </a:lnTo>
                  <a:lnTo>
                    <a:pt x="157" y="23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80" name="Freeform 160">
              <a:extLst>
                <a:ext uri="{FF2B5EF4-FFF2-40B4-BE49-F238E27FC236}">
                  <a16:creationId xmlns:a16="http://schemas.microsoft.com/office/drawing/2014/main" id="{DF91320E-44F0-EC30-53B8-3ACC5C778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2748"/>
              <a:ext cx="439" cy="722"/>
            </a:xfrm>
            <a:custGeom>
              <a:avLst/>
              <a:gdLst>
                <a:gd name="T0" fmla="*/ 148 w 879"/>
                <a:gd name="T1" fmla="*/ 22 h 1445"/>
                <a:gd name="T2" fmla="*/ 91 w 879"/>
                <a:gd name="T3" fmla="*/ 202 h 1445"/>
                <a:gd name="T4" fmla="*/ 41 w 879"/>
                <a:gd name="T5" fmla="*/ 417 h 1445"/>
                <a:gd name="T6" fmla="*/ 6 w 879"/>
                <a:gd name="T7" fmla="*/ 650 h 1445"/>
                <a:gd name="T8" fmla="*/ 0 w 879"/>
                <a:gd name="T9" fmla="*/ 884 h 1445"/>
                <a:gd name="T10" fmla="*/ 31 w 879"/>
                <a:gd name="T11" fmla="*/ 1098 h 1445"/>
                <a:gd name="T12" fmla="*/ 115 w 879"/>
                <a:gd name="T13" fmla="*/ 1274 h 1445"/>
                <a:gd name="T14" fmla="*/ 260 w 879"/>
                <a:gd name="T15" fmla="*/ 1394 h 1445"/>
                <a:gd name="T16" fmla="*/ 479 w 879"/>
                <a:gd name="T17" fmla="*/ 1445 h 1445"/>
                <a:gd name="T18" fmla="*/ 689 w 879"/>
                <a:gd name="T19" fmla="*/ 1396 h 1445"/>
                <a:gd name="T20" fmla="*/ 817 w 879"/>
                <a:gd name="T21" fmla="*/ 1262 h 1445"/>
                <a:gd name="T22" fmla="*/ 873 w 879"/>
                <a:gd name="T23" fmla="*/ 1063 h 1445"/>
                <a:gd name="T24" fmla="*/ 879 w 879"/>
                <a:gd name="T25" fmla="*/ 826 h 1445"/>
                <a:gd name="T26" fmla="*/ 846 w 879"/>
                <a:gd name="T27" fmla="*/ 576 h 1445"/>
                <a:gd name="T28" fmla="*/ 797 w 879"/>
                <a:gd name="T29" fmla="*/ 338 h 1445"/>
                <a:gd name="T30" fmla="*/ 743 w 879"/>
                <a:gd name="T31" fmla="*/ 138 h 1445"/>
                <a:gd name="T32" fmla="*/ 706 w 879"/>
                <a:gd name="T33" fmla="*/ 0 h 1445"/>
                <a:gd name="T34" fmla="*/ 681 w 879"/>
                <a:gd name="T35" fmla="*/ 0 h 1445"/>
                <a:gd name="T36" fmla="*/ 619 w 879"/>
                <a:gd name="T37" fmla="*/ 0 h 1445"/>
                <a:gd name="T38" fmla="*/ 528 w 879"/>
                <a:gd name="T39" fmla="*/ 0 h 1445"/>
                <a:gd name="T40" fmla="*/ 427 w 879"/>
                <a:gd name="T41" fmla="*/ 4 h 1445"/>
                <a:gd name="T42" fmla="*/ 324 w 879"/>
                <a:gd name="T43" fmla="*/ 6 h 1445"/>
                <a:gd name="T44" fmla="*/ 235 w 879"/>
                <a:gd name="T45" fmla="*/ 10 h 1445"/>
                <a:gd name="T46" fmla="*/ 171 w 879"/>
                <a:gd name="T47" fmla="*/ 16 h 1445"/>
                <a:gd name="T48" fmla="*/ 148 w 879"/>
                <a:gd name="T49" fmla="*/ 22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1445">
                  <a:moveTo>
                    <a:pt x="148" y="22"/>
                  </a:moveTo>
                  <a:lnTo>
                    <a:pt x="91" y="202"/>
                  </a:lnTo>
                  <a:lnTo>
                    <a:pt x="41" y="417"/>
                  </a:lnTo>
                  <a:lnTo>
                    <a:pt x="6" y="650"/>
                  </a:lnTo>
                  <a:lnTo>
                    <a:pt x="0" y="884"/>
                  </a:lnTo>
                  <a:lnTo>
                    <a:pt x="31" y="1098"/>
                  </a:lnTo>
                  <a:lnTo>
                    <a:pt x="115" y="1274"/>
                  </a:lnTo>
                  <a:lnTo>
                    <a:pt x="260" y="1394"/>
                  </a:lnTo>
                  <a:lnTo>
                    <a:pt x="479" y="1445"/>
                  </a:lnTo>
                  <a:lnTo>
                    <a:pt x="689" y="1396"/>
                  </a:lnTo>
                  <a:lnTo>
                    <a:pt x="817" y="1262"/>
                  </a:lnTo>
                  <a:lnTo>
                    <a:pt x="873" y="1063"/>
                  </a:lnTo>
                  <a:lnTo>
                    <a:pt x="879" y="826"/>
                  </a:lnTo>
                  <a:lnTo>
                    <a:pt x="846" y="576"/>
                  </a:lnTo>
                  <a:lnTo>
                    <a:pt x="797" y="338"/>
                  </a:lnTo>
                  <a:lnTo>
                    <a:pt x="743" y="138"/>
                  </a:lnTo>
                  <a:lnTo>
                    <a:pt x="706" y="0"/>
                  </a:lnTo>
                  <a:lnTo>
                    <a:pt x="681" y="0"/>
                  </a:lnTo>
                  <a:lnTo>
                    <a:pt x="619" y="0"/>
                  </a:lnTo>
                  <a:lnTo>
                    <a:pt x="528" y="0"/>
                  </a:lnTo>
                  <a:lnTo>
                    <a:pt x="427" y="4"/>
                  </a:lnTo>
                  <a:lnTo>
                    <a:pt x="324" y="6"/>
                  </a:lnTo>
                  <a:lnTo>
                    <a:pt x="235" y="10"/>
                  </a:lnTo>
                  <a:lnTo>
                    <a:pt x="171" y="16"/>
                  </a:lnTo>
                  <a:lnTo>
                    <a:pt x="148" y="2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81" name="Freeform 161">
              <a:extLst>
                <a:ext uri="{FF2B5EF4-FFF2-40B4-BE49-F238E27FC236}">
                  <a16:creationId xmlns:a16="http://schemas.microsoft.com/office/drawing/2014/main" id="{064A8A1C-3898-6580-31A9-552513B65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2757"/>
              <a:ext cx="399" cy="656"/>
            </a:xfrm>
            <a:custGeom>
              <a:avLst/>
              <a:gdLst>
                <a:gd name="T0" fmla="*/ 132 w 797"/>
                <a:gd name="T1" fmla="*/ 17 h 1310"/>
                <a:gd name="T2" fmla="*/ 81 w 797"/>
                <a:gd name="T3" fmla="*/ 180 h 1310"/>
                <a:gd name="T4" fmla="*/ 37 w 797"/>
                <a:gd name="T5" fmla="*/ 378 h 1310"/>
                <a:gd name="T6" fmla="*/ 4 w 797"/>
                <a:gd name="T7" fmla="*/ 589 h 1310"/>
                <a:gd name="T8" fmla="*/ 0 w 797"/>
                <a:gd name="T9" fmla="*/ 802 h 1310"/>
                <a:gd name="T10" fmla="*/ 29 w 797"/>
                <a:gd name="T11" fmla="*/ 994 h 1310"/>
                <a:gd name="T12" fmla="*/ 105 w 797"/>
                <a:gd name="T13" fmla="*/ 1155 h 1310"/>
                <a:gd name="T14" fmla="*/ 237 w 797"/>
                <a:gd name="T15" fmla="*/ 1266 h 1310"/>
                <a:gd name="T16" fmla="*/ 438 w 797"/>
                <a:gd name="T17" fmla="*/ 1310 h 1310"/>
                <a:gd name="T18" fmla="*/ 628 w 797"/>
                <a:gd name="T19" fmla="*/ 1266 h 1310"/>
                <a:gd name="T20" fmla="*/ 743 w 797"/>
                <a:gd name="T21" fmla="*/ 1144 h 1310"/>
                <a:gd name="T22" fmla="*/ 793 w 797"/>
                <a:gd name="T23" fmla="*/ 961 h 1310"/>
                <a:gd name="T24" fmla="*/ 797 w 797"/>
                <a:gd name="T25" fmla="*/ 748 h 1310"/>
                <a:gd name="T26" fmla="*/ 768 w 797"/>
                <a:gd name="T27" fmla="*/ 521 h 1310"/>
                <a:gd name="T28" fmla="*/ 721 w 797"/>
                <a:gd name="T29" fmla="*/ 306 h 1310"/>
                <a:gd name="T30" fmla="*/ 673 w 797"/>
                <a:gd name="T31" fmla="*/ 124 h 1310"/>
                <a:gd name="T32" fmla="*/ 640 w 797"/>
                <a:gd name="T33" fmla="*/ 0 h 1310"/>
                <a:gd name="T34" fmla="*/ 617 w 797"/>
                <a:gd name="T35" fmla="*/ 0 h 1310"/>
                <a:gd name="T36" fmla="*/ 560 w 797"/>
                <a:gd name="T37" fmla="*/ 0 h 1310"/>
                <a:gd name="T38" fmla="*/ 479 w 797"/>
                <a:gd name="T39" fmla="*/ 0 h 1310"/>
                <a:gd name="T40" fmla="*/ 386 w 797"/>
                <a:gd name="T41" fmla="*/ 2 h 1310"/>
                <a:gd name="T42" fmla="*/ 293 w 797"/>
                <a:gd name="T43" fmla="*/ 2 h 1310"/>
                <a:gd name="T44" fmla="*/ 211 w 797"/>
                <a:gd name="T45" fmla="*/ 6 h 1310"/>
                <a:gd name="T46" fmla="*/ 153 w 797"/>
                <a:gd name="T47" fmla="*/ 11 h 1310"/>
                <a:gd name="T48" fmla="*/ 132 w 797"/>
                <a:gd name="T49" fmla="*/ 17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7" h="1310">
                  <a:moveTo>
                    <a:pt x="132" y="17"/>
                  </a:moveTo>
                  <a:lnTo>
                    <a:pt x="81" y="180"/>
                  </a:lnTo>
                  <a:lnTo>
                    <a:pt x="37" y="378"/>
                  </a:lnTo>
                  <a:lnTo>
                    <a:pt x="4" y="589"/>
                  </a:lnTo>
                  <a:lnTo>
                    <a:pt x="0" y="802"/>
                  </a:lnTo>
                  <a:lnTo>
                    <a:pt x="29" y="994"/>
                  </a:lnTo>
                  <a:lnTo>
                    <a:pt x="105" y="1155"/>
                  </a:lnTo>
                  <a:lnTo>
                    <a:pt x="237" y="1266"/>
                  </a:lnTo>
                  <a:lnTo>
                    <a:pt x="438" y="1310"/>
                  </a:lnTo>
                  <a:lnTo>
                    <a:pt x="628" y="1266"/>
                  </a:lnTo>
                  <a:lnTo>
                    <a:pt x="743" y="1144"/>
                  </a:lnTo>
                  <a:lnTo>
                    <a:pt x="793" y="961"/>
                  </a:lnTo>
                  <a:lnTo>
                    <a:pt x="797" y="748"/>
                  </a:lnTo>
                  <a:lnTo>
                    <a:pt x="768" y="521"/>
                  </a:lnTo>
                  <a:lnTo>
                    <a:pt x="721" y="306"/>
                  </a:lnTo>
                  <a:lnTo>
                    <a:pt x="673" y="124"/>
                  </a:lnTo>
                  <a:lnTo>
                    <a:pt x="640" y="0"/>
                  </a:lnTo>
                  <a:lnTo>
                    <a:pt x="617" y="0"/>
                  </a:lnTo>
                  <a:lnTo>
                    <a:pt x="560" y="0"/>
                  </a:lnTo>
                  <a:lnTo>
                    <a:pt x="479" y="0"/>
                  </a:lnTo>
                  <a:lnTo>
                    <a:pt x="386" y="2"/>
                  </a:lnTo>
                  <a:lnTo>
                    <a:pt x="293" y="2"/>
                  </a:lnTo>
                  <a:lnTo>
                    <a:pt x="211" y="6"/>
                  </a:lnTo>
                  <a:lnTo>
                    <a:pt x="153" y="11"/>
                  </a:lnTo>
                  <a:lnTo>
                    <a:pt x="132" y="17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82" name="Freeform 162">
              <a:extLst>
                <a:ext uri="{FF2B5EF4-FFF2-40B4-BE49-F238E27FC236}">
                  <a16:creationId xmlns:a16="http://schemas.microsoft.com/office/drawing/2014/main" id="{BCACCFC3-67F3-EB80-0BA0-CF994BAF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2765"/>
              <a:ext cx="359" cy="591"/>
            </a:xfrm>
            <a:custGeom>
              <a:avLst/>
              <a:gdLst>
                <a:gd name="T0" fmla="*/ 118 w 717"/>
                <a:gd name="T1" fmla="*/ 16 h 1183"/>
                <a:gd name="T2" fmla="*/ 72 w 717"/>
                <a:gd name="T3" fmla="*/ 163 h 1183"/>
                <a:gd name="T4" fmla="*/ 31 w 717"/>
                <a:gd name="T5" fmla="*/ 340 h 1183"/>
                <a:gd name="T6" fmla="*/ 4 w 717"/>
                <a:gd name="T7" fmla="*/ 530 h 1183"/>
                <a:gd name="T8" fmla="*/ 0 w 717"/>
                <a:gd name="T9" fmla="*/ 721 h 1183"/>
                <a:gd name="T10" fmla="*/ 25 w 717"/>
                <a:gd name="T11" fmla="*/ 896 h 1183"/>
                <a:gd name="T12" fmla="*/ 93 w 717"/>
                <a:gd name="T13" fmla="*/ 1041 h 1183"/>
                <a:gd name="T14" fmla="*/ 211 w 717"/>
                <a:gd name="T15" fmla="*/ 1142 h 1183"/>
                <a:gd name="T16" fmla="*/ 394 w 717"/>
                <a:gd name="T17" fmla="*/ 1183 h 1183"/>
                <a:gd name="T18" fmla="*/ 564 w 717"/>
                <a:gd name="T19" fmla="*/ 1142 h 1183"/>
                <a:gd name="T20" fmla="*/ 667 w 717"/>
                <a:gd name="T21" fmla="*/ 1032 h 1183"/>
                <a:gd name="T22" fmla="*/ 712 w 717"/>
                <a:gd name="T23" fmla="*/ 869 h 1183"/>
                <a:gd name="T24" fmla="*/ 717 w 717"/>
                <a:gd name="T25" fmla="*/ 675 h 1183"/>
                <a:gd name="T26" fmla="*/ 690 w 717"/>
                <a:gd name="T27" fmla="*/ 469 h 1183"/>
                <a:gd name="T28" fmla="*/ 649 w 717"/>
                <a:gd name="T29" fmla="*/ 276 h 1183"/>
                <a:gd name="T30" fmla="*/ 607 w 717"/>
                <a:gd name="T31" fmla="*/ 111 h 1183"/>
                <a:gd name="T32" fmla="*/ 576 w 717"/>
                <a:gd name="T33" fmla="*/ 0 h 1183"/>
                <a:gd name="T34" fmla="*/ 554 w 717"/>
                <a:gd name="T35" fmla="*/ 0 h 1183"/>
                <a:gd name="T36" fmla="*/ 504 w 717"/>
                <a:gd name="T37" fmla="*/ 0 h 1183"/>
                <a:gd name="T38" fmla="*/ 430 w 717"/>
                <a:gd name="T39" fmla="*/ 0 h 1183"/>
                <a:gd name="T40" fmla="*/ 349 w 717"/>
                <a:gd name="T41" fmla="*/ 2 h 1183"/>
                <a:gd name="T42" fmla="*/ 264 w 717"/>
                <a:gd name="T43" fmla="*/ 2 h 1183"/>
                <a:gd name="T44" fmla="*/ 190 w 717"/>
                <a:gd name="T45" fmla="*/ 6 h 1183"/>
                <a:gd name="T46" fmla="*/ 138 w 717"/>
                <a:gd name="T47" fmla="*/ 10 h 1183"/>
                <a:gd name="T48" fmla="*/ 118 w 717"/>
                <a:gd name="T49" fmla="*/ 16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7" h="1183">
                  <a:moveTo>
                    <a:pt x="118" y="16"/>
                  </a:moveTo>
                  <a:lnTo>
                    <a:pt x="72" y="163"/>
                  </a:lnTo>
                  <a:lnTo>
                    <a:pt x="31" y="340"/>
                  </a:lnTo>
                  <a:lnTo>
                    <a:pt x="4" y="530"/>
                  </a:lnTo>
                  <a:lnTo>
                    <a:pt x="0" y="721"/>
                  </a:lnTo>
                  <a:lnTo>
                    <a:pt x="25" y="896"/>
                  </a:lnTo>
                  <a:lnTo>
                    <a:pt x="93" y="1041"/>
                  </a:lnTo>
                  <a:lnTo>
                    <a:pt x="211" y="1142"/>
                  </a:lnTo>
                  <a:lnTo>
                    <a:pt x="394" y="1183"/>
                  </a:lnTo>
                  <a:lnTo>
                    <a:pt x="564" y="1142"/>
                  </a:lnTo>
                  <a:lnTo>
                    <a:pt x="667" y="1032"/>
                  </a:lnTo>
                  <a:lnTo>
                    <a:pt x="712" y="869"/>
                  </a:lnTo>
                  <a:lnTo>
                    <a:pt x="717" y="675"/>
                  </a:lnTo>
                  <a:lnTo>
                    <a:pt x="690" y="469"/>
                  </a:lnTo>
                  <a:lnTo>
                    <a:pt x="649" y="276"/>
                  </a:lnTo>
                  <a:lnTo>
                    <a:pt x="607" y="111"/>
                  </a:lnTo>
                  <a:lnTo>
                    <a:pt x="576" y="0"/>
                  </a:lnTo>
                  <a:lnTo>
                    <a:pt x="554" y="0"/>
                  </a:lnTo>
                  <a:lnTo>
                    <a:pt x="504" y="0"/>
                  </a:lnTo>
                  <a:lnTo>
                    <a:pt x="430" y="0"/>
                  </a:lnTo>
                  <a:lnTo>
                    <a:pt x="349" y="2"/>
                  </a:lnTo>
                  <a:lnTo>
                    <a:pt x="264" y="2"/>
                  </a:lnTo>
                  <a:lnTo>
                    <a:pt x="190" y="6"/>
                  </a:lnTo>
                  <a:lnTo>
                    <a:pt x="138" y="10"/>
                  </a:lnTo>
                  <a:lnTo>
                    <a:pt x="118" y="16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83" name="Freeform 163">
              <a:extLst>
                <a:ext uri="{FF2B5EF4-FFF2-40B4-BE49-F238E27FC236}">
                  <a16:creationId xmlns:a16="http://schemas.microsoft.com/office/drawing/2014/main" id="{C4264456-6336-4CE4-278C-7990F6122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2774"/>
              <a:ext cx="319" cy="525"/>
            </a:xfrm>
            <a:custGeom>
              <a:avLst/>
              <a:gdLst>
                <a:gd name="T0" fmla="*/ 106 w 642"/>
                <a:gd name="T1" fmla="*/ 15 h 1052"/>
                <a:gd name="T2" fmla="*/ 66 w 642"/>
                <a:gd name="T3" fmla="*/ 145 h 1052"/>
                <a:gd name="T4" fmla="*/ 29 w 642"/>
                <a:gd name="T5" fmla="*/ 302 h 1052"/>
                <a:gd name="T6" fmla="*/ 4 w 642"/>
                <a:gd name="T7" fmla="*/ 473 h 1052"/>
                <a:gd name="T8" fmla="*/ 0 w 642"/>
                <a:gd name="T9" fmla="*/ 643 h 1052"/>
                <a:gd name="T10" fmla="*/ 23 w 642"/>
                <a:gd name="T11" fmla="*/ 799 h 1052"/>
                <a:gd name="T12" fmla="*/ 83 w 642"/>
                <a:gd name="T13" fmla="*/ 928 h 1052"/>
                <a:gd name="T14" fmla="*/ 188 w 642"/>
                <a:gd name="T15" fmla="*/ 1016 h 1052"/>
                <a:gd name="T16" fmla="*/ 351 w 642"/>
                <a:gd name="T17" fmla="*/ 1052 h 1052"/>
                <a:gd name="T18" fmla="*/ 504 w 642"/>
                <a:gd name="T19" fmla="*/ 1018 h 1052"/>
                <a:gd name="T20" fmla="*/ 595 w 642"/>
                <a:gd name="T21" fmla="*/ 919 h 1052"/>
                <a:gd name="T22" fmla="*/ 638 w 642"/>
                <a:gd name="T23" fmla="*/ 773 h 1052"/>
                <a:gd name="T24" fmla="*/ 642 w 642"/>
                <a:gd name="T25" fmla="*/ 601 h 1052"/>
                <a:gd name="T26" fmla="*/ 618 w 642"/>
                <a:gd name="T27" fmla="*/ 417 h 1052"/>
                <a:gd name="T28" fmla="*/ 582 w 642"/>
                <a:gd name="T29" fmla="*/ 244 h 1052"/>
                <a:gd name="T30" fmla="*/ 541 w 642"/>
                <a:gd name="T31" fmla="*/ 99 h 1052"/>
                <a:gd name="T32" fmla="*/ 514 w 642"/>
                <a:gd name="T33" fmla="*/ 0 h 1052"/>
                <a:gd name="T34" fmla="*/ 496 w 642"/>
                <a:gd name="T35" fmla="*/ 0 h 1052"/>
                <a:gd name="T36" fmla="*/ 450 w 642"/>
                <a:gd name="T37" fmla="*/ 0 h 1052"/>
                <a:gd name="T38" fmla="*/ 386 w 642"/>
                <a:gd name="T39" fmla="*/ 0 h 1052"/>
                <a:gd name="T40" fmla="*/ 312 w 642"/>
                <a:gd name="T41" fmla="*/ 4 h 1052"/>
                <a:gd name="T42" fmla="*/ 236 w 642"/>
                <a:gd name="T43" fmla="*/ 4 h 1052"/>
                <a:gd name="T44" fmla="*/ 170 w 642"/>
                <a:gd name="T45" fmla="*/ 7 h 1052"/>
                <a:gd name="T46" fmla="*/ 124 w 642"/>
                <a:gd name="T47" fmla="*/ 9 h 1052"/>
                <a:gd name="T48" fmla="*/ 106 w 642"/>
                <a:gd name="T49" fmla="*/ 15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1052">
                  <a:moveTo>
                    <a:pt x="106" y="15"/>
                  </a:moveTo>
                  <a:lnTo>
                    <a:pt x="66" y="145"/>
                  </a:lnTo>
                  <a:lnTo>
                    <a:pt x="29" y="302"/>
                  </a:lnTo>
                  <a:lnTo>
                    <a:pt x="4" y="473"/>
                  </a:lnTo>
                  <a:lnTo>
                    <a:pt x="0" y="643"/>
                  </a:lnTo>
                  <a:lnTo>
                    <a:pt x="23" y="799"/>
                  </a:lnTo>
                  <a:lnTo>
                    <a:pt x="83" y="928"/>
                  </a:lnTo>
                  <a:lnTo>
                    <a:pt x="188" y="1016"/>
                  </a:lnTo>
                  <a:lnTo>
                    <a:pt x="351" y="1052"/>
                  </a:lnTo>
                  <a:lnTo>
                    <a:pt x="504" y="1018"/>
                  </a:lnTo>
                  <a:lnTo>
                    <a:pt x="595" y="919"/>
                  </a:lnTo>
                  <a:lnTo>
                    <a:pt x="638" y="773"/>
                  </a:lnTo>
                  <a:lnTo>
                    <a:pt x="642" y="601"/>
                  </a:lnTo>
                  <a:lnTo>
                    <a:pt x="618" y="417"/>
                  </a:lnTo>
                  <a:lnTo>
                    <a:pt x="582" y="244"/>
                  </a:lnTo>
                  <a:lnTo>
                    <a:pt x="541" y="99"/>
                  </a:lnTo>
                  <a:lnTo>
                    <a:pt x="514" y="0"/>
                  </a:lnTo>
                  <a:lnTo>
                    <a:pt x="496" y="0"/>
                  </a:lnTo>
                  <a:lnTo>
                    <a:pt x="450" y="0"/>
                  </a:lnTo>
                  <a:lnTo>
                    <a:pt x="386" y="0"/>
                  </a:lnTo>
                  <a:lnTo>
                    <a:pt x="312" y="4"/>
                  </a:lnTo>
                  <a:lnTo>
                    <a:pt x="236" y="4"/>
                  </a:lnTo>
                  <a:lnTo>
                    <a:pt x="170" y="7"/>
                  </a:lnTo>
                  <a:lnTo>
                    <a:pt x="124" y="9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84" name="Freeform 164">
              <a:extLst>
                <a:ext uri="{FF2B5EF4-FFF2-40B4-BE49-F238E27FC236}">
                  <a16:creationId xmlns:a16="http://schemas.microsoft.com/office/drawing/2014/main" id="{D503295D-683A-BA58-FE0D-3E2D7F56F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2781"/>
              <a:ext cx="282" cy="461"/>
            </a:xfrm>
            <a:custGeom>
              <a:avLst/>
              <a:gdLst>
                <a:gd name="T0" fmla="*/ 93 w 562"/>
                <a:gd name="T1" fmla="*/ 14 h 923"/>
                <a:gd name="T2" fmla="*/ 56 w 562"/>
                <a:gd name="T3" fmla="*/ 128 h 923"/>
                <a:gd name="T4" fmla="*/ 25 w 562"/>
                <a:gd name="T5" fmla="*/ 266 h 923"/>
                <a:gd name="T6" fmla="*/ 2 w 562"/>
                <a:gd name="T7" fmla="*/ 415 h 923"/>
                <a:gd name="T8" fmla="*/ 0 w 562"/>
                <a:gd name="T9" fmla="*/ 564 h 923"/>
                <a:gd name="T10" fmla="*/ 19 w 562"/>
                <a:gd name="T11" fmla="*/ 700 h 923"/>
                <a:gd name="T12" fmla="*/ 73 w 562"/>
                <a:gd name="T13" fmla="*/ 815 h 923"/>
                <a:gd name="T14" fmla="*/ 164 w 562"/>
                <a:gd name="T15" fmla="*/ 892 h 923"/>
                <a:gd name="T16" fmla="*/ 306 w 562"/>
                <a:gd name="T17" fmla="*/ 923 h 923"/>
                <a:gd name="T18" fmla="*/ 440 w 562"/>
                <a:gd name="T19" fmla="*/ 892 h 923"/>
                <a:gd name="T20" fmla="*/ 521 w 562"/>
                <a:gd name="T21" fmla="*/ 805 h 923"/>
                <a:gd name="T22" fmla="*/ 558 w 562"/>
                <a:gd name="T23" fmla="*/ 677 h 923"/>
                <a:gd name="T24" fmla="*/ 562 w 562"/>
                <a:gd name="T25" fmla="*/ 528 h 923"/>
                <a:gd name="T26" fmla="*/ 541 w 562"/>
                <a:gd name="T27" fmla="*/ 367 h 923"/>
                <a:gd name="T28" fmla="*/ 510 w 562"/>
                <a:gd name="T29" fmla="*/ 215 h 923"/>
                <a:gd name="T30" fmla="*/ 475 w 562"/>
                <a:gd name="T31" fmla="*/ 87 h 923"/>
                <a:gd name="T32" fmla="*/ 451 w 562"/>
                <a:gd name="T33" fmla="*/ 0 h 923"/>
                <a:gd name="T34" fmla="*/ 434 w 562"/>
                <a:gd name="T35" fmla="*/ 0 h 923"/>
                <a:gd name="T36" fmla="*/ 395 w 562"/>
                <a:gd name="T37" fmla="*/ 0 h 923"/>
                <a:gd name="T38" fmla="*/ 337 w 562"/>
                <a:gd name="T39" fmla="*/ 0 h 923"/>
                <a:gd name="T40" fmla="*/ 273 w 562"/>
                <a:gd name="T41" fmla="*/ 4 h 923"/>
                <a:gd name="T42" fmla="*/ 207 w 562"/>
                <a:gd name="T43" fmla="*/ 4 h 923"/>
                <a:gd name="T44" fmla="*/ 149 w 562"/>
                <a:gd name="T45" fmla="*/ 8 h 923"/>
                <a:gd name="T46" fmla="*/ 108 w 562"/>
                <a:gd name="T47" fmla="*/ 10 h 923"/>
                <a:gd name="T48" fmla="*/ 93 w 562"/>
                <a:gd name="T49" fmla="*/ 1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2" h="923">
                  <a:moveTo>
                    <a:pt x="93" y="14"/>
                  </a:moveTo>
                  <a:lnTo>
                    <a:pt x="56" y="128"/>
                  </a:lnTo>
                  <a:lnTo>
                    <a:pt x="25" y="266"/>
                  </a:lnTo>
                  <a:lnTo>
                    <a:pt x="2" y="415"/>
                  </a:lnTo>
                  <a:lnTo>
                    <a:pt x="0" y="564"/>
                  </a:lnTo>
                  <a:lnTo>
                    <a:pt x="19" y="700"/>
                  </a:lnTo>
                  <a:lnTo>
                    <a:pt x="73" y="815"/>
                  </a:lnTo>
                  <a:lnTo>
                    <a:pt x="164" y="892"/>
                  </a:lnTo>
                  <a:lnTo>
                    <a:pt x="306" y="923"/>
                  </a:lnTo>
                  <a:lnTo>
                    <a:pt x="440" y="892"/>
                  </a:lnTo>
                  <a:lnTo>
                    <a:pt x="521" y="805"/>
                  </a:lnTo>
                  <a:lnTo>
                    <a:pt x="558" y="677"/>
                  </a:lnTo>
                  <a:lnTo>
                    <a:pt x="562" y="528"/>
                  </a:lnTo>
                  <a:lnTo>
                    <a:pt x="541" y="367"/>
                  </a:lnTo>
                  <a:lnTo>
                    <a:pt x="510" y="215"/>
                  </a:lnTo>
                  <a:lnTo>
                    <a:pt x="475" y="87"/>
                  </a:lnTo>
                  <a:lnTo>
                    <a:pt x="451" y="0"/>
                  </a:lnTo>
                  <a:lnTo>
                    <a:pt x="434" y="0"/>
                  </a:lnTo>
                  <a:lnTo>
                    <a:pt x="395" y="0"/>
                  </a:lnTo>
                  <a:lnTo>
                    <a:pt x="337" y="0"/>
                  </a:lnTo>
                  <a:lnTo>
                    <a:pt x="273" y="4"/>
                  </a:lnTo>
                  <a:lnTo>
                    <a:pt x="207" y="4"/>
                  </a:lnTo>
                  <a:lnTo>
                    <a:pt x="149" y="8"/>
                  </a:lnTo>
                  <a:lnTo>
                    <a:pt x="108" y="10"/>
                  </a:lnTo>
                  <a:lnTo>
                    <a:pt x="93" y="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85" name="Freeform 165">
              <a:extLst>
                <a:ext uri="{FF2B5EF4-FFF2-40B4-BE49-F238E27FC236}">
                  <a16:creationId xmlns:a16="http://schemas.microsoft.com/office/drawing/2014/main" id="{804618D9-8277-494F-CEE8-AC0A8DC1A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356"/>
              <a:ext cx="592" cy="439"/>
            </a:xfrm>
            <a:custGeom>
              <a:avLst/>
              <a:gdLst>
                <a:gd name="T0" fmla="*/ 132 w 1185"/>
                <a:gd name="T1" fmla="*/ 87 h 876"/>
                <a:gd name="T2" fmla="*/ 247 w 1185"/>
                <a:gd name="T3" fmla="*/ 43 h 876"/>
                <a:gd name="T4" fmla="*/ 365 w 1185"/>
                <a:gd name="T5" fmla="*/ 16 h 876"/>
                <a:gd name="T6" fmla="*/ 485 w 1185"/>
                <a:gd name="T7" fmla="*/ 0 h 876"/>
                <a:gd name="T8" fmla="*/ 605 w 1185"/>
                <a:gd name="T9" fmla="*/ 0 h 876"/>
                <a:gd name="T10" fmla="*/ 724 w 1185"/>
                <a:gd name="T11" fmla="*/ 10 h 876"/>
                <a:gd name="T12" fmla="*/ 840 w 1185"/>
                <a:gd name="T13" fmla="*/ 31 h 876"/>
                <a:gd name="T14" fmla="*/ 952 w 1185"/>
                <a:gd name="T15" fmla="*/ 60 h 876"/>
                <a:gd name="T16" fmla="*/ 1061 w 1185"/>
                <a:gd name="T17" fmla="*/ 101 h 876"/>
                <a:gd name="T18" fmla="*/ 1071 w 1185"/>
                <a:gd name="T19" fmla="*/ 122 h 876"/>
                <a:gd name="T20" fmla="*/ 1098 w 1185"/>
                <a:gd name="T21" fmla="*/ 186 h 876"/>
                <a:gd name="T22" fmla="*/ 1133 w 1185"/>
                <a:gd name="T23" fmla="*/ 277 h 876"/>
                <a:gd name="T24" fmla="*/ 1166 w 1185"/>
                <a:gd name="T25" fmla="*/ 390 h 876"/>
                <a:gd name="T26" fmla="*/ 1185 w 1185"/>
                <a:gd name="T27" fmla="*/ 504 h 876"/>
                <a:gd name="T28" fmla="*/ 1185 w 1185"/>
                <a:gd name="T29" fmla="*/ 620 h 876"/>
                <a:gd name="T30" fmla="*/ 1156 w 1185"/>
                <a:gd name="T31" fmla="*/ 719 h 876"/>
                <a:gd name="T32" fmla="*/ 1090 w 1185"/>
                <a:gd name="T33" fmla="*/ 795 h 876"/>
                <a:gd name="T34" fmla="*/ 949 w 1185"/>
                <a:gd name="T35" fmla="*/ 838 h 876"/>
                <a:gd name="T36" fmla="*/ 807 w 1185"/>
                <a:gd name="T37" fmla="*/ 867 h 876"/>
                <a:gd name="T38" fmla="*/ 667 w 1185"/>
                <a:gd name="T39" fmla="*/ 876 h 876"/>
                <a:gd name="T40" fmla="*/ 534 w 1185"/>
                <a:gd name="T41" fmla="*/ 874 h 876"/>
                <a:gd name="T42" fmla="*/ 406 w 1185"/>
                <a:gd name="T43" fmla="*/ 857 h 876"/>
                <a:gd name="T44" fmla="*/ 287 w 1185"/>
                <a:gd name="T45" fmla="*/ 828 h 876"/>
                <a:gd name="T46" fmla="*/ 183 w 1185"/>
                <a:gd name="T47" fmla="*/ 789 h 876"/>
                <a:gd name="T48" fmla="*/ 93 w 1185"/>
                <a:gd name="T49" fmla="*/ 743 h 876"/>
                <a:gd name="T50" fmla="*/ 27 w 1185"/>
                <a:gd name="T51" fmla="*/ 681 h 876"/>
                <a:gd name="T52" fmla="*/ 0 w 1185"/>
                <a:gd name="T53" fmla="*/ 591 h 876"/>
                <a:gd name="T54" fmla="*/ 2 w 1185"/>
                <a:gd name="T55" fmla="*/ 483 h 876"/>
                <a:gd name="T56" fmla="*/ 25 w 1185"/>
                <a:gd name="T57" fmla="*/ 370 h 876"/>
                <a:gd name="T58" fmla="*/ 57 w 1185"/>
                <a:gd name="T59" fmla="*/ 262 h 876"/>
                <a:gd name="T60" fmla="*/ 93 w 1185"/>
                <a:gd name="T61" fmla="*/ 173 h 876"/>
                <a:gd name="T62" fmla="*/ 121 w 1185"/>
                <a:gd name="T63" fmla="*/ 109 h 876"/>
                <a:gd name="T64" fmla="*/ 132 w 1185"/>
                <a:gd name="T65" fmla="*/ 8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5" h="876">
                  <a:moveTo>
                    <a:pt x="132" y="87"/>
                  </a:moveTo>
                  <a:lnTo>
                    <a:pt x="247" y="43"/>
                  </a:lnTo>
                  <a:lnTo>
                    <a:pt x="365" y="16"/>
                  </a:lnTo>
                  <a:lnTo>
                    <a:pt x="485" y="0"/>
                  </a:lnTo>
                  <a:lnTo>
                    <a:pt x="605" y="0"/>
                  </a:lnTo>
                  <a:lnTo>
                    <a:pt x="724" y="10"/>
                  </a:lnTo>
                  <a:lnTo>
                    <a:pt x="840" y="31"/>
                  </a:lnTo>
                  <a:lnTo>
                    <a:pt x="952" y="60"/>
                  </a:lnTo>
                  <a:lnTo>
                    <a:pt x="1061" y="101"/>
                  </a:lnTo>
                  <a:lnTo>
                    <a:pt x="1071" y="122"/>
                  </a:lnTo>
                  <a:lnTo>
                    <a:pt x="1098" y="186"/>
                  </a:lnTo>
                  <a:lnTo>
                    <a:pt x="1133" y="277"/>
                  </a:lnTo>
                  <a:lnTo>
                    <a:pt x="1166" y="390"/>
                  </a:lnTo>
                  <a:lnTo>
                    <a:pt x="1185" y="504"/>
                  </a:lnTo>
                  <a:lnTo>
                    <a:pt x="1185" y="620"/>
                  </a:lnTo>
                  <a:lnTo>
                    <a:pt x="1156" y="719"/>
                  </a:lnTo>
                  <a:lnTo>
                    <a:pt x="1090" y="795"/>
                  </a:lnTo>
                  <a:lnTo>
                    <a:pt x="949" y="838"/>
                  </a:lnTo>
                  <a:lnTo>
                    <a:pt x="807" y="867"/>
                  </a:lnTo>
                  <a:lnTo>
                    <a:pt x="667" y="876"/>
                  </a:lnTo>
                  <a:lnTo>
                    <a:pt x="534" y="874"/>
                  </a:lnTo>
                  <a:lnTo>
                    <a:pt x="406" y="857"/>
                  </a:lnTo>
                  <a:lnTo>
                    <a:pt x="287" y="828"/>
                  </a:lnTo>
                  <a:lnTo>
                    <a:pt x="183" y="789"/>
                  </a:lnTo>
                  <a:lnTo>
                    <a:pt x="93" y="743"/>
                  </a:lnTo>
                  <a:lnTo>
                    <a:pt x="27" y="681"/>
                  </a:lnTo>
                  <a:lnTo>
                    <a:pt x="0" y="591"/>
                  </a:lnTo>
                  <a:lnTo>
                    <a:pt x="2" y="483"/>
                  </a:lnTo>
                  <a:lnTo>
                    <a:pt x="25" y="370"/>
                  </a:lnTo>
                  <a:lnTo>
                    <a:pt x="57" y="262"/>
                  </a:lnTo>
                  <a:lnTo>
                    <a:pt x="93" y="173"/>
                  </a:lnTo>
                  <a:lnTo>
                    <a:pt x="121" y="109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86" name="Freeform 166">
              <a:extLst>
                <a:ext uri="{FF2B5EF4-FFF2-40B4-BE49-F238E27FC236}">
                  <a16:creationId xmlns:a16="http://schemas.microsoft.com/office/drawing/2014/main" id="{6CD27748-AF81-0896-4653-0B5BFD7E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2367"/>
              <a:ext cx="572" cy="419"/>
            </a:xfrm>
            <a:custGeom>
              <a:avLst/>
              <a:gdLst>
                <a:gd name="T0" fmla="*/ 128 w 1142"/>
                <a:gd name="T1" fmla="*/ 82 h 838"/>
                <a:gd name="T2" fmla="*/ 236 w 1142"/>
                <a:gd name="T3" fmla="*/ 39 h 838"/>
                <a:gd name="T4" fmla="*/ 351 w 1142"/>
                <a:gd name="T5" fmla="*/ 14 h 838"/>
                <a:gd name="T6" fmla="*/ 465 w 1142"/>
                <a:gd name="T7" fmla="*/ 0 h 838"/>
                <a:gd name="T8" fmla="*/ 581 w 1142"/>
                <a:gd name="T9" fmla="*/ 0 h 838"/>
                <a:gd name="T10" fmla="*/ 692 w 1142"/>
                <a:gd name="T11" fmla="*/ 10 h 838"/>
                <a:gd name="T12" fmla="*/ 804 w 1142"/>
                <a:gd name="T13" fmla="*/ 29 h 838"/>
                <a:gd name="T14" fmla="*/ 913 w 1142"/>
                <a:gd name="T15" fmla="*/ 59 h 838"/>
                <a:gd name="T16" fmla="*/ 1018 w 1142"/>
                <a:gd name="T17" fmla="*/ 95 h 838"/>
                <a:gd name="T18" fmla="*/ 1027 w 1142"/>
                <a:gd name="T19" fmla="*/ 117 h 838"/>
                <a:gd name="T20" fmla="*/ 1055 w 1142"/>
                <a:gd name="T21" fmla="*/ 177 h 838"/>
                <a:gd name="T22" fmla="*/ 1088 w 1142"/>
                <a:gd name="T23" fmla="*/ 264 h 838"/>
                <a:gd name="T24" fmla="*/ 1121 w 1142"/>
                <a:gd name="T25" fmla="*/ 371 h 838"/>
                <a:gd name="T26" fmla="*/ 1140 w 1142"/>
                <a:gd name="T27" fmla="*/ 481 h 838"/>
                <a:gd name="T28" fmla="*/ 1142 w 1142"/>
                <a:gd name="T29" fmla="*/ 592 h 838"/>
                <a:gd name="T30" fmla="*/ 1113 w 1142"/>
                <a:gd name="T31" fmla="*/ 687 h 838"/>
                <a:gd name="T32" fmla="*/ 1049 w 1142"/>
                <a:gd name="T33" fmla="*/ 760 h 838"/>
                <a:gd name="T34" fmla="*/ 911 w 1142"/>
                <a:gd name="T35" fmla="*/ 801 h 838"/>
                <a:gd name="T36" fmla="*/ 775 w 1142"/>
                <a:gd name="T37" fmla="*/ 828 h 838"/>
                <a:gd name="T38" fmla="*/ 642 w 1142"/>
                <a:gd name="T39" fmla="*/ 838 h 838"/>
                <a:gd name="T40" fmla="*/ 512 w 1142"/>
                <a:gd name="T41" fmla="*/ 838 h 838"/>
                <a:gd name="T42" fmla="*/ 387 w 1142"/>
                <a:gd name="T43" fmla="*/ 820 h 838"/>
                <a:gd name="T44" fmla="*/ 275 w 1142"/>
                <a:gd name="T45" fmla="*/ 793 h 838"/>
                <a:gd name="T46" fmla="*/ 172 w 1142"/>
                <a:gd name="T47" fmla="*/ 755 h 838"/>
                <a:gd name="T48" fmla="*/ 87 w 1142"/>
                <a:gd name="T49" fmla="*/ 710 h 838"/>
                <a:gd name="T50" fmla="*/ 23 w 1142"/>
                <a:gd name="T51" fmla="*/ 650 h 838"/>
                <a:gd name="T52" fmla="*/ 0 w 1142"/>
                <a:gd name="T53" fmla="*/ 565 h 838"/>
                <a:gd name="T54" fmla="*/ 0 w 1142"/>
                <a:gd name="T55" fmla="*/ 462 h 838"/>
                <a:gd name="T56" fmla="*/ 23 w 1142"/>
                <a:gd name="T57" fmla="*/ 355 h 838"/>
                <a:gd name="T58" fmla="*/ 54 w 1142"/>
                <a:gd name="T59" fmla="*/ 250 h 838"/>
                <a:gd name="T60" fmla="*/ 89 w 1142"/>
                <a:gd name="T61" fmla="*/ 163 h 838"/>
                <a:gd name="T62" fmla="*/ 116 w 1142"/>
                <a:gd name="T63" fmla="*/ 103 h 838"/>
                <a:gd name="T64" fmla="*/ 128 w 1142"/>
                <a:gd name="T65" fmla="*/ 82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2" h="838">
                  <a:moveTo>
                    <a:pt x="128" y="82"/>
                  </a:moveTo>
                  <a:lnTo>
                    <a:pt x="236" y="39"/>
                  </a:lnTo>
                  <a:lnTo>
                    <a:pt x="351" y="14"/>
                  </a:lnTo>
                  <a:lnTo>
                    <a:pt x="465" y="0"/>
                  </a:lnTo>
                  <a:lnTo>
                    <a:pt x="581" y="0"/>
                  </a:lnTo>
                  <a:lnTo>
                    <a:pt x="692" y="10"/>
                  </a:lnTo>
                  <a:lnTo>
                    <a:pt x="804" y="29"/>
                  </a:lnTo>
                  <a:lnTo>
                    <a:pt x="913" y="59"/>
                  </a:lnTo>
                  <a:lnTo>
                    <a:pt x="1018" y="95"/>
                  </a:lnTo>
                  <a:lnTo>
                    <a:pt x="1027" y="117"/>
                  </a:lnTo>
                  <a:lnTo>
                    <a:pt x="1055" y="177"/>
                  </a:lnTo>
                  <a:lnTo>
                    <a:pt x="1088" y="264"/>
                  </a:lnTo>
                  <a:lnTo>
                    <a:pt x="1121" y="371"/>
                  </a:lnTo>
                  <a:lnTo>
                    <a:pt x="1140" y="481"/>
                  </a:lnTo>
                  <a:lnTo>
                    <a:pt x="1142" y="592"/>
                  </a:lnTo>
                  <a:lnTo>
                    <a:pt x="1113" y="687"/>
                  </a:lnTo>
                  <a:lnTo>
                    <a:pt x="1049" y="760"/>
                  </a:lnTo>
                  <a:lnTo>
                    <a:pt x="911" y="801"/>
                  </a:lnTo>
                  <a:lnTo>
                    <a:pt x="775" y="828"/>
                  </a:lnTo>
                  <a:lnTo>
                    <a:pt x="642" y="838"/>
                  </a:lnTo>
                  <a:lnTo>
                    <a:pt x="512" y="838"/>
                  </a:lnTo>
                  <a:lnTo>
                    <a:pt x="387" y="820"/>
                  </a:lnTo>
                  <a:lnTo>
                    <a:pt x="275" y="793"/>
                  </a:lnTo>
                  <a:lnTo>
                    <a:pt x="172" y="755"/>
                  </a:lnTo>
                  <a:lnTo>
                    <a:pt x="87" y="710"/>
                  </a:lnTo>
                  <a:lnTo>
                    <a:pt x="23" y="650"/>
                  </a:lnTo>
                  <a:lnTo>
                    <a:pt x="0" y="565"/>
                  </a:lnTo>
                  <a:lnTo>
                    <a:pt x="0" y="462"/>
                  </a:lnTo>
                  <a:lnTo>
                    <a:pt x="23" y="355"/>
                  </a:lnTo>
                  <a:lnTo>
                    <a:pt x="54" y="250"/>
                  </a:lnTo>
                  <a:lnTo>
                    <a:pt x="89" y="163"/>
                  </a:lnTo>
                  <a:lnTo>
                    <a:pt x="116" y="103"/>
                  </a:lnTo>
                  <a:lnTo>
                    <a:pt x="128" y="82"/>
                  </a:lnTo>
                  <a:close/>
                </a:path>
              </a:pathLst>
            </a:custGeom>
            <a:solidFill>
              <a:srgbClr val="CC4D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87" name="Freeform 167">
              <a:extLst>
                <a:ext uri="{FF2B5EF4-FFF2-40B4-BE49-F238E27FC236}">
                  <a16:creationId xmlns:a16="http://schemas.microsoft.com/office/drawing/2014/main" id="{AF36D215-9E81-253B-0636-B1CD5681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2378"/>
              <a:ext cx="548" cy="400"/>
            </a:xfrm>
            <a:custGeom>
              <a:avLst/>
              <a:gdLst>
                <a:gd name="T0" fmla="*/ 124 w 1096"/>
                <a:gd name="T1" fmla="*/ 75 h 798"/>
                <a:gd name="T2" fmla="*/ 227 w 1096"/>
                <a:gd name="T3" fmla="*/ 36 h 798"/>
                <a:gd name="T4" fmla="*/ 336 w 1096"/>
                <a:gd name="T5" fmla="*/ 11 h 798"/>
                <a:gd name="T6" fmla="*/ 446 w 1096"/>
                <a:gd name="T7" fmla="*/ 0 h 798"/>
                <a:gd name="T8" fmla="*/ 557 w 1096"/>
                <a:gd name="T9" fmla="*/ 0 h 798"/>
                <a:gd name="T10" fmla="*/ 663 w 1096"/>
                <a:gd name="T11" fmla="*/ 9 h 798"/>
                <a:gd name="T12" fmla="*/ 772 w 1096"/>
                <a:gd name="T13" fmla="*/ 29 h 798"/>
                <a:gd name="T14" fmla="*/ 875 w 1096"/>
                <a:gd name="T15" fmla="*/ 54 h 798"/>
                <a:gd name="T16" fmla="*/ 977 w 1096"/>
                <a:gd name="T17" fmla="*/ 89 h 798"/>
                <a:gd name="T18" fmla="*/ 987 w 1096"/>
                <a:gd name="T19" fmla="*/ 108 h 798"/>
                <a:gd name="T20" fmla="*/ 1012 w 1096"/>
                <a:gd name="T21" fmla="*/ 166 h 798"/>
                <a:gd name="T22" fmla="*/ 1043 w 1096"/>
                <a:gd name="T23" fmla="*/ 250 h 798"/>
                <a:gd name="T24" fmla="*/ 1076 w 1096"/>
                <a:gd name="T25" fmla="*/ 353 h 798"/>
                <a:gd name="T26" fmla="*/ 1094 w 1096"/>
                <a:gd name="T27" fmla="*/ 457 h 798"/>
                <a:gd name="T28" fmla="*/ 1096 w 1096"/>
                <a:gd name="T29" fmla="*/ 562 h 798"/>
                <a:gd name="T30" fmla="*/ 1069 w 1096"/>
                <a:gd name="T31" fmla="*/ 653 h 798"/>
                <a:gd name="T32" fmla="*/ 1008 w 1096"/>
                <a:gd name="T33" fmla="*/ 723 h 798"/>
                <a:gd name="T34" fmla="*/ 877 w 1096"/>
                <a:gd name="T35" fmla="*/ 764 h 798"/>
                <a:gd name="T36" fmla="*/ 747 w 1096"/>
                <a:gd name="T37" fmla="*/ 789 h 798"/>
                <a:gd name="T38" fmla="*/ 617 w 1096"/>
                <a:gd name="T39" fmla="*/ 798 h 798"/>
                <a:gd name="T40" fmla="*/ 493 w 1096"/>
                <a:gd name="T41" fmla="*/ 798 h 798"/>
                <a:gd name="T42" fmla="*/ 372 w 1096"/>
                <a:gd name="T43" fmla="*/ 783 h 798"/>
                <a:gd name="T44" fmla="*/ 264 w 1096"/>
                <a:gd name="T45" fmla="*/ 756 h 798"/>
                <a:gd name="T46" fmla="*/ 167 w 1096"/>
                <a:gd name="T47" fmla="*/ 719 h 798"/>
                <a:gd name="T48" fmla="*/ 83 w 1096"/>
                <a:gd name="T49" fmla="*/ 674 h 798"/>
                <a:gd name="T50" fmla="*/ 23 w 1096"/>
                <a:gd name="T51" fmla="*/ 616 h 798"/>
                <a:gd name="T52" fmla="*/ 0 w 1096"/>
                <a:gd name="T53" fmla="*/ 535 h 798"/>
                <a:gd name="T54" fmla="*/ 2 w 1096"/>
                <a:gd name="T55" fmla="*/ 438 h 798"/>
                <a:gd name="T56" fmla="*/ 25 w 1096"/>
                <a:gd name="T57" fmla="*/ 335 h 798"/>
                <a:gd name="T58" fmla="*/ 54 w 1096"/>
                <a:gd name="T59" fmla="*/ 234 h 798"/>
                <a:gd name="T60" fmla="*/ 87 w 1096"/>
                <a:gd name="T61" fmla="*/ 153 h 798"/>
                <a:gd name="T62" fmla="*/ 112 w 1096"/>
                <a:gd name="T63" fmla="*/ 95 h 798"/>
                <a:gd name="T64" fmla="*/ 124 w 1096"/>
                <a:gd name="T65" fmla="*/ 7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6" h="798">
                  <a:moveTo>
                    <a:pt x="124" y="75"/>
                  </a:moveTo>
                  <a:lnTo>
                    <a:pt x="227" y="36"/>
                  </a:lnTo>
                  <a:lnTo>
                    <a:pt x="336" y="11"/>
                  </a:lnTo>
                  <a:lnTo>
                    <a:pt x="446" y="0"/>
                  </a:lnTo>
                  <a:lnTo>
                    <a:pt x="557" y="0"/>
                  </a:lnTo>
                  <a:lnTo>
                    <a:pt x="663" y="9"/>
                  </a:lnTo>
                  <a:lnTo>
                    <a:pt x="772" y="29"/>
                  </a:lnTo>
                  <a:lnTo>
                    <a:pt x="875" y="54"/>
                  </a:lnTo>
                  <a:lnTo>
                    <a:pt x="977" y="89"/>
                  </a:lnTo>
                  <a:lnTo>
                    <a:pt x="987" y="108"/>
                  </a:lnTo>
                  <a:lnTo>
                    <a:pt x="1012" y="166"/>
                  </a:lnTo>
                  <a:lnTo>
                    <a:pt x="1043" y="250"/>
                  </a:lnTo>
                  <a:lnTo>
                    <a:pt x="1076" y="353"/>
                  </a:lnTo>
                  <a:lnTo>
                    <a:pt x="1094" y="457"/>
                  </a:lnTo>
                  <a:lnTo>
                    <a:pt x="1096" y="562"/>
                  </a:lnTo>
                  <a:lnTo>
                    <a:pt x="1069" y="653"/>
                  </a:lnTo>
                  <a:lnTo>
                    <a:pt x="1008" y="723"/>
                  </a:lnTo>
                  <a:lnTo>
                    <a:pt x="877" y="764"/>
                  </a:lnTo>
                  <a:lnTo>
                    <a:pt x="747" y="789"/>
                  </a:lnTo>
                  <a:lnTo>
                    <a:pt x="617" y="798"/>
                  </a:lnTo>
                  <a:lnTo>
                    <a:pt x="493" y="798"/>
                  </a:lnTo>
                  <a:lnTo>
                    <a:pt x="372" y="783"/>
                  </a:lnTo>
                  <a:lnTo>
                    <a:pt x="264" y="756"/>
                  </a:lnTo>
                  <a:lnTo>
                    <a:pt x="167" y="719"/>
                  </a:lnTo>
                  <a:lnTo>
                    <a:pt x="83" y="674"/>
                  </a:lnTo>
                  <a:lnTo>
                    <a:pt x="23" y="616"/>
                  </a:lnTo>
                  <a:lnTo>
                    <a:pt x="0" y="535"/>
                  </a:lnTo>
                  <a:lnTo>
                    <a:pt x="2" y="438"/>
                  </a:lnTo>
                  <a:lnTo>
                    <a:pt x="25" y="335"/>
                  </a:lnTo>
                  <a:lnTo>
                    <a:pt x="54" y="234"/>
                  </a:lnTo>
                  <a:lnTo>
                    <a:pt x="87" y="153"/>
                  </a:lnTo>
                  <a:lnTo>
                    <a:pt x="112" y="95"/>
                  </a:lnTo>
                  <a:lnTo>
                    <a:pt x="124" y="75"/>
                  </a:lnTo>
                  <a:close/>
                </a:path>
              </a:pathLst>
            </a:custGeom>
            <a:solidFill>
              <a:srgbClr val="D959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88" name="Freeform 168">
              <a:extLst>
                <a:ext uri="{FF2B5EF4-FFF2-40B4-BE49-F238E27FC236}">
                  <a16:creationId xmlns:a16="http://schemas.microsoft.com/office/drawing/2014/main" id="{A7A88BEA-DFBF-43F0-1567-D0455BDEE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2389"/>
              <a:ext cx="525" cy="382"/>
            </a:xfrm>
            <a:custGeom>
              <a:avLst/>
              <a:gdLst>
                <a:gd name="T0" fmla="*/ 121 w 1052"/>
                <a:gd name="T1" fmla="*/ 70 h 762"/>
                <a:gd name="T2" fmla="*/ 220 w 1052"/>
                <a:gd name="T3" fmla="*/ 35 h 762"/>
                <a:gd name="T4" fmla="*/ 324 w 1052"/>
                <a:gd name="T5" fmla="*/ 12 h 762"/>
                <a:gd name="T6" fmla="*/ 429 w 1052"/>
                <a:gd name="T7" fmla="*/ 0 h 762"/>
                <a:gd name="T8" fmla="*/ 534 w 1052"/>
                <a:gd name="T9" fmla="*/ 2 h 762"/>
                <a:gd name="T10" fmla="*/ 635 w 1052"/>
                <a:gd name="T11" fmla="*/ 10 h 762"/>
                <a:gd name="T12" fmla="*/ 737 w 1052"/>
                <a:gd name="T13" fmla="*/ 27 h 762"/>
                <a:gd name="T14" fmla="*/ 838 w 1052"/>
                <a:gd name="T15" fmla="*/ 50 h 762"/>
                <a:gd name="T16" fmla="*/ 937 w 1052"/>
                <a:gd name="T17" fmla="*/ 83 h 762"/>
                <a:gd name="T18" fmla="*/ 945 w 1052"/>
                <a:gd name="T19" fmla="*/ 103 h 762"/>
                <a:gd name="T20" fmla="*/ 970 w 1052"/>
                <a:gd name="T21" fmla="*/ 157 h 762"/>
                <a:gd name="T22" fmla="*/ 1001 w 1052"/>
                <a:gd name="T23" fmla="*/ 237 h 762"/>
                <a:gd name="T24" fmla="*/ 1032 w 1052"/>
                <a:gd name="T25" fmla="*/ 333 h 762"/>
                <a:gd name="T26" fmla="*/ 1050 w 1052"/>
                <a:gd name="T27" fmla="*/ 436 h 762"/>
                <a:gd name="T28" fmla="*/ 1052 w 1052"/>
                <a:gd name="T29" fmla="*/ 535 h 762"/>
                <a:gd name="T30" fmla="*/ 1026 w 1052"/>
                <a:gd name="T31" fmla="*/ 622 h 762"/>
                <a:gd name="T32" fmla="*/ 968 w 1052"/>
                <a:gd name="T33" fmla="*/ 688 h 762"/>
                <a:gd name="T34" fmla="*/ 842 w 1052"/>
                <a:gd name="T35" fmla="*/ 727 h 762"/>
                <a:gd name="T36" fmla="*/ 718 w 1052"/>
                <a:gd name="T37" fmla="*/ 752 h 762"/>
                <a:gd name="T38" fmla="*/ 592 w 1052"/>
                <a:gd name="T39" fmla="*/ 762 h 762"/>
                <a:gd name="T40" fmla="*/ 474 w 1052"/>
                <a:gd name="T41" fmla="*/ 762 h 762"/>
                <a:gd name="T42" fmla="*/ 359 w 1052"/>
                <a:gd name="T43" fmla="*/ 746 h 762"/>
                <a:gd name="T44" fmla="*/ 256 w 1052"/>
                <a:gd name="T45" fmla="*/ 721 h 762"/>
                <a:gd name="T46" fmla="*/ 163 w 1052"/>
                <a:gd name="T47" fmla="*/ 686 h 762"/>
                <a:gd name="T48" fmla="*/ 84 w 1052"/>
                <a:gd name="T49" fmla="*/ 644 h 762"/>
                <a:gd name="T50" fmla="*/ 24 w 1052"/>
                <a:gd name="T51" fmla="*/ 587 h 762"/>
                <a:gd name="T52" fmla="*/ 0 w 1052"/>
                <a:gd name="T53" fmla="*/ 510 h 762"/>
                <a:gd name="T54" fmla="*/ 2 w 1052"/>
                <a:gd name="T55" fmla="*/ 415 h 762"/>
                <a:gd name="T56" fmla="*/ 24 w 1052"/>
                <a:gd name="T57" fmla="*/ 318 h 762"/>
                <a:gd name="T58" fmla="*/ 53 w 1052"/>
                <a:gd name="T59" fmla="*/ 223 h 762"/>
                <a:gd name="T60" fmla="*/ 84 w 1052"/>
                <a:gd name="T61" fmla="*/ 143 h 762"/>
                <a:gd name="T62" fmla="*/ 109 w 1052"/>
                <a:gd name="T63" fmla="*/ 89 h 762"/>
                <a:gd name="T64" fmla="*/ 121 w 1052"/>
                <a:gd name="T65" fmla="*/ 7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2" h="762">
                  <a:moveTo>
                    <a:pt x="121" y="70"/>
                  </a:moveTo>
                  <a:lnTo>
                    <a:pt x="220" y="35"/>
                  </a:lnTo>
                  <a:lnTo>
                    <a:pt x="324" y="12"/>
                  </a:lnTo>
                  <a:lnTo>
                    <a:pt x="429" y="0"/>
                  </a:lnTo>
                  <a:lnTo>
                    <a:pt x="534" y="2"/>
                  </a:lnTo>
                  <a:lnTo>
                    <a:pt x="635" y="10"/>
                  </a:lnTo>
                  <a:lnTo>
                    <a:pt x="737" y="27"/>
                  </a:lnTo>
                  <a:lnTo>
                    <a:pt x="838" y="50"/>
                  </a:lnTo>
                  <a:lnTo>
                    <a:pt x="937" y="83"/>
                  </a:lnTo>
                  <a:lnTo>
                    <a:pt x="945" y="103"/>
                  </a:lnTo>
                  <a:lnTo>
                    <a:pt x="970" y="157"/>
                  </a:lnTo>
                  <a:lnTo>
                    <a:pt x="1001" y="237"/>
                  </a:lnTo>
                  <a:lnTo>
                    <a:pt x="1032" y="333"/>
                  </a:lnTo>
                  <a:lnTo>
                    <a:pt x="1050" y="436"/>
                  </a:lnTo>
                  <a:lnTo>
                    <a:pt x="1052" y="535"/>
                  </a:lnTo>
                  <a:lnTo>
                    <a:pt x="1026" y="622"/>
                  </a:lnTo>
                  <a:lnTo>
                    <a:pt x="968" y="688"/>
                  </a:lnTo>
                  <a:lnTo>
                    <a:pt x="842" y="727"/>
                  </a:lnTo>
                  <a:lnTo>
                    <a:pt x="718" y="752"/>
                  </a:lnTo>
                  <a:lnTo>
                    <a:pt x="592" y="762"/>
                  </a:lnTo>
                  <a:lnTo>
                    <a:pt x="474" y="762"/>
                  </a:lnTo>
                  <a:lnTo>
                    <a:pt x="359" y="746"/>
                  </a:lnTo>
                  <a:lnTo>
                    <a:pt x="256" y="721"/>
                  </a:lnTo>
                  <a:lnTo>
                    <a:pt x="163" y="686"/>
                  </a:lnTo>
                  <a:lnTo>
                    <a:pt x="84" y="644"/>
                  </a:lnTo>
                  <a:lnTo>
                    <a:pt x="24" y="587"/>
                  </a:lnTo>
                  <a:lnTo>
                    <a:pt x="0" y="510"/>
                  </a:lnTo>
                  <a:lnTo>
                    <a:pt x="2" y="415"/>
                  </a:lnTo>
                  <a:lnTo>
                    <a:pt x="24" y="318"/>
                  </a:lnTo>
                  <a:lnTo>
                    <a:pt x="53" y="223"/>
                  </a:lnTo>
                  <a:lnTo>
                    <a:pt x="84" y="143"/>
                  </a:lnTo>
                  <a:lnTo>
                    <a:pt x="109" y="89"/>
                  </a:lnTo>
                  <a:lnTo>
                    <a:pt x="121" y="70"/>
                  </a:lnTo>
                  <a:close/>
                </a:path>
              </a:pathLst>
            </a:custGeom>
            <a:solidFill>
              <a:srgbClr val="E666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89" name="Freeform 169">
              <a:extLst>
                <a:ext uri="{FF2B5EF4-FFF2-40B4-BE49-F238E27FC236}">
                  <a16:creationId xmlns:a16="http://schemas.microsoft.com/office/drawing/2014/main" id="{31E244A1-54AC-50A8-4757-38BB84C2A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2401"/>
              <a:ext cx="502" cy="361"/>
            </a:xfrm>
            <a:custGeom>
              <a:avLst/>
              <a:gdLst>
                <a:gd name="T0" fmla="*/ 116 w 1004"/>
                <a:gd name="T1" fmla="*/ 62 h 721"/>
                <a:gd name="T2" fmla="*/ 209 w 1004"/>
                <a:gd name="T3" fmla="*/ 29 h 721"/>
                <a:gd name="T4" fmla="*/ 306 w 1004"/>
                <a:gd name="T5" fmla="*/ 10 h 721"/>
                <a:gd name="T6" fmla="*/ 405 w 1004"/>
                <a:gd name="T7" fmla="*/ 0 h 721"/>
                <a:gd name="T8" fmla="*/ 504 w 1004"/>
                <a:gd name="T9" fmla="*/ 0 h 721"/>
                <a:gd name="T10" fmla="*/ 601 w 1004"/>
                <a:gd name="T11" fmla="*/ 8 h 721"/>
                <a:gd name="T12" fmla="*/ 700 w 1004"/>
                <a:gd name="T13" fmla="*/ 24 h 721"/>
                <a:gd name="T14" fmla="*/ 797 w 1004"/>
                <a:gd name="T15" fmla="*/ 45 h 721"/>
                <a:gd name="T16" fmla="*/ 892 w 1004"/>
                <a:gd name="T17" fmla="*/ 74 h 721"/>
                <a:gd name="T18" fmla="*/ 900 w 1004"/>
                <a:gd name="T19" fmla="*/ 91 h 721"/>
                <a:gd name="T20" fmla="*/ 925 w 1004"/>
                <a:gd name="T21" fmla="*/ 144 h 721"/>
                <a:gd name="T22" fmla="*/ 954 w 1004"/>
                <a:gd name="T23" fmla="*/ 219 h 721"/>
                <a:gd name="T24" fmla="*/ 983 w 1004"/>
                <a:gd name="T25" fmla="*/ 312 h 721"/>
                <a:gd name="T26" fmla="*/ 1002 w 1004"/>
                <a:gd name="T27" fmla="*/ 409 h 721"/>
                <a:gd name="T28" fmla="*/ 1004 w 1004"/>
                <a:gd name="T29" fmla="*/ 504 h 721"/>
                <a:gd name="T30" fmla="*/ 979 w 1004"/>
                <a:gd name="T31" fmla="*/ 588 h 721"/>
                <a:gd name="T32" fmla="*/ 923 w 1004"/>
                <a:gd name="T33" fmla="*/ 652 h 721"/>
                <a:gd name="T34" fmla="*/ 803 w 1004"/>
                <a:gd name="T35" fmla="*/ 687 h 721"/>
                <a:gd name="T36" fmla="*/ 682 w 1004"/>
                <a:gd name="T37" fmla="*/ 712 h 721"/>
                <a:gd name="T38" fmla="*/ 562 w 1004"/>
                <a:gd name="T39" fmla="*/ 721 h 721"/>
                <a:gd name="T40" fmla="*/ 450 w 1004"/>
                <a:gd name="T41" fmla="*/ 721 h 721"/>
                <a:gd name="T42" fmla="*/ 339 w 1004"/>
                <a:gd name="T43" fmla="*/ 706 h 721"/>
                <a:gd name="T44" fmla="*/ 240 w 1004"/>
                <a:gd name="T45" fmla="*/ 683 h 721"/>
                <a:gd name="T46" fmla="*/ 151 w 1004"/>
                <a:gd name="T47" fmla="*/ 648 h 721"/>
                <a:gd name="T48" fmla="*/ 75 w 1004"/>
                <a:gd name="T49" fmla="*/ 609 h 721"/>
                <a:gd name="T50" fmla="*/ 19 w 1004"/>
                <a:gd name="T51" fmla="*/ 557 h 721"/>
                <a:gd name="T52" fmla="*/ 0 w 1004"/>
                <a:gd name="T53" fmla="*/ 483 h 721"/>
                <a:gd name="T54" fmla="*/ 2 w 1004"/>
                <a:gd name="T55" fmla="*/ 392 h 721"/>
                <a:gd name="T56" fmla="*/ 23 w 1004"/>
                <a:gd name="T57" fmla="*/ 299 h 721"/>
                <a:gd name="T58" fmla="*/ 50 w 1004"/>
                <a:gd name="T59" fmla="*/ 208 h 721"/>
                <a:gd name="T60" fmla="*/ 81 w 1004"/>
                <a:gd name="T61" fmla="*/ 134 h 721"/>
                <a:gd name="T62" fmla="*/ 104 w 1004"/>
                <a:gd name="T63" fmla="*/ 80 h 721"/>
                <a:gd name="T64" fmla="*/ 116 w 1004"/>
                <a:gd name="T65" fmla="*/ 62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4" h="721">
                  <a:moveTo>
                    <a:pt x="116" y="62"/>
                  </a:moveTo>
                  <a:lnTo>
                    <a:pt x="209" y="29"/>
                  </a:lnTo>
                  <a:lnTo>
                    <a:pt x="306" y="10"/>
                  </a:lnTo>
                  <a:lnTo>
                    <a:pt x="405" y="0"/>
                  </a:lnTo>
                  <a:lnTo>
                    <a:pt x="504" y="0"/>
                  </a:lnTo>
                  <a:lnTo>
                    <a:pt x="601" y="8"/>
                  </a:lnTo>
                  <a:lnTo>
                    <a:pt x="700" y="24"/>
                  </a:lnTo>
                  <a:lnTo>
                    <a:pt x="797" y="45"/>
                  </a:lnTo>
                  <a:lnTo>
                    <a:pt x="892" y="74"/>
                  </a:lnTo>
                  <a:lnTo>
                    <a:pt x="900" y="91"/>
                  </a:lnTo>
                  <a:lnTo>
                    <a:pt x="925" y="144"/>
                  </a:lnTo>
                  <a:lnTo>
                    <a:pt x="954" y="219"/>
                  </a:lnTo>
                  <a:lnTo>
                    <a:pt x="983" y="312"/>
                  </a:lnTo>
                  <a:lnTo>
                    <a:pt x="1002" y="409"/>
                  </a:lnTo>
                  <a:lnTo>
                    <a:pt x="1004" y="504"/>
                  </a:lnTo>
                  <a:lnTo>
                    <a:pt x="979" y="588"/>
                  </a:lnTo>
                  <a:lnTo>
                    <a:pt x="923" y="652"/>
                  </a:lnTo>
                  <a:lnTo>
                    <a:pt x="803" y="687"/>
                  </a:lnTo>
                  <a:lnTo>
                    <a:pt x="682" y="712"/>
                  </a:lnTo>
                  <a:lnTo>
                    <a:pt x="562" y="721"/>
                  </a:lnTo>
                  <a:lnTo>
                    <a:pt x="450" y="721"/>
                  </a:lnTo>
                  <a:lnTo>
                    <a:pt x="339" y="706"/>
                  </a:lnTo>
                  <a:lnTo>
                    <a:pt x="240" y="683"/>
                  </a:lnTo>
                  <a:lnTo>
                    <a:pt x="151" y="648"/>
                  </a:lnTo>
                  <a:lnTo>
                    <a:pt x="75" y="609"/>
                  </a:lnTo>
                  <a:lnTo>
                    <a:pt x="19" y="557"/>
                  </a:lnTo>
                  <a:lnTo>
                    <a:pt x="0" y="483"/>
                  </a:lnTo>
                  <a:lnTo>
                    <a:pt x="2" y="392"/>
                  </a:lnTo>
                  <a:lnTo>
                    <a:pt x="23" y="299"/>
                  </a:lnTo>
                  <a:lnTo>
                    <a:pt x="50" y="208"/>
                  </a:lnTo>
                  <a:lnTo>
                    <a:pt x="81" y="134"/>
                  </a:lnTo>
                  <a:lnTo>
                    <a:pt x="104" y="80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F273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90" name="Freeform 170">
              <a:extLst>
                <a:ext uri="{FF2B5EF4-FFF2-40B4-BE49-F238E27FC236}">
                  <a16:creationId xmlns:a16="http://schemas.microsoft.com/office/drawing/2014/main" id="{BD84E65C-2189-4F34-4C4D-1435DF91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411"/>
              <a:ext cx="482" cy="341"/>
            </a:xfrm>
            <a:custGeom>
              <a:avLst/>
              <a:gdLst>
                <a:gd name="T0" fmla="*/ 115 w 964"/>
                <a:gd name="T1" fmla="*/ 58 h 682"/>
                <a:gd name="T2" fmla="*/ 202 w 964"/>
                <a:gd name="T3" fmla="*/ 27 h 682"/>
                <a:gd name="T4" fmla="*/ 295 w 964"/>
                <a:gd name="T5" fmla="*/ 9 h 682"/>
                <a:gd name="T6" fmla="*/ 388 w 964"/>
                <a:gd name="T7" fmla="*/ 0 h 682"/>
                <a:gd name="T8" fmla="*/ 483 w 964"/>
                <a:gd name="T9" fmla="*/ 0 h 682"/>
                <a:gd name="T10" fmla="*/ 576 w 964"/>
                <a:gd name="T11" fmla="*/ 5 h 682"/>
                <a:gd name="T12" fmla="*/ 671 w 964"/>
                <a:gd name="T13" fmla="*/ 21 h 682"/>
                <a:gd name="T14" fmla="*/ 762 w 964"/>
                <a:gd name="T15" fmla="*/ 40 h 682"/>
                <a:gd name="T16" fmla="*/ 853 w 964"/>
                <a:gd name="T17" fmla="*/ 65 h 682"/>
                <a:gd name="T18" fmla="*/ 861 w 964"/>
                <a:gd name="T19" fmla="*/ 83 h 682"/>
                <a:gd name="T20" fmla="*/ 884 w 964"/>
                <a:gd name="T21" fmla="*/ 131 h 682"/>
                <a:gd name="T22" fmla="*/ 914 w 964"/>
                <a:gd name="T23" fmla="*/ 203 h 682"/>
                <a:gd name="T24" fmla="*/ 943 w 964"/>
                <a:gd name="T25" fmla="*/ 292 h 682"/>
                <a:gd name="T26" fmla="*/ 960 w 964"/>
                <a:gd name="T27" fmla="*/ 383 h 682"/>
                <a:gd name="T28" fmla="*/ 964 w 964"/>
                <a:gd name="T29" fmla="*/ 475 h 682"/>
                <a:gd name="T30" fmla="*/ 941 w 964"/>
                <a:gd name="T31" fmla="*/ 554 h 682"/>
                <a:gd name="T32" fmla="*/ 888 w 964"/>
                <a:gd name="T33" fmla="*/ 614 h 682"/>
                <a:gd name="T34" fmla="*/ 772 w 964"/>
                <a:gd name="T35" fmla="*/ 649 h 682"/>
                <a:gd name="T36" fmla="*/ 658 w 964"/>
                <a:gd name="T37" fmla="*/ 672 h 682"/>
                <a:gd name="T38" fmla="*/ 543 w 964"/>
                <a:gd name="T39" fmla="*/ 682 h 682"/>
                <a:gd name="T40" fmla="*/ 435 w 964"/>
                <a:gd name="T41" fmla="*/ 682 h 682"/>
                <a:gd name="T42" fmla="*/ 330 w 964"/>
                <a:gd name="T43" fmla="*/ 666 h 682"/>
                <a:gd name="T44" fmla="*/ 233 w 964"/>
                <a:gd name="T45" fmla="*/ 645 h 682"/>
                <a:gd name="T46" fmla="*/ 148 w 964"/>
                <a:gd name="T47" fmla="*/ 612 h 682"/>
                <a:gd name="T48" fmla="*/ 74 w 964"/>
                <a:gd name="T49" fmla="*/ 575 h 682"/>
                <a:gd name="T50" fmla="*/ 21 w 964"/>
                <a:gd name="T51" fmla="*/ 523 h 682"/>
                <a:gd name="T52" fmla="*/ 0 w 964"/>
                <a:gd name="T53" fmla="*/ 453 h 682"/>
                <a:gd name="T54" fmla="*/ 2 w 964"/>
                <a:gd name="T55" fmla="*/ 368 h 682"/>
                <a:gd name="T56" fmla="*/ 23 w 964"/>
                <a:gd name="T57" fmla="*/ 281 h 682"/>
                <a:gd name="T58" fmla="*/ 51 w 964"/>
                <a:gd name="T59" fmla="*/ 193 h 682"/>
                <a:gd name="T60" fmla="*/ 80 w 964"/>
                <a:gd name="T61" fmla="*/ 124 h 682"/>
                <a:gd name="T62" fmla="*/ 103 w 964"/>
                <a:gd name="T63" fmla="*/ 75 h 682"/>
                <a:gd name="T64" fmla="*/ 115 w 964"/>
                <a:gd name="T65" fmla="*/ 58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4" h="682">
                  <a:moveTo>
                    <a:pt x="115" y="58"/>
                  </a:moveTo>
                  <a:lnTo>
                    <a:pt x="202" y="27"/>
                  </a:lnTo>
                  <a:lnTo>
                    <a:pt x="295" y="9"/>
                  </a:lnTo>
                  <a:lnTo>
                    <a:pt x="388" y="0"/>
                  </a:lnTo>
                  <a:lnTo>
                    <a:pt x="483" y="0"/>
                  </a:lnTo>
                  <a:lnTo>
                    <a:pt x="576" y="5"/>
                  </a:lnTo>
                  <a:lnTo>
                    <a:pt x="671" y="21"/>
                  </a:lnTo>
                  <a:lnTo>
                    <a:pt x="762" y="40"/>
                  </a:lnTo>
                  <a:lnTo>
                    <a:pt x="853" y="65"/>
                  </a:lnTo>
                  <a:lnTo>
                    <a:pt x="861" y="83"/>
                  </a:lnTo>
                  <a:lnTo>
                    <a:pt x="884" y="131"/>
                  </a:lnTo>
                  <a:lnTo>
                    <a:pt x="914" y="203"/>
                  </a:lnTo>
                  <a:lnTo>
                    <a:pt x="943" y="292"/>
                  </a:lnTo>
                  <a:lnTo>
                    <a:pt x="960" y="383"/>
                  </a:lnTo>
                  <a:lnTo>
                    <a:pt x="964" y="475"/>
                  </a:lnTo>
                  <a:lnTo>
                    <a:pt x="941" y="554"/>
                  </a:lnTo>
                  <a:lnTo>
                    <a:pt x="888" y="614"/>
                  </a:lnTo>
                  <a:lnTo>
                    <a:pt x="772" y="649"/>
                  </a:lnTo>
                  <a:lnTo>
                    <a:pt x="658" y="672"/>
                  </a:lnTo>
                  <a:lnTo>
                    <a:pt x="543" y="682"/>
                  </a:lnTo>
                  <a:lnTo>
                    <a:pt x="435" y="682"/>
                  </a:lnTo>
                  <a:lnTo>
                    <a:pt x="330" y="666"/>
                  </a:lnTo>
                  <a:lnTo>
                    <a:pt x="233" y="645"/>
                  </a:lnTo>
                  <a:lnTo>
                    <a:pt x="148" y="612"/>
                  </a:lnTo>
                  <a:lnTo>
                    <a:pt x="74" y="575"/>
                  </a:lnTo>
                  <a:lnTo>
                    <a:pt x="21" y="523"/>
                  </a:lnTo>
                  <a:lnTo>
                    <a:pt x="0" y="453"/>
                  </a:lnTo>
                  <a:lnTo>
                    <a:pt x="2" y="368"/>
                  </a:lnTo>
                  <a:lnTo>
                    <a:pt x="23" y="281"/>
                  </a:lnTo>
                  <a:lnTo>
                    <a:pt x="51" y="193"/>
                  </a:lnTo>
                  <a:lnTo>
                    <a:pt x="80" y="124"/>
                  </a:lnTo>
                  <a:lnTo>
                    <a:pt x="103" y="75"/>
                  </a:lnTo>
                  <a:lnTo>
                    <a:pt x="115" y="58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91" name="Freeform 171">
              <a:extLst>
                <a:ext uri="{FF2B5EF4-FFF2-40B4-BE49-F238E27FC236}">
                  <a16:creationId xmlns:a16="http://schemas.microsoft.com/office/drawing/2014/main" id="{36D3565E-ADD2-D79D-72EB-03E2EB084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2407"/>
              <a:ext cx="342" cy="153"/>
            </a:xfrm>
            <a:custGeom>
              <a:avLst/>
              <a:gdLst>
                <a:gd name="T0" fmla="*/ 0 w 684"/>
                <a:gd name="T1" fmla="*/ 60 h 304"/>
                <a:gd name="T2" fmla="*/ 81 w 684"/>
                <a:gd name="T3" fmla="*/ 29 h 304"/>
                <a:gd name="T4" fmla="*/ 166 w 684"/>
                <a:gd name="T5" fmla="*/ 10 h 304"/>
                <a:gd name="T6" fmla="*/ 250 w 684"/>
                <a:gd name="T7" fmla="*/ 0 h 304"/>
                <a:gd name="T8" fmla="*/ 337 w 684"/>
                <a:gd name="T9" fmla="*/ 2 h 304"/>
                <a:gd name="T10" fmla="*/ 422 w 684"/>
                <a:gd name="T11" fmla="*/ 8 h 304"/>
                <a:gd name="T12" fmla="*/ 508 w 684"/>
                <a:gd name="T13" fmla="*/ 23 h 304"/>
                <a:gd name="T14" fmla="*/ 595 w 684"/>
                <a:gd name="T15" fmla="*/ 42 h 304"/>
                <a:gd name="T16" fmla="*/ 684 w 684"/>
                <a:gd name="T17" fmla="*/ 70 h 304"/>
                <a:gd name="T18" fmla="*/ 657 w 684"/>
                <a:gd name="T19" fmla="*/ 105 h 304"/>
                <a:gd name="T20" fmla="*/ 620 w 684"/>
                <a:gd name="T21" fmla="*/ 134 h 304"/>
                <a:gd name="T22" fmla="*/ 572 w 684"/>
                <a:gd name="T23" fmla="*/ 157 h 304"/>
                <a:gd name="T24" fmla="*/ 521 w 684"/>
                <a:gd name="T25" fmla="*/ 180 h 304"/>
                <a:gd name="T26" fmla="*/ 465 w 684"/>
                <a:gd name="T27" fmla="*/ 201 h 304"/>
                <a:gd name="T28" fmla="*/ 415 w 684"/>
                <a:gd name="T29" fmla="*/ 229 h 304"/>
                <a:gd name="T30" fmla="*/ 368 w 684"/>
                <a:gd name="T31" fmla="*/ 260 h 304"/>
                <a:gd name="T32" fmla="*/ 335 w 684"/>
                <a:gd name="T33" fmla="*/ 304 h 304"/>
                <a:gd name="T34" fmla="*/ 288 w 684"/>
                <a:gd name="T35" fmla="*/ 263 h 304"/>
                <a:gd name="T36" fmla="*/ 238 w 684"/>
                <a:gd name="T37" fmla="*/ 234 h 304"/>
                <a:gd name="T38" fmla="*/ 182 w 684"/>
                <a:gd name="T39" fmla="*/ 207 h 304"/>
                <a:gd name="T40" fmla="*/ 129 w 684"/>
                <a:gd name="T41" fmla="*/ 186 h 304"/>
                <a:gd name="T42" fmla="*/ 79 w 684"/>
                <a:gd name="T43" fmla="*/ 161 h 304"/>
                <a:gd name="T44" fmla="*/ 38 w 684"/>
                <a:gd name="T45" fmla="*/ 134 h 304"/>
                <a:gd name="T46" fmla="*/ 9 w 684"/>
                <a:gd name="T47" fmla="*/ 101 h 304"/>
                <a:gd name="T48" fmla="*/ 0 w 684"/>
                <a:gd name="T49" fmla="*/ 6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4" h="304">
                  <a:moveTo>
                    <a:pt x="0" y="60"/>
                  </a:moveTo>
                  <a:lnTo>
                    <a:pt x="81" y="29"/>
                  </a:lnTo>
                  <a:lnTo>
                    <a:pt x="166" y="10"/>
                  </a:lnTo>
                  <a:lnTo>
                    <a:pt x="250" y="0"/>
                  </a:lnTo>
                  <a:lnTo>
                    <a:pt x="337" y="2"/>
                  </a:lnTo>
                  <a:lnTo>
                    <a:pt x="422" y="8"/>
                  </a:lnTo>
                  <a:lnTo>
                    <a:pt x="508" y="23"/>
                  </a:lnTo>
                  <a:lnTo>
                    <a:pt x="595" y="42"/>
                  </a:lnTo>
                  <a:lnTo>
                    <a:pt x="684" y="70"/>
                  </a:lnTo>
                  <a:lnTo>
                    <a:pt x="657" y="105"/>
                  </a:lnTo>
                  <a:lnTo>
                    <a:pt x="620" y="134"/>
                  </a:lnTo>
                  <a:lnTo>
                    <a:pt x="572" y="157"/>
                  </a:lnTo>
                  <a:lnTo>
                    <a:pt x="521" y="180"/>
                  </a:lnTo>
                  <a:lnTo>
                    <a:pt x="465" y="201"/>
                  </a:lnTo>
                  <a:lnTo>
                    <a:pt x="415" y="229"/>
                  </a:lnTo>
                  <a:lnTo>
                    <a:pt x="368" y="260"/>
                  </a:lnTo>
                  <a:lnTo>
                    <a:pt x="335" y="304"/>
                  </a:lnTo>
                  <a:lnTo>
                    <a:pt x="288" y="263"/>
                  </a:lnTo>
                  <a:lnTo>
                    <a:pt x="238" y="234"/>
                  </a:lnTo>
                  <a:lnTo>
                    <a:pt x="182" y="207"/>
                  </a:lnTo>
                  <a:lnTo>
                    <a:pt x="129" y="186"/>
                  </a:lnTo>
                  <a:lnTo>
                    <a:pt x="79" y="161"/>
                  </a:lnTo>
                  <a:lnTo>
                    <a:pt x="38" y="134"/>
                  </a:lnTo>
                  <a:lnTo>
                    <a:pt x="9" y="10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92" name="Freeform 172">
              <a:extLst>
                <a:ext uri="{FF2B5EF4-FFF2-40B4-BE49-F238E27FC236}">
                  <a16:creationId xmlns:a16="http://schemas.microsoft.com/office/drawing/2014/main" id="{5BC56E10-9859-8ACF-74D4-08F33AD38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402"/>
              <a:ext cx="335" cy="147"/>
            </a:xfrm>
            <a:custGeom>
              <a:avLst/>
              <a:gdLst>
                <a:gd name="T0" fmla="*/ 0 w 669"/>
                <a:gd name="T1" fmla="*/ 58 h 295"/>
                <a:gd name="T2" fmla="*/ 80 w 669"/>
                <a:gd name="T3" fmla="*/ 27 h 295"/>
                <a:gd name="T4" fmla="*/ 161 w 669"/>
                <a:gd name="T5" fmla="*/ 10 h 295"/>
                <a:gd name="T6" fmla="*/ 245 w 669"/>
                <a:gd name="T7" fmla="*/ 0 h 295"/>
                <a:gd name="T8" fmla="*/ 332 w 669"/>
                <a:gd name="T9" fmla="*/ 0 h 295"/>
                <a:gd name="T10" fmla="*/ 417 w 669"/>
                <a:gd name="T11" fmla="*/ 6 h 295"/>
                <a:gd name="T12" fmla="*/ 503 w 669"/>
                <a:gd name="T13" fmla="*/ 22 h 295"/>
                <a:gd name="T14" fmla="*/ 586 w 669"/>
                <a:gd name="T15" fmla="*/ 41 h 295"/>
                <a:gd name="T16" fmla="*/ 669 w 669"/>
                <a:gd name="T17" fmla="*/ 68 h 295"/>
                <a:gd name="T18" fmla="*/ 644 w 669"/>
                <a:gd name="T19" fmla="*/ 99 h 295"/>
                <a:gd name="T20" fmla="*/ 607 w 669"/>
                <a:gd name="T21" fmla="*/ 128 h 295"/>
                <a:gd name="T22" fmla="*/ 563 w 669"/>
                <a:gd name="T23" fmla="*/ 151 h 295"/>
                <a:gd name="T24" fmla="*/ 512 w 669"/>
                <a:gd name="T25" fmla="*/ 175 h 295"/>
                <a:gd name="T26" fmla="*/ 458 w 669"/>
                <a:gd name="T27" fmla="*/ 198 h 295"/>
                <a:gd name="T28" fmla="*/ 410 w 669"/>
                <a:gd name="T29" fmla="*/ 223 h 295"/>
                <a:gd name="T30" fmla="*/ 365 w 669"/>
                <a:gd name="T31" fmla="*/ 254 h 295"/>
                <a:gd name="T32" fmla="*/ 332 w 669"/>
                <a:gd name="T33" fmla="*/ 295 h 295"/>
                <a:gd name="T34" fmla="*/ 289 w 669"/>
                <a:gd name="T35" fmla="*/ 258 h 295"/>
                <a:gd name="T36" fmla="*/ 241 w 669"/>
                <a:gd name="T37" fmla="*/ 227 h 295"/>
                <a:gd name="T38" fmla="*/ 187 w 669"/>
                <a:gd name="T39" fmla="*/ 202 h 295"/>
                <a:gd name="T40" fmla="*/ 134 w 669"/>
                <a:gd name="T41" fmla="*/ 179 h 295"/>
                <a:gd name="T42" fmla="*/ 82 w 669"/>
                <a:gd name="T43" fmla="*/ 153 h 295"/>
                <a:gd name="T44" fmla="*/ 41 w 669"/>
                <a:gd name="T45" fmla="*/ 126 h 295"/>
                <a:gd name="T46" fmla="*/ 12 w 669"/>
                <a:gd name="T47" fmla="*/ 95 h 295"/>
                <a:gd name="T48" fmla="*/ 0 w 669"/>
                <a:gd name="T49" fmla="*/ 5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9" h="295">
                  <a:moveTo>
                    <a:pt x="0" y="58"/>
                  </a:moveTo>
                  <a:lnTo>
                    <a:pt x="80" y="27"/>
                  </a:lnTo>
                  <a:lnTo>
                    <a:pt x="161" y="10"/>
                  </a:lnTo>
                  <a:lnTo>
                    <a:pt x="245" y="0"/>
                  </a:lnTo>
                  <a:lnTo>
                    <a:pt x="332" y="0"/>
                  </a:lnTo>
                  <a:lnTo>
                    <a:pt x="417" y="6"/>
                  </a:lnTo>
                  <a:lnTo>
                    <a:pt x="503" y="22"/>
                  </a:lnTo>
                  <a:lnTo>
                    <a:pt x="586" y="41"/>
                  </a:lnTo>
                  <a:lnTo>
                    <a:pt x="669" y="68"/>
                  </a:lnTo>
                  <a:lnTo>
                    <a:pt x="644" y="99"/>
                  </a:lnTo>
                  <a:lnTo>
                    <a:pt x="607" y="128"/>
                  </a:lnTo>
                  <a:lnTo>
                    <a:pt x="563" y="151"/>
                  </a:lnTo>
                  <a:lnTo>
                    <a:pt x="512" y="175"/>
                  </a:lnTo>
                  <a:lnTo>
                    <a:pt x="458" y="198"/>
                  </a:lnTo>
                  <a:lnTo>
                    <a:pt x="410" y="223"/>
                  </a:lnTo>
                  <a:lnTo>
                    <a:pt x="365" y="254"/>
                  </a:lnTo>
                  <a:lnTo>
                    <a:pt x="332" y="295"/>
                  </a:lnTo>
                  <a:lnTo>
                    <a:pt x="289" y="258"/>
                  </a:lnTo>
                  <a:lnTo>
                    <a:pt x="241" y="227"/>
                  </a:lnTo>
                  <a:lnTo>
                    <a:pt x="187" y="202"/>
                  </a:lnTo>
                  <a:lnTo>
                    <a:pt x="134" y="179"/>
                  </a:lnTo>
                  <a:lnTo>
                    <a:pt x="82" y="153"/>
                  </a:lnTo>
                  <a:lnTo>
                    <a:pt x="41" y="126"/>
                  </a:lnTo>
                  <a:lnTo>
                    <a:pt x="12" y="95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575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93" name="Freeform 173">
              <a:extLst>
                <a:ext uri="{FF2B5EF4-FFF2-40B4-BE49-F238E27FC236}">
                  <a16:creationId xmlns:a16="http://schemas.microsoft.com/office/drawing/2014/main" id="{1A189C77-F138-AB8C-22E4-021F910C4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395"/>
              <a:ext cx="326" cy="144"/>
            </a:xfrm>
            <a:custGeom>
              <a:avLst/>
              <a:gdLst>
                <a:gd name="T0" fmla="*/ 0 w 652"/>
                <a:gd name="T1" fmla="*/ 58 h 287"/>
                <a:gd name="T2" fmla="*/ 74 w 652"/>
                <a:gd name="T3" fmla="*/ 27 h 287"/>
                <a:gd name="T4" fmla="*/ 153 w 652"/>
                <a:gd name="T5" fmla="*/ 9 h 287"/>
                <a:gd name="T6" fmla="*/ 235 w 652"/>
                <a:gd name="T7" fmla="*/ 0 h 287"/>
                <a:gd name="T8" fmla="*/ 322 w 652"/>
                <a:gd name="T9" fmla="*/ 0 h 287"/>
                <a:gd name="T10" fmla="*/ 407 w 652"/>
                <a:gd name="T11" fmla="*/ 5 h 287"/>
                <a:gd name="T12" fmla="*/ 493 w 652"/>
                <a:gd name="T13" fmla="*/ 21 h 287"/>
                <a:gd name="T14" fmla="*/ 574 w 652"/>
                <a:gd name="T15" fmla="*/ 40 h 287"/>
                <a:gd name="T16" fmla="*/ 652 w 652"/>
                <a:gd name="T17" fmla="*/ 66 h 287"/>
                <a:gd name="T18" fmla="*/ 629 w 652"/>
                <a:gd name="T19" fmla="*/ 95 h 287"/>
                <a:gd name="T20" fmla="*/ 592 w 652"/>
                <a:gd name="T21" fmla="*/ 122 h 287"/>
                <a:gd name="T22" fmla="*/ 547 w 652"/>
                <a:gd name="T23" fmla="*/ 145 h 287"/>
                <a:gd name="T24" fmla="*/ 499 w 652"/>
                <a:gd name="T25" fmla="*/ 170 h 287"/>
                <a:gd name="T26" fmla="*/ 446 w 652"/>
                <a:gd name="T27" fmla="*/ 193 h 287"/>
                <a:gd name="T28" fmla="*/ 398 w 652"/>
                <a:gd name="T29" fmla="*/ 219 h 287"/>
                <a:gd name="T30" fmla="*/ 355 w 652"/>
                <a:gd name="T31" fmla="*/ 250 h 287"/>
                <a:gd name="T32" fmla="*/ 326 w 652"/>
                <a:gd name="T33" fmla="*/ 287 h 287"/>
                <a:gd name="T34" fmla="*/ 287 w 652"/>
                <a:gd name="T35" fmla="*/ 252 h 287"/>
                <a:gd name="T36" fmla="*/ 239 w 652"/>
                <a:gd name="T37" fmla="*/ 225 h 287"/>
                <a:gd name="T38" fmla="*/ 184 w 652"/>
                <a:gd name="T39" fmla="*/ 197 h 287"/>
                <a:gd name="T40" fmla="*/ 132 w 652"/>
                <a:gd name="T41" fmla="*/ 174 h 287"/>
                <a:gd name="T42" fmla="*/ 82 w 652"/>
                <a:gd name="T43" fmla="*/ 149 h 287"/>
                <a:gd name="T44" fmla="*/ 39 w 652"/>
                <a:gd name="T45" fmla="*/ 124 h 287"/>
                <a:gd name="T46" fmla="*/ 10 w 652"/>
                <a:gd name="T47" fmla="*/ 93 h 287"/>
                <a:gd name="T48" fmla="*/ 0 w 652"/>
                <a:gd name="T49" fmla="*/ 5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2" h="287">
                  <a:moveTo>
                    <a:pt x="0" y="58"/>
                  </a:moveTo>
                  <a:lnTo>
                    <a:pt x="74" y="27"/>
                  </a:lnTo>
                  <a:lnTo>
                    <a:pt x="153" y="9"/>
                  </a:lnTo>
                  <a:lnTo>
                    <a:pt x="235" y="0"/>
                  </a:lnTo>
                  <a:lnTo>
                    <a:pt x="322" y="0"/>
                  </a:lnTo>
                  <a:lnTo>
                    <a:pt x="407" y="5"/>
                  </a:lnTo>
                  <a:lnTo>
                    <a:pt x="493" y="21"/>
                  </a:lnTo>
                  <a:lnTo>
                    <a:pt x="574" y="40"/>
                  </a:lnTo>
                  <a:lnTo>
                    <a:pt x="652" y="66"/>
                  </a:lnTo>
                  <a:lnTo>
                    <a:pt x="629" y="95"/>
                  </a:lnTo>
                  <a:lnTo>
                    <a:pt x="592" y="122"/>
                  </a:lnTo>
                  <a:lnTo>
                    <a:pt x="547" y="145"/>
                  </a:lnTo>
                  <a:lnTo>
                    <a:pt x="499" y="170"/>
                  </a:lnTo>
                  <a:lnTo>
                    <a:pt x="446" y="193"/>
                  </a:lnTo>
                  <a:lnTo>
                    <a:pt x="398" y="219"/>
                  </a:lnTo>
                  <a:lnTo>
                    <a:pt x="355" y="250"/>
                  </a:lnTo>
                  <a:lnTo>
                    <a:pt x="326" y="287"/>
                  </a:lnTo>
                  <a:lnTo>
                    <a:pt x="287" y="252"/>
                  </a:lnTo>
                  <a:lnTo>
                    <a:pt x="239" y="225"/>
                  </a:lnTo>
                  <a:lnTo>
                    <a:pt x="184" y="197"/>
                  </a:lnTo>
                  <a:lnTo>
                    <a:pt x="132" y="174"/>
                  </a:lnTo>
                  <a:lnTo>
                    <a:pt x="82" y="149"/>
                  </a:lnTo>
                  <a:lnTo>
                    <a:pt x="39" y="124"/>
                  </a:lnTo>
                  <a:lnTo>
                    <a:pt x="10" y="9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B6B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94" name="Freeform 174">
              <a:extLst>
                <a:ext uri="{FF2B5EF4-FFF2-40B4-BE49-F238E27FC236}">
                  <a16:creationId xmlns:a16="http://schemas.microsoft.com/office/drawing/2014/main" id="{4177B472-0F1F-1D8A-9CF6-48E60342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2389"/>
              <a:ext cx="316" cy="141"/>
            </a:xfrm>
            <a:custGeom>
              <a:avLst/>
              <a:gdLst>
                <a:gd name="T0" fmla="*/ 0 w 632"/>
                <a:gd name="T1" fmla="*/ 56 h 281"/>
                <a:gd name="T2" fmla="*/ 68 w 632"/>
                <a:gd name="T3" fmla="*/ 27 h 281"/>
                <a:gd name="T4" fmla="*/ 145 w 632"/>
                <a:gd name="T5" fmla="*/ 10 h 281"/>
                <a:gd name="T6" fmla="*/ 227 w 632"/>
                <a:gd name="T7" fmla="*/ 0 h 281"/>
                <a:gd name="T8" fmla="*/ 314 w 632"/>
                <a:gd name="T9" fmla="*/ 0 h 281"/>
                <a:gd name="T10" fmla="*/ 398 w 632"/>
                <a:gd name="T11" fmla="*/ 6 h 281"/>
                <a:gd name="T12" fmla="*/ 483 w 632"/>
                <a:gd name="T13" fmla="*/ 19 h 281"/>
                <a:gd name="T14" fmla="*/ 560 w 632"/>
                <a:gd name="T15" fmla="*/ 37 h 281"/>
                <a:gd name="T16" fmla="*/ 632 w 632"/>
                <a:gd name="T17" fmla="*/ 62 h 281"/>
                <a:gd name="T18" fmla="*/ 609 w 632"/>
                <a:gd name="T19" fmla="*/ 89 h 281"/>
                <a:gd name="T20" fmla="*/ 576 w 632"/>
                <a:gd name="T21" fmla="*/ 116 h 281"/>
                <a:gd name="T22" fmla="*/ 531 w 632"/>
                <a:gd name="T23" fmla="*/ 140 h 281"/>
                <a:gd name="T24" fmla="*/ 485 w 632"/>
                <a:gd name="T25" fmla="*/ 165 h 281"/>
                <a:gd name="T26" fmla="*/ 434 w 632"/>
                <a:gd name="T27" fmla="*/ 188 h 281"/>
                <a:gd name="T28" fmla="*/ 388 w 632"/>
                <a:gd name="T29" fmla="*/ 217 h 281"/>
                <a:gd name="T30" fmla="*/ 347 w 632"/>
                <a:gd name="T31" fmla="*/ 246 h 281"/>
                <a:gd name="T32" fmla="*/ 320 w 632"/>
                <a:gd name="T33" fmla="*/ 281 h 281"/>
                <a:gd name="T34" fmla="*/ 283 w 632"/>
                <a:gd name="T35" fmla="*/ 248 h 281"/>
                <a:gd name="T36" fmla="*/ 239 w 632"/>
                <a:gd name="T37" fmla="*/ 221 h 281"/>
                <a:gd name="T38" fmla="*/ 186 w 632"/>
                <a:gd name="T39" fmla="*/ 194 h 281"/>
                <a:gd name="T40" fmla="*/ 134 w 632"/>
                <a:gd name="T41" fmla="*/ 169 h 281"/>
                <a:gd name="T42" fmla="*/ 83 w 632"/>
                <a:gd name="T43" fmla="*/ 142 h 281"/>
                <a:gd name="T44" fmla="*/ 41 w 632"/>
                <a:gd name="T45" fmla="*/ 116 h 281"/>
                <a:gd name="T46" fmla="*/ 10 w 632"/>
                <a:gd name="T47" fmla="*/ 87 h 281"/>
                <a:gd name="T48" fmla="*/ 0 w 632"/>
                <a:gd name="T49" fmla="*/ 5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2" h="281">
                  <a:moveTo>
                    <a:pt x="0" y="56"/>
                  </a:moveTo>
                  <a:lnTo>
                    <a:pt x="68" y="27"/>
                  </a:lnTo>
                  <a:lnTo>
                    <a:pt x="145" y="10"/>
                  </a:lnTo>
                  <a:lnTo>
                    <a:pt x="227" y="0"/>
                  </a:lnTo>
                  <a:lnTo>
                    <a:pt x="314" y="0"/>
                  </a:lnTo>
                  <a:lnTo>
                    <a:pt x="398" y="6"/>
                  </a:lnTo>
                  <a:lnTo>
                    <a:pt x="483" y="19"/>
                  </a:lnTo>
                  <a:lnTo>
                    <a:pt x="560" y="37"/>
                  </a:lnTo>
                  <a:lnTo>
                    <a:pt x="632" y="62"/>
                  </a:lnTo>
                  <a:lnTo>
                    <a:pt x="609" y="89"/>
                  </a:lnTo>
                  <a:lnTo>
                    <a:pt x="576" y="116"/>
                  </a:lnTo>
                  <a:lnTo>
                    <a:pt x="531" y="140"/>
                  </a:lnTo>
                  <a:lnTo>
                    <a:pt x="485" y="165"/>
                  </a:lnTo>
                  <a:lnTo>
                    <a:pt x="434" y="188"/>
                  </a:lnTo>
                  <a:lnTo>
                    <a:pt x="388" y="217"/>
                  </a:lnTo>
                  <a:lnTo>
                    <a:pt x="347" y="246"/>
                  </a:lnTo>
                  <a:lnTo>
                    <a:pt x="320" y="281"/>
                  </a:lnTo>
                  <a:lnTo>
                    <a:pt x="283" y="248"/>
                  </a:lnTo>
                  <a:lnTo>
                    <a:pt x="239" y="221"/>
                  </a:lnTo>
                  <a:lnTo>
                    <a:pt x="186" y="194"/>
                  </a:lnTo>
                  <a:lnTo>
                    <a:pt x="134" y="169"/>
                  </a:lnTo>
                  <a:lnTo>
                    <a:pt x="83" y="142"/>
                  </a:lnTo>
                  <a:lnTo>
                    <a:pt x="41" y="116"/>
                  </a:lnTo>
                  <a:lnTo>
                    <a:pt x="10" y="87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E363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95" name="Freeform 175">
              <a:extLst>
                <a:ext uri="{FF2B5EF4-FFF2-40B4-BE49-F238E27FC236}">
                  <a16:creationId xmlns:a16="http://schemas.microsoft.com/office/drawing/2014/main" id="{BA442218-61FD-8601-5F55-4A44C7C8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2381"/>
              <a:ext cx="308" cy="138"/>
            </a:xfrm>
            <a:custGeom>
              <a:avLst/>
              <a:gdLst>
                <a:gd name="T0" fmla="*/ 0 w 615"/>
                <a:gd name="T1" fmla="*/ 57 h 274"/>
                <a:gd name="T2" fmla="*/ 62 w 615"/>
                <a:gd name="T3" fmla="*/ 28 h 274"/>
                <a:gd name="T4" fmla="*/ 138 w 615"/>
                <a:gd name="T5" fmla="*/ 10 h 274"/>
                <a:gd name="T6" fmla="*/ 217 w 615"/>
                <a:gd name="T7" fmla="*/ 0 h 274"/>
                <a:gd name="T8" fmla="*/ 304 w 615"/>
                <a:gd name="T9" fmla="*/ 0 h 274"/>
                <a:gd name="T10" fmla="*/ 390 w 615"/>
                <a:gd name="T11" fmla="*/ 6 h 274"/>
                <a:gd name="T12" fmla="*/ 473 w 615"/>
                <a:gd name="T13" fmla="*/ 18 h 274"/>
                <a:gd name="T14" fmla="*/ 549 w 615"/>
                <a:gd name="T15" fmla="*/ 35 h 274"/>
                <a:gd name="T16" fmla="*/ 615 w 615"/>
                <a:gd name="T17" fmla="*/ 61 h 274"/>
                <a:gd name="T18" fmla="*/ 593 w 615"/>
                <a:gd name="T19" fmla="*/ 86 h 274"/>
                <a:gd name="T20" fmla="*/ 560 w 615"/>
                <a:gd name="T21" fmla="*/ 111 h 274"/>
                <a:gd name="T22" fmla="*/ 518 w 615"/>
                <a:gd name="T23" fmla="*/ 136 h 274"/>
                <a:gd name="T24" fmla="*/ 471 w 615"/>
                <a:gd name="T25" fmla="*/ 161 h 274"/>
                <a:gd name="T26" fmla="*/ 421 w 615"/>
                <a:gd name="T27" fmla="*/ 185 h 274"/>
                <a:gd name="T28" fmla="*/ 378 w 615"/>
                <a:gd name="T29" fmla="*/ 214 h 274"/>
                <a:gd name="T30" fmla="*/ 339 w 615"/>
                <a:gd name="T31" fmla="*/ 241 h 274"/>
                <a:gd name="T32" fmla="*/ 314 w 615"/>
                <a:gd name="T33" fmla="*/ 274 h 274"/>
                <a:gd name="T34" fmla="*/ 279 w 615"/>
                <a:gd name="T35" fmla="*/ 245 h 274"/>
                <a:gd name="T36" fmla="*/ 235 w 615"/>
                <a:gd name="T37" fmla="*/ 218 h 274"/>
                <a:gd name="T38" fmla="*/ 184 w 615"/>
                <a:gd name="T39" fmla="*/ 190 h 274"/>
                <a:gd name="T40" fmla="*/ 132 w 615"/>
                <a:gd name="T41" fmla="*/ 167 h 274"/>
                <a:gd name="T42" fmla="*/ 81 w 615"/>
                <a:gd name="T43" fmla="*/ 140 h 274"/>
                <a:gd name="T44" fmla="*/ 39 w 615"/>
                <a:gd name="T45" fmla="*/ 113 h 274"/>
                <a:gd name="T46" fmla="*/ 10 w 615"/>
                <a:gd name="T47" fmla="*/ 84 h 274"/>
                <a:gd name="T48" fmla="*/ 0 w 615"/>
                <a:gd name="T49" fmla="*/ 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5" h="274">
                  <a:moveTo>
                    <a:pt x="0" y="57"/>
                  </a:moveTo>
                  <a:lnTo>
                    <a:pt x="62" y="28"/>
                  </a:lnTo>
                  <a:lnTo>
                    <a:pt x="138" y="10"/>
                  </a:lnTo>
                  <a:lnTo>
                    <a:pt x="217" y="0"/>
                  </a:lnTo>
                  <a:lnTo>
                    <a:pt x="304" y="0"/>
                  </a:lnTo>
                  <a:lnTo>
                    <a:pt x="390" y="6"/>
                  </a:lnTo>
                  <a:lnTo>
                    <a:pt x="473" y="18"/>
                  </a:lnTo>
                  <a:lnTo>
                    <a:pt x="549" y="35"/>
                  </a:lnTo>
                  <a:lnTo>
                    <a:pt x="615" y="61"/>
                  </a:lnTo>
                  <a:lnTo>
                    <a:pt x="593" y="86"/>
                  </a:lnTo>
                  <a:lnTo>
                    <a:pt x="560" y="111"/>
                  </a:lnTo>
                  <a:lnTo>
                    <a:pt x="518" y="136"/>
                  </a:lnTo>
                  <a:lnTo>
                    <a:pt x="471" y="161"/>
                  </a:lnTo>
                  <a:lnTo>
                    <a:pt x="421" y="185"/>
                  </a:lnTo>
                  <a:lnTo>
                    <a:pt x="378" y="214"/>
                  </a:lnTo>
                  <a:lnTo>
                    <a:pt x="339" y="241"/>
                  </a:lnTo>
                  <a:lnTo>
                    <a:pt x="314" y="274"/>
                  </a:lnTo>
                  <a:lnTo>
                    <a:pt x="279" y="245"/>
                  </a:lnTo>
                  <a:lnTo>
                    <a:pt x="235" y="218"/>
                  </a:lnTo>
                  <a:lnTo>
                    <a:pt x="184" y="190"/>
                  </a:lnTo>
                  <a:lnTo>
                    <a:pt x="132" y="167"/>
                  </a:lnTo>
                  <a:lnTo>
                    <a:pt x="81" y="140"/>
                  </a:lnTo>
                  <a:lnTo>
                    <a:pt x="39" y="113"/>
                  </a:lnTo>
                  <a:lnTo>
                    <a:pt x="10" y="8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959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96" name="Freeform 176">
              <a:extLst>
                <a:ext uri="{FF2B5EF4-FFF2-40B4-BE49-F238E27FC236}">
                  <a16:creationId xmlns:a16="http://schemas.microsoft.com/office/drawing/2014/main" id="{071505F8-7C1E-31D1-6433-4C4A80B0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2375"/>
              <a:ext cx="299" cy="133"/>
            </a:xfrm>
            <a:custGeom>
              <a:avLst/>
              <a:gdLst>
                <a:gd name="T0" fmla="*/ 0 w 599"/>
                <a:gd name="T1" fmla="*/ 54 h 263"/>
                <a:gd name="T2" fmla="*/ 58 w 599"/>
                <a:gd name="T3" fmla="*/ 25 h 263"/>
                <a:gd name="T4" fmla="*/ 132 w 599"/>
                <a:gd name="T5" fmla="*/ 9 h 263"/>
                <a:gd name="T6" fmla="*/ 213 w 599"/>
                <a:gd name="T7" fmla="*/ 0 h 263"/>
                <a:gd name="T8" fmla="*/ 300 w 599"/>
                <a:gd name="T9" fmla="*/ 0 h 263"/>
                <a:gd name="T10" fmla="*/ 386 w 599"/>
                <a:gd name="T11" fmla="*/ 6 h 263"/>
                <a:gd name="T12" fmla="*/ 467 w 599"/>
                <a:gd name="T13" fmla="*/ 17 h 263"/>
                <a:gd name="T14" fmla="*/ 539 w 599"/>
                <a:gd name="T15" fmla="*/ 33 h 263"/>
                <a:gd name="T16" fmla="*/ 599 w 599"/>
                <a:gd name="T17" fmla="*/ 54 h 263"/>
                <a:gd name="T18" fmla="*/ 580 w 599"/>
                <a:gd name="T19" fmla="*/ 77 h 263"/>
                <a:gd name="T20" fmla="*/ 549 w 599"/>
                <a:gd name="T21" fmla="*/ 103 h 263"/>
                <a:gd name="T22" fmla="*/ 508 w 599"/>
                <a:gd name="T23" fmla="*/ 128 h 263"/>
                <a:gd name="T24" fmla="*/ 463 w 599"/>
                <a:gd name="T25" fmla="*/ 155 h 263"/>
                <a:gd name="T26" fmla="*/ 415 w 599"/>
                <a:gd name="T27" fmla="*/ 180 h 263"/>
                <a:gd name="T28" fmla="*/ 372 w 599"/>
                <a:gd name="T29" fmla="*/ 207 h 263"/>
                <a:gd name="T30" fmla="*/ 335 w 599"/>
                <a:gd name="T31" fmla="*/ 234 h 263"/>
                <a:gd name="T32" fmla="*/ 312 w 599"/>
                <a:gd name="T33" fmla="*/ 263 h 263"/>
                <a:gd name="T34" fmla="*/ 281 w 599"/>
                <a:gd name="T35" fmla="*/ 236 h 263"/>
                <a:gd name="T36" fmla="*/ 238 w 599"/>
                <a:gd name="T37" fmla="*/ 211 h 263"/>
                <a:gd name="T38" fmla="*/ 188 w 599"/>
                <a:gd name="T39" fmla="*/ 184 h 263"/>
                <a:gd name="T40" fmla="*/ 136 w 599"/>
                <a:gd name="T41" fmla="*/ 159 h 263"/>
                <a:gd name="T42" fmla="*/ 83 w 599"/>
                <a:gd name="T43" fmla="*/ 132 h 263"/>
                <a:gd name="T44" fmla="*/ 41 w 599"/>
                <a:gd name="T45" fmla="*/ 106 h 263"/>
                <a:gd name="T46" fmla="*/ 11 w 599"/>
                <a:gd name="T47" fmla="*/ 79 h 263"/>
                <a:gd name="T48" fmla="*/ 0 w 599"/>
                <a:gd name="T49" fmla="*/ 5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9" h="263">
                  <a:moveTo>
                    <a:pt x="0" y="54"/>
                  </a:moveTo>
                  <a:lnTo>
                    <a:pt x="58" y="25"/>
                  </a:lnTo>
                  <a:lnTo>
                    <a:pt x="132" y="9"/>
                  </a:lnTo>
                  <a:lnTo>
                    <a:pt x="213" y="0"/>
                  </a:lnTo>
                  <a:lnTo>
                    <a:pt x="300" y="0"/>
                  </a:lnTo>
                  <a:lnTo>
                    <a:pt x="386" y="6"/>
                  </a:lnTo>
                  <a:lnTo>
                    <a:pt x="467" y="17"/>
                  </a:lnTo>
                  <a:lnTo>
                    <a:pt x="539" y="33"/>
                  </a:lnTo>
                  <a:lnTo>
                    <a:pt x="599" y="54"/>
                  </a:lnTo>
                  <a:lnTo>
                    <a:pt x="580" y="77"/>
                  </a:lnTo>
                  <a:lnTo>
                    <a:pt x="549" y="103"/>
                  </a:lnTo>
                  <a:lnTo>
                    <a:pt x="508" y="128"/>
                  </a:lnTo>
                  <a:lnTo>
                    <a:pt x="463" y="155"/>
                  </a:lnTo>
                  <a:lnTo>
                    <a:pt x="415" y="180"/>
                  </a:lnTo>
                  <a:lnTo>
                    <a:pt x="372" y="207"/>
                  </a:lnTo>
                  <a:lnTo>
                    <a:pt x="335" y="234"/>
                  </a:lnTo>
                  <a:lnTo>
                    <a:pt x="312" y="263"/>
                  </a:lnTo>
                  <a:lnTo>
                    <a:pt x="281" y="236"/>
                  </a:lnTo>
                  <a:lnTo>
                    <a:pt x="238" y="211"/>
                  </a:lnTo>
                  <a:lnTo>
                    <a:pt x="188" y="184"/>
                  </a:lnTo>
                  <a:lnTo>
                    <a:pt x="136" y="159"/>
                  </a:lnTo>
                  <a:lnTo>
                    <a:pt x="83" y="132"/>
                  </a:lnTo>
                  <a:lnTo>
                    <a:pt x="41" y="106"/>
                  </a:lnTo>
                  <a:lnTo>
                    <a:pt x="11" y="7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152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97" name="Freeform 177">
              <a:extLst>
                <a:ext uri="{FF2B5EF4-FFF2-40B4-BE49-F238E27FC236}">
                  <a16:creationId xmlns:a16="http://schemas.microsoft.com/office/drawing/2014/main" id="{0F2C57D1-2D77-2835-04F7-04563C1E6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2370"/>
              <a:ext cx="290" cy="130"/>
            </a:xfrm>
            <a:custGeom>
              <a:avLst/>
              <a:gdLst>
                <a:gd name="T0" fmla="*/ 0 w 579"/>
                <a:gd name="T1" fmla="*/ 54 h 258"/>
                <a:gd name="T2" fmla="*/ 52 w 579"/>
                <a:gd name="T3" fmla="*/ 25 h 258"/>
                <a:gd name="T4" fmla="*/ 124 w 579"/>
                <a:gd name="T5" fmla="*/ 10 h 258"/>
                <a:gd name="T6" fmla="*/ 205 w 579"/>
                <a:gd name="T7" fmla="*/ 0 h 258"/>
                <a:gd name="T8" fmla="*/ 292 w 579"/>
                <a:gd name="T9" fmla="*/ 0 h 258"/>
                <a:gd name="T10" fmla="*/ 378 w 579"/>
                <a:gd name="T11" fmla="*/ 6 h 258"/>
                <a:gd name="T12" fmla="*/ 457 w 579"/>
                <a:gd name="T13" fmla="*/ 18 h 258"/>
                <a:gd name="T14" fmla="*/ 525 w 579"/>
                <a:gd name="T15" fmla="*/ 33 h 258"/>
                <a:gd name="T16" fmla="*/ 579 w 579"/>
                <a:gd name="T17" fmla="*/ 54 h 258"/>
                <a:gd name="T18" fmla="*/ 562 w 579"/>
                <a:gd name="T19" fmla="*/ 76 h 258"/>
                <a:gd name="T20" fmla="*/ 531 w 579"/>
                <a:gd name="T21" fmla="*/ 99 h 258"/>
                <a:gd name="T22" fmla="*/ 492 w 579"/>
                <a:gd name="T23" fmla="*/ 124 h 258"/>
                <a:gd name="T24" fmla="*/ 448 w 579"/>
                <a:gd name="T25" fmla="*/ 151 h 258"/>
                <a:gd name="T26" fmla="*/ 401 w 579"/>
                <a:gd name="T27" fmla="*/ 179 h 258"/>
                <a:gd name="T28" fmla="*/ 360 w 579"/>
                <a:gd name="T29" fmla="*/ 206 h 258"/>
                <a:gd name="T30" fmla="*/ 327 w 579"/>
                <a:gd name="T31" fmla="*/ 231 h 258"/>
                <a:gd name="T32" fmla="*/ 306 w 579"/>
                <a:gd name="T33" fmla="*/ 258 h 258"/>
                <a:gd name="T34" fmla="*/ 277 w 579"/>
                <a:gd name="T35" fmla="*/ 233 h 258"/>
                <a:gd name="T36" fmla="*/ 236 w 579"/>
                <a:gd name="T37" fmla="*/ 210 h 258"/>
                <a:gd name="T38" fmla="*/ 186 w 579"/>
                <a:gd name="T39" fmla="*/ 182 h 258"/>
                <a:gd name="T40" fmla="*/ 135 w 579"/>
                <a:gd name="T41" fmla="*/ 157 h 258"/>
                <a:gd name="T42" fmla="*/ 83 w 579"/>
                <a:gd name="T43" fmla="*/ 128 h 258"/>
                <a:gd name="T44" fmla="*/ 40 w 579"/>
                <a:gd name="T45" fmla="*/ 103 h 258"/>
                <a:gd name="T46" fmla="*/ 11 w 579"/>
                <a:gd name="T47" fmla="*/ 78 h 258"/>
                <a:gd name="T48" fmla="*/ 0 w 579"/>
                <a:gd name="T49" fmla="*/ 5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9" h="258">
                  <a:moveTo>
                    <a:pt x="0" y="54"/>
                  </a:moveTo>
                  <a:lnTo>
                    <a:pt x="52" y="25"/>
                  </a:lnTo>
                  <a:lnTo>
                    <a:pt x="124" y="10"/>
                  </a:lnTo>
                  <a:lnTo>
                    <a:pt x="205" y="0"/>
                  </a:lnTo>
                  <a:lnTo>
                    <a:pt x="292" y="0"/>
                  </a:lnTo>
                  <a:lnTo>
                    <a:pt x="378" y="6"/>
                  </a:lnTo>
                  <a:lnTo>
                    <a:pt x="457" y="18"/>
                  </a:lnTo>
                  <a:lnTo>
                    <a:pt x="525" y="33"/>
                  </a:lnTo>
                  <a:lnTo>
                    <a:pt x="579" y="54"/>
                  </a:lnTo>
                  <a:lnTo>
                    <a:pt x="562" y="76"/>
                  </a:lnTo>
                  <a:lnTo>
                    <a:pt x="531" y="99"/>
                  </a:lnTo>
                  <a:lnTo>
                    <a:pt x="492" y="124"/>
                  </a:lnTo>
                  <a:lnTo>
                    <a:pt x="448" y="151"/>
                  </a:lnTo>
                  <a:lnTo>
                    <a:pt x="401" y="179"/>
                  </a:lnTo>
                  <a:lnTo>
                    <a:pt x="360" y="206"/>
                  </a:lnTo>
                  <a:lnTo>
                    <a:pt x="327" y="231"/>
                  </a:lnTo>
                  <a:lnTo>
                    <a:pt x="306" y="258"/>
                  </a:lnTo>
                  <a:lnTo>
                    <a:pt x="277" y="233"/>
                  </a:lnTo>
                  <a:lnTo>
                    <a:pt x="236" y="210"/>
                  </a:lnTo>
                  <a:lnTo>
                    <a:pt x="186" y="182"/>
                  </a:lnTo>
                  <a:lnTo>
                    <a:pt x="135" y="157"/>
                  </a:lnTo>
                  <a:lnTo>
                    <a:pt x="83" y="128"/>
                  </a:lnTo>
                  <a:lnTo>
                    <a:pt x="40" y="103"/>
                  </a:lnTo>
                  <a:lnTo>
                    <a:pt x="11" y="7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747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98" name="Freeform 178">
              <a:extLst>
                <a:ext uri="{FF2B5EF4-FFF2-40B4-BE49-F238E27FC236}">
                  <a16:creationId xmlns:a16="http://schemas.microsoft.com/office/drawing/2014/main" id="{D6DB031A-7CA9-E09F-ADB1-EA91334FD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364"/>
              <a:ext cx="283" cy="124"/>
            </a:xfrm>
            <a:custGeom>
              <a:avLst/>
              <a:gdLst>
                <a:gd name="T0" fmla="*/ 0 w 567"/>
                <a:gd name="T1" fmla="*/ 54 h 248"/>
                <a:gd name="T2" fmla="*/ 49 w 567"/>
                <a:gd name="T3" fmla="*/ 25 h 248"/>
                <a:gd name="T4" fmla="*/ 117 w 567"/>
                <a:gd name="T5" fmla="*/ 9 h 248"/>
                <a:gd name="T6" fmla="*/ 198 w 567"/>
                <a:gd name="T7" fmla="*/ 0 h 248"/>
                <a:gd name="T8" fmla="*/ 286 w 567"/>
                <a:gd name="T9" fmla="*/ 0 h 248"/>
                <a:gd name="T10" fmla="*/ 371 w 567"/>
                <a:gd name="T11" fmla="*/ 3 h 248"/>
                <a:gd name="T12" fmla="*/ 452 w 567"/>
                <a:gd name="T13" fmla="*/ 13 h 248"/>
                <a:gd name="T14" fmla="*/ 518 w 567"/>
                <a:gd name="T15" fmla="*/ 29 h 248"/>
                <a:gd name="T16" fmla="*/ 567 w 567"/>
                <a:gd name="T17" fmla="*/ 50 h 248"/>
                <a:gd name="T18" fmla="*/ 549 w 567"/>
                <a:gd name="T19" fmla="*/ 67 h 248"/>
                <a:gd name="T20" fmla="*/ 520 w 567"/>
                <a:gd name="T21" fmla="*/ 91 h 248"/>
                <a:gd name="T22" fmla="*/ 483 w 567"/>
                <a:gd name="T23" fmla="*/ 116 h 248"/>
                <a:gd name="T24" fmla="*/ 441 w 567"/>
                <a:gd name="T25" fmla="*/ 145 h 248"/>
                <a:gd name="T26" fmla="*/ 394 w 567"/>
                <a:gd name="T27" fmla="*/ 172 h 248"/>
                <a:gd name="T28" fmla="*/ 355 w 567"/>
                <a:gd name="T29" fmla="*/ 199 h 248"/>
                <a:gd name="T30" fmla="*/ 322 w 567"/>
                <a:gd name="T31" fmla="*/ 224 h 248"/>
                <a:gd name="T32" fmla="*/ 305 w 567"/>
                <a:gd name="T33" fmla="*/ 248 h 248"/>
                <a:gd name="T34" fmla="*/ 278 w 567"/>
                <a:gd name="T35" fmla="*/ 224 h 248"/>
                <a:gd name="T36" fmla="*/ 239 w 567"/>
                <a:gd name="T37" fmla="*/ 203 h 248"/>
                <a:gd name="T38" fmla="*/ 189 w 567"/>
                <a:gd name="T39" fmla="*/ 176 h 248"/>
                <a:gd name="T40" fmla="*/ 138 w 567"/>
                <a:gd name="T41" fmla="*/ 151 h 248"/>
                <a:gd name="T42" fmla="*/ 86 w 567"/>
                <a:gd name="T43" fmla="*/ 122 h 248"/>
                <a:gd name="T44" fmla="*/ 43 w 567"/>
                <a:gd name="T45" fmla="*/ 97 h 248"/>
                <a:gd name="T46" fmla="*/ 12 w 567"/>
                <a:gd name="T47" fmla="*/ 73 h 248"/>
                <a:gd name="T48" fmla="*/ 0 w 567"/>
                <a:gd name="T4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7" h="248">
                  <a:moveTo>
                    <a:pt x="0" y="54"/>
                  </a:moveTo>
                  <a:lnTo>
                    <a:pt x="49" y="25"/>
                  </a:lnTo>
                  <a:lnTo>
                    <a:pt x="117" y="9"/>
                  </a:lnTo>
                  <a:lnTo>
                    <a:pt x="198" y="0"/>
                  </a:lnTo>
                  <a:lnTo>
                    <a:pt x="286" y="0"/>
                  </a:lnTo>
                  <a:lnTo>
                    <a:pt x="371" y="3"/>
                  </a:lnTo>
                  <a:lnTo>
                    <a:pt x="452" y="13"/>
                  </a:lnTo>
                  <a:lnTo>
                    <a:pt x="518" y="29"/>
                  </a:lnTo>
                  <a:lnTo>
                    <a:pt x="567" y="50"/>
                  </a:lnTo>
                  <a:lnTo>
                    <a:pt x="549" y="67"/>
                  </a:lnTo>
                  <a:lnTo>
                    <a:pt x="520" y="91"/>
                  </a:lnTo>
                  <a:lnTo>
                    <a:pt x="483" y="116"/>
                  </a:lnTo>
                  <a:lnTo>
                    <a:pt x="441" y="145"/>
                  </a:lnTo>
                  <a:lnTo>
                    <a:pt x="394" y="172"/>
                  </a:lnTo>
                  <a:lnTo>
                    <a:pt x="355" y="199"/>
                  </a:lnTo>
                  <a:lnTo>
                    <a:pt x="322" y="224"/>
                  </a:lnTo>
                  <a:lnTo>
                    <a:pt x="305" y="248"/>
                  </a:lnTo>
                  <a:lnTo>
                    <a:pt x="278" y="224"/>
                  </a:lnTo>
                  <a:lnTo>
                    <a:pt x="239" y="203"/>
                  </a:lnTo>
                  <a:lnTo>
                    <a:pt x="189" y="176"/>
                  </a:lnTo>
                  <a:lnTo>
                    <a:pt x="138" y="151"/>
                  </a:lnTo>
                  <a:lnTo>
                    <a:pt x="86" y="122"/>
                  </a:lnTo>
                  <a:lnTo>
                    <a:pt x="43" y="97"/>
                  </a:lnTo>
                  <a:lnTo>
                    <a:pt x="12" y="7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499" name="Freeform 179">
              <a:extLst>
                <a:ext uri="{FF2B5EF4-FFF2-40B4-BE49-F238E27FC236}">
                  <a16:creationId xmlns:a16="http://schemas.microsoft.com/office/drawing/2014/main" id="{E09CE79F-BA4F-BA56-6AAC-1C5430D0E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2486"/>
              <a:ext cx="265" cy="262"/>
            </a:xfrm>
            <a:custGeom>
              <a:avLst/>
              <a:gdLst>
                <a:gd name="T0" fmla="*/ 263 w 527"/>
                <a:gd name="T1" fmla="*/ 0 h 521"/>
                <a:gd name="T2" fmla="*/ 314 w 527"/>
                <a:gd name="T3" fmla="*/ 4 h 521"/>
                <a:gd name="T4" fmla="*/ 364 w 527"/>
                <a:gd name="T5" fmla="*/ 19 h 521"/>
                <a:gd name="T6" fmla="*/ 409 w 527"/>
                <a:gd name="T7" fmla="*/ 42 h 521"/>
                <a:gd name="T8" fmla="*/ 449 w 527"/>
                <a:gd name="T9" fmla="*/ 75 h 521"/>
                <a:gd name="T10" fmla="*/ 480 w 527"/>
                <a:gd name="T11" fmla="*/ 112 h 521"/>
                <a:gd name="T12" fmla="*/ 506 w 527"/>
                <a:gd name="T13" fmla="*/ 157 h 521"/>
                <a:gd name="T14" fmla="*/ 521 w 527"/>
                <a:gd name="T15" fmla="*/ 205 h 521"/>
                <a:gd name="T16" fmla="*/ 527 w 527"/>
                <a:gd name="T17" fmla="*/ 260 h 521"/>
                <a:gd name="T18" fmla="*/ 521 w 527"/>
                <a:gd name="T19" fmla="*/ 310 h 521"/>
                <a:gd name="T20" fmla="*/ 506 w 527"/>
                <a:gd name="T21" fmla="*/ 360 h 521"/>
                <a:gd name="T22" fmla="*/ 480 w 527"/>
                <a:gd name="T23" fmla="*/ 405 h 521"/>
                <a:gd name="T24" fmla="*/ 449 w 527"/>
                <a:gd name="T25" fmla="*/ 444 h 521"/>
                <a:gd name="T26" fmla="*/ 409 w 527"/>
                <a:gd name="T27" fmla="*/ 475 h 521"/>
                <a:gd name="T28" fmla="*/ 364 w 527"/>
                <a:gd name="T29" fmla="*/ 500 h 521"/>
                <a:gd name="T30" fmla="*/ 314 w 527"/>
                <a:gd name="T31" fmla="*/ 516 h 521"/>
                <a:gd name="T32" fmla="*/ 263 w 527"/>
                <a:gd name="T33" fmla="*/ 521 h 521"/>
                <a:gd name="T34" fmla="*/ 209 w 527"/>
                <a:gd name="T35" fmla="*/ 516 h 521"/>
                <a:gd name="T36" fmla="*/ 159 w 527"/>
                <a:gd name="T37" fmla="*/ 500 h 521"/>
                <a:gd name="T38" fmla="*/ 114 w 527"/>
                <a:gd name="T39" fmla="*/ 475 h 521"/>
                <a:gd name="T40" fmla="*/ 75 w 527"/>
                <a:gd name="T41" fmla="*/ 444 h 521"/>
                <a:gd name="T42" fmla="*/ 42 w 527"/>
                <a:gd name="T43" fmla="*/ 405 h 521"/>
                <a:gd name="T44" fmla="*/ 19 w 527"/>
                <a:gd name="T45" fmla="*/ 360 h 521"/>
                <a:gd name="T46" fmla="*/ 3 w 527"/>
                <a:gd name="T47" fmla="*/ 310 h 521"/>
                <a:gd name="T48" fmla="*/ 0 w 527"/>
                <a:gd name="T49" fmla="*/ 260 h 521"/>
                <a:gd name="T50" fmla="*/ 3 w 527"/>
                <a:gd name="T51" fmla="*/ 205 h 521"/>
                <a:gd name="T52" fmla="*/ 19 w 527"/>
                <a:gd name="T53" fmla="*/ 157 h 521"/>
                <a:gd name="T54" fmla="*/ 42 w 527"/>
                <a:gd name="T55" fmla="*/ 112 h 521"/>
                <a:gd name="T56" fmla="*/ 75 w 527"/>
                <a:gd name="T57" fmla="*/ 75 h 521"/>
                <a:gd name="T58" fmla="*/ 114 w 527"/>
                <a:gd name="T59" fmla="*/ 42 h 521"/>
                <a:gd name="T60" fmla="*/ 159 w 527"/>
                <a:gd name="T61" fmla="*/ 19 h 521"/>
                <a:gd name="T62" fmla="*/ 209 w 527"/>
                <a:gd name="T63" fmla="*/ 4 h 521"/>
                <a:gd name="T64" fmla="*/ 263 w 527"/>
                <a:gd name="T6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7" h="521">
                  <a:moveTo>
                    <a:pt x="263" y="0"/>
                  </a:moveTo>
                  <a:lnTo>
                    <a:pt x="314" y="4"/>
                  </a:lnTo>
                  <a:lnTo>
                    <a:pt x="364" y="19"/>
                  </a:lnTo>
                  <a:lnTo>
                    <a:pt x="409" y="42"/>
                  </a:lnTo>
                  <a:lnTo>
                    <a:pt x="449" y="75"/>
                  </a:lnTo>
                  <a:lnTo>
                    <a:pt x="480" y="112"/>
                  </a:lnTo>
                  <a:lnTo>
                    <a:pt x="506" y="157"/>
                  </a:lnTo>
                  <a:lnTo>
                    <a:pt x="521" y="205"/>
                  </a:lnTo>
                  <a:lnTo>
                    <a:pt x="527" y="260"/>
                  </a:lnTo>
                  <a:lnTo>
                    <a:pt x="521" y="310"/>
                  </a:lnTo>
                  <a:lnTo>
                    <a:pt x="506" y="360"/>
                  </a:lnTo>
                  <a:lnTo>
                    <a:pt x="480" y="405"/>
                  </a:lnTo>
                  <a:lnTo>
                    <a:pt x="449" y="444"/>
                  </a:lnTo>
                  <a:lnTo>
                    <a:pt x="409" y="475"/>
                  </a:lnTo>
                  <a:lnTo>
                    <a:pt x="364" y="500"/>
                  </a:lnTo>
                  <a:lnTo>
                    <a:pt x="314" y="516"/>
                  </a:lnTo>
                  <a:lnTo>
                    <a:pt x="263" y="521"/>
                  </a:lnTo>
                  <a:lnTo>
                    <a:pt x="209" y="516"/>
                  </a:lnTo>
                  <a:lnTo>
                    <a:pt x="159" y="500"/>
                  </a:lnTo>
                  <a:lnTo>
                    <a:pt x="114" y="475"/>
                  </a:lnTo>
                  <a:lnTo>
                    <a:pt x="75" y="444"/>
                  </a:lnTo>
                  <a:lnTo>
                    <a:pt x="42" y="405"/>
                  </a:lnTo>
                  <a:lnTo>
                    <a:pt x="19" y="360"/>
                  </a:lnTo>
                  <a:lnTo>
                    <a:pt x="3" y="310"/>
                  </a:lnTo>
                  <a:lnTo>
                    <a:pt x="0" y="260"/>
                  </a:lnTo>
                  <a:lnTo>
                    <a:pt x="3" y="205"/>
                  </a:lnTo>
                  <a:lnTo>
                    <a:pt x="19" y="157"/>
                  </a:lnTo>
                  <a:lnTo>
                    <a:pt x="42" y="112"/>
                  </a:lnTo>
                  <a:lnTo>
                    <a:pt x="75" y="75"/>
                  </a:lnTo>
                  <a:lnTo>
                    <a:pt x="114" y="42"/>
                  </a:lnTo>
                  <a:lnTo>
                    <a:pt x="159" y="19"/>
                  </a:lnTo>
                  <a:lnTo>
                    <a:pt x="209" y="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00" name="Freeform 180">
              <a:extLst>
                <a:ext uri="{FF2B5EF4-FFF2-40B4-BE49-F238E27FC236}">
                  <a16:creationId xmlns:a16="http://schemas.microsoft.com/office/drawing/2014/main" id="{24DD3CAF-0904-DBC6-4E3B-18502602E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2492"/>
              <a:ext cx="248" cy="245"/>
            </a:xfrm>
            <a:custGeom>
              <a:avLst/>
              <a:gdLst>
                <a:gd name="T0" fmla="*/ 248 w 497"/>
                <a:gd name="T1" fmla="*/ 0 h 491"/>
                <a:gd name="T2" fmla="*/ 297 w 497"/>
                <a:gd name="T3" fmla="*/ 4 h 491"/>
                <a:gd name="T4" fmla="*/ 343 w 497"/>
                <a:gd name="T5" fmla="*/ 18 h 491"/>
                <a:gd name="T6" fmla="*/ 384 w 497"/>
                <a:gd name="T7" fmla="*/ 41 h 491"/>
                <a:gd name="T8" fmla="*/ 423 w 497"/>
                <a:gd name="T9" fmla="*/ 72 h 491"/>
                <a:gd name="T10" fmla="*/ 452 w 497"/>
                <a:gd name="T11" fmla="*/ 107 h 491"/>
                <a:gd name="T12" fmla="*/ 475 w 497"/>
                <a:gd name="T13" fmla="*/ 150 h 491"/>
                <a:gd name="T14" fmla="*/ 491 w 497"/>
                <a:gd name="T15" fmla="*/ 194 h 491"/>
                <a:gd name="T16" fmla="*/ 497 w 497"/>
                <a:gd name="T17" fmla="*/ 247 h 491"/>
                <a:gd name="T18" fmla="*/ 491 w 497"/>
                <a:gd name="T19" fmla="*/ 295 h 491"/>
                <a:gd name="T20" fmla="*/ 475 w 497"/>
                <a:gd name="T21" fmla="*/ 342 h 491"/>
                <a:gd name="T22" fmla="*/ 452 w 497"/>
                <a:gd name="T23" fmla="*/ 382 h 491"/>
                <a:gd name="T24" fmla="*/ 423 w 497"/>
                <a:gd name="T25" fmla="*/ 419 h 491"/>
                <a:gd name="T26" fmla="*/ 384 w 497"/>
                <a:gd name="T27" fmla="*/ 448 h 491"/>
                <a:gd name="T28" fmla="*/ 343 w 497"/>
                <a:gd name="T29" fmla="*/ 472 h 491"/>
                <a:gd name="T30" fmla="*/ 297 w 497"/>
                <a:gd name="T31" fmla="*/ 485 h 491"/>
                <a:gd name="T32" fmla="*/ 248 w 497"/>
                <a:gd name="T33" fmla="*/ 491 h 491"/>
                <a:gd name="T34" fmla="*/ 196 w 497"/>
                <a:gd name="T35" fmla="*/ 485 h 491"/>
                <a:gd name="T36" fmla="*/ 151 w 497"/>
                <a:gd name="T37" fmla="*/ 472 h 491"/>
                <a:gd name="T38" fmla="*/ 109 w 497"/>
                <a:gd name="T39" fmla="*/ 448 h 491"/>
                <a:gd name="T40" fmla="*/ 72 w 497"/>
                <a:gd name="T41" fmla="*/ 419 h 491"/>
                <a:gd name="T42" fmla="*/ 41 w 497"/>
                <a:gd name="T43" fmla="*/ 382 h 491"/>
                <a:gd name="T44" fmla="*/ 18 w 497"/>
                <a:gd name="T45" fmla="*/ 342 h 491"/>
                <a:gd name="T46" fmla="*/ 4 w 497"/>
                <a:gd name="T47" fmla="*/ 295 h 491"/>
                <a:gd name="T48" fmla="*/ 0 w 497"/>
                <a:gd name="T49" fmla="*/ 247 h 491"/>
                <a:gd name="T50" fmla="*/ 4 w 497"/>
                <a:gd name="T51" fmla="*/ 194 h 491"/>
                <a:gd name="T52" fmla="*/ 18 w 497"/>
                <a:gd name="T53" fmla="*/ 150 h 491"/>
                <a:gd name="T54" fmla="*/ 41 w 497"/>
                <a:gd name="T55" fmla="*/ 107 h 491"/>
                <a:gd name="T56" fmla="*/ 72 w 497"/>
                <a:gd name="T57" fmla="*/ 72 h 491"/>
                <a:gd name="T58" fmla="*/ 109 w 497"/>
                <a:gd name="T59" fmla="*/ 41 h 491"/>
                <a:gd name="T60" fmla="*/ 151 w 497"/>
                <a:gd name="T61" fmla="*/ 18 h 491"/>
                <a:gd name="T62" fmla="*/ 196 w 497"/>
                <a:gd name="T63" fmla="*/ 4 h 491"/>
                <a:gd name="T64" fmla="*/ 248 w 497"/>
                <a:gd name="T6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7" h="491">
                  <a:moveTo>
                    <a:pt x="248" y="0"/>
                  </a:moveTo>
                  <a:lnTo>
                    <a:pt x="297" y="4"/>
                  </a:lnTo>
                  <a:lnTo>
                    <a:pt x="343" y="18"/>
                  </a:lnTo>
                  <a:lnTo>
                    <a:pt x="384" y="41"/>
                  </a:lnTo>
                  <a:lnTo>
                    <a:pt x="423" y="72"/>
                  </a:lnTo>
                  <a:lnTo>
                    <a:pt x="452" y="107"/>
                  </a:lnTo>
                  <a:lnTo>
                    <a:pt x="475" y="150"/>
                  </a:lnTo>
                  <a:lnTo>
                    <a:pt x="491" y="194"/>
                  </a:lnTo>
                  <a:lnTo>
                    <a:pt x="497" y="247"/>
                  </a:lnTo>
                  <a:lnTo>
                    <a:pt x="491" y="295"/>
                  </a:lnTo>
                  <a:lnTo>
                    <a:pt x="475" y="342"/>
                  </a:lnTo>
                  <a:lnTo>
                    <a:pt x="452" y="382"/>
                  </a:lnTo>
                  <a:lnTo>
                    <a:pt x="423" y="419"/>
                  </a:lnTo>
                  <a:lnTo>
                    <a:pt x="384" y="448"/>
                  </a:lnTo>
                  <a:lnTo>
                    <a:pt x="343" y="472"/>
                  </a:lnTo>
                  <a:lnTo>
                    <a:pt x="297" y="485"/>
                  </a:lnTo>
                  <a:lnTo>
                    <a:pt x="248" y="491"/>
                  </a:lnTo>
                  <a:lnTo>
                    <a:pt x="196" y="485"/>
                  </a:lnTo>
                  <a:lnTo>
                    <a:pt x="151" y="472"/>
                  </a:lnTo>
                  <a:lnTo>
                    <a:pt x="109" y="448"/>
                  </a:lnTo>
                  <a:lnTo>
                    <a:pt x="72" y="419"/>
                  </a:lnTo>
                  <a:lnTo>
                    <a:pt x="41" y="382"/>
                  </a:lnTo>
                  <a:lnTo>
                    <a:pt x="18" y="342"/>
                  </a:lnTo>
                  <a:lnTo>
                    <a:pt x="4" y="295"/>
                  </a:lnTo>
                  <a:lnTo>
                    <a:pt x="0" y="247"/>
                  </a:lnTo>
                  <a:lnTo>
                    <a:pt x="4" y="194"/>
                  </a:lnTo>
                  <a:lnTo>
                    <a:pt x="18" y="150"/>
                  </a:lnTo>
                  <a:lnTo>
                    <a:pt x="41" y="107"/>
                  </a:lnTo>
                  <a:lnTo>
                    <a:pt x="72" y="72"/>
                  </a:lnTo>
                  <a:lnTo>
                    <a:pt x="109" y="41"/>
                  </a:lnTo>
                  <a:lnTo>
                    <a:pt x="151" y="18"/>
                  </a:lnTo>
                  <a:lnTo>
                    <a:pt x="196" y="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01" name="Freeform 181">
              <a:extLst>
                <a:ext uri="{FF2B5EF4-FFF2-40B4-BE49-F238E27FC236}">
                  <a16:creationId xmlns:a16="http://schemas.microsoft.com/office/drawing/2014/main" id="{E80F3389-B463-F9F1-8E72-B85A9A9E6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2500"/>
              <a:ext cx="233" cy="231"/>
            </a:xfrm>
            <a:custGeom>
              <a:avLst/>
              <a:gdLst>
                <a:gd name="T0" fmla="*/ 233 w 467"/>
                <a:gd name="T1" fmla="*/ 0 h 463"/>
                <a:gd name="T2" fmla="*/ 277 w 467"/>
                <a:gd name="T3" fmla="*/ 4 h 463"/>
                <a:gd name="T4" fmla="*/ 322 w 467"/>
                <a:gd name="T5" fmla="*/ 18 h 463"/>
                <a:gd name="T6" fmla="*/ 363 w 467"/>
                <a:gd name="T7" fmla="*/ 39 h 463"/>
                <a:gd name="T8" fmla="*/ 398 w 467"/>
                <a:gd name="T9" fmla="*/ 68 h 463"/>
                <a:gd name="T10" fmla="*/ 425 w 467"/>
                <a:gd name="T11" fmla="*/ 101 h 463"/>
                <a:gd name="T12" fmla="*/ 448 w 467"/>
                <a:gd name="T13" fmla="*/ 142 h 463"/>
                <a:gd name="T14" fmla="*/ 462 w 467"/>
                <a:gd name="T15" fmla="*/ 184 h 463"/>
                <a:gd name="T16" fmla="*/ 467 w 467"/>
                <a:gd name="T17" fmla="*/ 233 h 463"/>
                <a:gd name="T18" fmla="*/ 462 w 467"/>
                <a:gd name="T19" fmla="*/ 277 h 463"/>
                <a:gd name="T20" fmla="*/ 448 w 467"/>
                <a:gd name="T21" fmla="*/ 322 h 463"/>
                <a:gd name="T22" fmla="*/ 425 w 467"/>
                <a:gd name="T23" fmla="*/ 361 h 463"/>
                <a:gd name="T24" fmla="*/ 398 w 467"/>
                <a:gd name="T25" fmla="*/ 396 h 463"/>
                <a:gd name="T26" fmla="*/ 363 w 467"/>
                <a:gd name="T27" fmla="*/ 423 h 463"/>
                <a:gd name="T28" fmla="*/ 322 w 467"/>
                <a:gd name="T29" fmla="*/ 444 h 463"/>
                <a:gd name="T30" fmla="*/ 277 w 467"/>
                <a:gd name="T31" fmla="*/ 458 h 463"/>
                <a:gd name="T32" fmla="*/ 233 w 467"/>
                <a:gd name="T33" fmla="*/ 463 h 463"/>
                <a:gd name="T34" fmla="*/ 184 w 467"/>
                <a:gd name="T35" fmla="*/ 458 h 463"/>
                <a:gd name="T36" fmla="*/ 142 w 467"/>
                <a:gd name="T37" fmla="*/ 444 h 463"/>
                <a:gd name="T38" fmla="*/ 101 w 467"/>
                <a:gd name="T39" fmla="*/ 423 h 463"/>
                <a:gd name="T40" fmla="*/ 68 w 467"/>
                <a:gd name="T41" fmla="*/ 396 h 463"/>
                <a:gd name="T42" fmla="*/ 39 w 467"/>
                <a:gd name="T43" fmla="*/ 361 h 463"/>
                <a:gd name="T44" fmla="*/ 17 w 467"/>
                <a:gd name="T45" fmla="*/ 322 h 463"/>
                <a:gd name="T46" fmla="*/ 4 w 467"/>
                <a:gd name="T47" fmla="*/ 277 h 463"/>
                <a:gd name="T48" fmla="*/ 0 w 467"/>
                <a:gd name="T49" fmla="*/ 233 h 463"/>
                <a:gd name="T50" fmla="*/ 4 w 467"/>
                <a:gd name="T51" fmla="*/ 184 h 463"/>
                <a:gd name="T52" fmla="*/ 17 w 467"/>
                <a:gd name="T53" fmla="*/ 142 h 463"/>
                <a:gd name="T54" fmla="*/ 39 w 467"/>
                <a:gd name="T55" fmla="*/ 101 h 463"/>
                <a:gd name="T56" fmla="*/ 68 w 467"/>
                <a:gd name="T57" fmla="*/ 68 h 463"/>
                <a:gd name="T58" fmla="*/ 101 w 467"/>
                <a:gd name="T59" fmla="*/ 39 h 463"/>
                <a:gd name="T60" fmla="*/ 142 w 467"/>
                <a:gd name="T61" fmla="*/ 18 h 463"/>
                <a:gd name="T62" fmla="*/ 184 w 467"/>
                <a:gd name="T63" fmla="*/ 4 h 463"/>
                <a:gd name="T64" fmla="*/ 233 w 467"/>
                <a:gd name="T6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7" h="463">
                  <a:moveTo>
                    <a:pt x="233" y="0"/>
                  </a:moveTo>
                  <a:lnTo>
                    <a:pt x="277" y="4"/>
                  </a:lnTo>
                  <a:lnTo>
                    <a:pt x="322" y="18"/>
                  </a:lnTo>
                  <a:lnTo>
                    <a:pt x="363" y="39"/>
                  </a:lnTo>
                  <a:lnTo>
                    <a:pt x="398" y="68"/>
                  </a:lnTo>
                  <a:lnTo>
                    <a:pt x="425" y="101"/>
                  </a:lnTo>
                  <a:lnTo>
                    <a:pt x="448" y="142"/>
                  </a:lnTo>
                  <a:lnTo>
                    <a:pt x="462" y="184"/>
                  </a:lnTo>
                  <a:lnTo>
                    <a:pt x="467" y="233"/>
                  </a:lnTo>
                  <a:lnTo>
                    <a:pt x="462" y="277"/>
                  </a:lnTo>
                  <a:lnTo>
                    <a:pt x="448" y="322"/>
                  </a:lnTo>
                  <a:lnTo>
                    <a:pt x="425" y="361"/>
                  </a:lnTo>
                  <a:lnTo>
                    <a:pt x="398" y="396"/>
                  </a:lnTo>
                  <a:lnTo>
                    <a:pt x="363" y="423"/>
                  </a:lnTo>
                  <a:lnTo>
                    <a:pt x="322" y="444"/>
                  </a:lnTo>
                  <a:lnTo>
                    <a:pt x="277" y="458"/>
                  </a:lnTo>
                  <a:lnTo>
                    <a:pt x="233" y="463"/>
                  </a:lnTo>
                  <a:lnTo>
                    <a:pt x="184" y="458"/>
                  </a:lnTo>
                  <a:lnTo>
                    <a:pt x="142" y="444"/>
                  </a:lnTo>
                  <a:lnTo>
                    <a:pt x="101" y="423"/>
                  </a:lnTo>
                  <a:lnTo>
                    <a:pt x="68" y="396"/>
                  </a:lnTo>
                  <a:lnTo>
                    <a:pt x="39" y="361"/>
                  </a:lnTo>
                  <a:lnTo>
                    <a:pt x="17" y="322"/>
                  </a:lnTo>
                  <a:lnTo>
                    <a:pt x="4" y="277"/>
                  </a:lnTo>
                  <a:lnTo>
                    <a:pt x="0" y="233"/>
                  </a:lnTo>
                  <a:lnTo>
                    <a:pt x="4" y="184"/>
                  </a:lnTo>
                  <a:lnTo>
                    <a:pt x="17" y="142"/>
                  </a:lnTo>
                  <a:lnTo>
                    <a:pt x="39" y="101"/>
                  </a:lnTo>
                  <a:lnTo>
                    <a:pt x="68" y="68"/>
                  </a:lnTo>
                  <a:lnTo>
                    <a:pt x="101" y="39"/>
                  </a:lnTo>
                  <a:lnTo>
                    <a:pt x="142" y="18"/>
                  </a:lnTo>
                  <a:lnTo>
                    <a:pt x="184" y="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02" name="Freeform 182">
              <a:extLst>
                <a:ext uri="{FF2B5EF4-FFF2-40B4-BE49-F238E27FC236}">
                  <a16:creationId xmlns:a16="http://schemas.microsoft.com/office/drawing/2014/main" id="{A790B824-8561-67E7-FB65-7F8CBABE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2506"/>
              <a:ext cx="216" cy="216"/>
            </a:xfrm>
            <a:custGeom>
              <a:avLst/>
              <a:gdLst>
                <a:gd name="T0" fmla="*/ 215 w 434"/>
                <a:gd name="T1" fmla="*/ 0 h 432"/>
                <a:gd name="T2" fmla="*/ 258 w 434"/>
                <a:gd name="T3" fmla="*/ 4 h 432"/>
                <a:gd name="T4" fmla="*/ 298 w 434"/>
                <a:gd name="T5" fmla="*/ 15 h 432"/>
                <a:gd name="T6" fmla="*/ 335 w 434"/>
                <a:gd name="T7" fmla="*/ 35 h 432"/>
                <a:gd name="T8" fmla="*/ 368 w 434"/>
                <a:gd name="T9" fmla="*/ 62 h 432"/>
                <a:gd name="T10" fmla="*/ 393 w 434"/>
                <a:gd name="T11" fmla="*/ 93 h 432"/>
                <a:gd name="T12" fmla="*/ 415 w 434"/>
                <a:gd name="T13" fmla="*/ 130 h 432"/>
                <a:gd name="T14" fmla="*/ 428 w 434"/>
                <a:gd name="T15" fmla="*/ 168 h 432"/>
                <a:gd name="T16" fmla="*/ 434 w 434"/>
                <a:gd name="T17" fmla="*/ 215 h 432"/>
                <a:gd name="T18" fmla="*/ 428 w 434"/>
                <a:gd name="T19" fmla="*/ 257 h 432"/>
                <a:gd name="T20" fmla="*/ 415 w 434"/>
                <a:gd name="T21" fmla="*/ 298 h 432"/>
                <a:gd name="T22" fmla="*/ 393 w 434"/>
                <a:gd name="T23" fmla="*/ 335 h 432"/>
                <a:gd name="T24" fmla="*/ 368 w 434"/>
                <a:gd name="T25" fmla="*/ 368 h 432"/>
                <a:gd name="T26" fmla="*/ 335 w 434"/>
                <a:gd name="T27" fmla="*/ 393 h 432"/>
                <a:gd name="T28" fmla="*/ 298 w 434"/>
                <a:gd name="T29" fmla="*/ 415 h 432"/>
                <a:gd name="T30" fmla="*/ 258 w 434"/>
                <a:gd name="T31" fmla="*/ 426 h 432"/>
                <a:gd name="T32" fmla="*/ 215 w 434"/>
                <a:gd name="T33" fmla="*/ 432 h 432"/>
                <a:gd name="T34" fmla="*/ 168 w 434"/>
                <a:gd name="T35" fmla="*/ 426 h 432"/>
                <a:gd name="T36" fmla="*/ 130 w 434"/>
                <a:gd name="T37" fmla="*/ 415 h 432"/>
                <a:gd name="T38" fmla="*/ 93 w 434"/>
                <a:gd name="T39" fmla="*/ 393 h 432"/>
                <a:gd name="T40" fmla="*/ 62 w 434"/>
                <a:gd name="T41" fmla="*/ 368 h 432"/>
                <a:gd name="T42" fmla="*/ 35 w 434"/>
                <a:gd name="T43" fmla="*/ 335 h 432"/>
                <a:gd name="T44" fmla="*/ 15 w 434"/>
                <a:gd name="T45" fmla="*/ 298 h 432"/>
                <a:gd name="T46" fmla="*/ 3 w 434"/>
                <a:gd name="T47" fmla="*/ 257 h 432"/>
                <a:gd name="T48" fmla="*/ 0 w 434"/>
                <a:gd name="T49" fmla="*/ 215 h 432"/>
                <a:gd name="T50" fmla="*/ 3 w 434"/>
                <a:gd name="T51" fmla="*/ 168 h 432"/>
                <a:gd name="T52" fmla="*/ 15 w 434"/>
                <a:gd name="T53" fmla="*/ 130 h 432"/>
                <a:gd name="T54" fmla="*/ 35 w 434"/>
                <a:gd name="T55" fmla="*/ 93 h 432"/>
                <a:gd name="T56" fmla="*/ 62 w 434"/>
                <a:gd name="T57" fmla="*/ 62 h 432"/>
                <a:gd name="T58" fmla="*/ 93 w 434"/>
                <a:gd name="T59" fmla="*/ 35 h 432"/>
                <a:gd name="T60" fmla="*/ 130 w 434"/>
                <a:gd name="T61" fmla="*/ 15 h 432"/>
                <a:gd name="T62" fmla="*/ 168 w 434"/>
                <a:gd name="T63" fmla="*/ 4 h 432"/>
                <a:gd name="T64" fmla="*/ 215 w 434"/>
                <a:gd name="T6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4" h="432">
                  <a:moveTo>
                    <a:pt x="215" y="0"/>
                  </a:moveTo>
                  <a:lnTo>
                    <a:pt x="258" y="4"/>
                  </a:lnTo>
                  <a:lnTo>
                    <a:pt x="298" y="15"/>
                  </a:lnTo>
                  <a:lnTo>
                    <a:pt x="335" y="35"/>
                  </a:lnTo>
                  <a:lnTo>
                    <a:pt x="368" y="62"/>
                  </a:lnTo>
                  <a:lnTo>
                    <a:pt x="393" y="93"/>
                  </a:lnTo>
                  <a:lnTo>
                    <a:pt x="415" y="130"/>
                  </a:lnTo>
                  <a:lnTo>
                    <a:pt x="428" y="168"/>
                  </a:lnTo>
                  <a:lnTo>
                    <a:pt x="434" y="215"/>
                  </a:lnTo>
                  <a:lnTo>
                    <a:pt x="428" y="257"/>
                  </a:lnTo>
                  <a:lnTo>
                    <a:pt x="415" y="298"/>
                  </a:lnTo>
                  <a:lnTo>
                    <a:pt x="393" y="335"/>
                  </a:lnTo>
                  <a:lnTo>
                    <a:pt x="368" y="368"/>
                  </a:lnTo>
                  <a:lnTo>
                    <a:pt x="335" y="393"/>
                  </a:lnTo>
                  <a:lnTo>
                    <a:pt x="298" y="415"/>
                  </a:lnTo>
                  <a:lnTo>
                    <a:pt x="258" y="426"/>
                  </a:lnTo>
                  <a:lnTo>
                    <a:pt x="215" y="432"/>
                  </a:lnTo>
                  <a:lnTo>
                    <a:pt x="168" y="426"/>
                  </a:lnTo>
                  <a:lnTo>
                    <a:pt x="130" y="415"/>
                  </a:lnTo>
                  <a:lnTo>
                    <a:pt x="93" y="393"/>
                  </a:lnTo>
                  <a:lnTo>
                    <a:pt x="62" y="368"/>
                  </a:lnTo>
                  <a:lnTo>
                    <a:pt x="35" y="335"/>
                  </a:lnTo>
                  <a:lnTo>
                    <a:pt x="15" y="298"/>
                  </a:lnTo>
                  <a:lnTo>
                    <a:pt x="3" y="257"/>
                  </a:lnTo>
                  <a:lnTo>
                    <a:pt x="0" y="215"/>
                  </a:lnTo>
                  <a:lnTo>
                    <a:pt x="3" y="168"/>
                  </a:lnTo>
                  <a:lnTo>
                    <a:pt x="15" y="130"/>
                  </a:lnTo>
                  <a:lnTo>
                    <a:pt x="35" y="93"/>
                  </a:lnTo>
                  <a:lnTo>
                    <a:pt x="62" y="62"/>
                  </a:lnTo>
                  <a:lnTo>
                    <a:pt x="93" y="35"/>
                  </a:lnTo>
                  <a:lnTo>
                    <a:pt x="130" y="15"/>
                  </a:lnTo>
                  <a:lnTo>
                    <a:pt x="168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03" name="Freeform 183">
              <a:extLst>
                <a:ext uri="{FF2B5EF4-FFF2-40B4-BE49-F238E27FC236}">
                  <a16:creationId xmlns:a16="http://schemas.microsoft.com/office/drawing/2014/main" id="{58C9E924-6E24-4871-211A-161301115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" y="2510"/>
              <a:ext cx="202" cy="202"/>
            </a:xfrm>
            <a:custGeom>
              <a:avLst/>
              <a:gdLst>
                <a:gd name="T0" fmla="*/ 202 w 406"/>
                <a:gd name="T1" fmla="*/ 0 h 404"/>
                <a:gd name="T2" fmla="*/ 241 w 406"/>
                <a:gd name="T3" fmla="*/ 2 h 404"/>
                <a:gd name="T4" fmla="*/ 280 w 406"/>
                <a:gd name="T5" fmla="*/ 14 h 404"/>
                <a:gd name="T6" fmla="*/ 315 w 406"/>
                <a:gd name="T7" fmla="*/ 33 h 404"/>
                <a:gd name="T8" fmla="*/ 346 w 406"/>
                <a:gd name="T9" fmla="*/ 58 h 404"/>
                <a:gd name="T10" fmla="*/ 369 w 406"/>
                <a:gd name="T11" fmla="*/ 88 h 404"/>
                <a:gd name="T12" fmla="*/ 388 w 406"/>
                <a:gd name="T13" fmla="*/ 122 h 404"/>
                <a:gd name="T14" fmla="*/ 400 w 406"/>
                <a:gd name="T15" fmla="*/ 161 h 404"/>
                <a:gd name="T16" fmla="*/ 406 w 406"/>
                <a:gd name="T17" fmla="*/ 204 h 404"/>
                <a:gd name="T18" fmla="*/ 400 w 406"/>
                <a:gd name="T19" fmla="*/ 243 h 404"/>
                <a:gd name="T20" fmla="*/ 388 w 406"/>
                <a:gd name="T21" fmla="*/ 280 h 404"/>
                <a:gd name="T22" fmla="*/ 369 w 406"/>
                <a:gd name="T23" fmla="*/ 312 h 404"/>
                <a:gd name="T24" fmla="*/ 346 w 406"/>
                <a:gd name="T25" fmla="*/ 343 h 404"/>
                <a:gd name="T26" fmla="*/ 315 w 406"/>
                <a:gd name="T27" fmla="*/ 367 h 404"/>
                <a:gd name="T28" fmla="*/ 280 w 406"/>
                <a:gd name="T29" fmla="*/ 386 h 404"/>
                <a:gd name="T30" fmla="*/ 241 w 406"/>
                <a:gd name="T31" fmla="*/ 398 h 404"/>
                <a:gd name="T32" fmla="*/ 202 w 406"/>
                <a:gd name="T33" fmla="*/ 404 h 404"/>
                <a:gd name="T34" fmla="*/ 159 w 406"/>
                <a:gd name="T35" fmla="*/ 398 h 404"/>
                <a:gd name="T36" fmla="*/ 123 w 406"/>
                <a:gd name="T37" fmla="*/ 386 h 404"/>
                <a:gd name="T38" fmla="*/ 88 w 406"/>
                <a:gd name="T39" fmla="*/ 367 h 404"/>
                <a:gd name="T40" fmla="*/ 59 w 406"/>
                <a:gd name="T41" fmla="*/ 343 h 404"/>
                <a:gd name="T42" fmla="*/ 33 w 406"/>
                <a:gd name="T43" fmla="*/ 312 h 404"/>
                <a:gd name="T44" fmla="*/ 14 w 406"/>
                <a:gd name="T45" fmla="*/ 280 h 404"/>
                <a:gd name="T46" fmla="*/ 2 w 406"/>
                <a:gd name="T47" fmla="*/ 243 h 404"/>
                <a:gd name="T48" fmla="*/ 0 w 406"/>
                <a:gd name="T49" fmla="*/ 204 h 404"/>
                <a:gd name="T50" fmla="*/ 2 w 406"/>
                <a:gd name="T51" fmla="*/ 161 h 404"/>
                <a:gd name="T52" fmla="*/ 14 w 406"/>
                <a:gd name="T53" fmla="*/ 122 h 404"/>
                <a:gd name="T54" fmla="*/ 33 w 406"/>
                <a:gd name="T55" fmla="*/ 88 h 404"/>
                <a:gd name="T56" fmla="*/ 59 w 406"/>
                <a:gd name="T57" fmla="*/ 58 h 404"/>
                <a:gd name="T58" fmla="*/ 88 w 406"/>
                <a:gd name="T59" fmla="*/ 33 h 404"/>
                <a:gd name="T60" fmla="*/ 123 w 406"/>
                <a:gd name="T61" fmla="*/ 14 h 404"/>
                <a:gd name="T62" fmla="*/ 159 w 406"/>
                <a:gd name="T63" fmla="*/ 2 h 404"/>
                <a:gd name="T64" fmla="*/ 202 w 406"/>
                <a:gd name="T65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6" h="404">
                  <a:moveTo>
                    <a:pt x="202" y="0"/>
                  </a:moveTo>
                  <a:lnTo>
                    <a:pt x="241" y="2"/>
                  </a:lnTo>
                  <a:lnTo>
                    <a:pt x="280" y="14"/>
                  </a:lnTo>
                  <a:lnTo>
                    <a:pt x="315" y="33"/>
                  </a:lnTo>
                  <a:lnTo>
                    <a:pt x="346" y="58"/>
                  </a:lnTo>
                  <a:lnTo>
                    <a:pt x="369" y="88"/>
                  </a:lnTo>
                  <a:lnTo>
                    <a:pt x="388" y="122"/>
                  </a:lnTo>
                  <a:lnTo>
                    <a:pt x="400" y="161"/>
                  </a:lnTo>
                  <a:lnTo>
                    <a:pt x="406" y="204"/>
                  </a:lnTo>
                  <a:lnTo>
                    <a:pt x="400" y="243"/>
                  </a:lnTo>
                  <a:lnTo>
                    <a:pt x="388" y="280"/>
                  </a:lnTo>
                  <a:lnTo>
                    <a:pt x="369" y="312"/>
                  </a:lnTo>
                  <a:lnTo>
                    <a:pt x="346" y="343"/>
                  </a:lnTo>
                  <a:lnTo>
                    <a:pt x="315" y="367"/>
                  </a:lnTo>
                  <a:lnTo>
                    <a:pt x="280" y="386"/>
                  </a:lnTo>
                  <a:lnTo>
                    <a:pt x="241" y="398"/>
                  </a:lnTo>
                  <a:lnTo>
                    <a:pt x="202" y="404"/>
                  </a:lnTo>
                  <a:lnTo>
                    <a:pt x="159" y="398"/>
                  </a:lnTo>
                  <a:lnTo>
                    <a:pt x="123" y="386"/>
                  </a:lnTo>
                  <a:lnTo>
                    <a:pt x="88" y="367"/>
                  </a:lnTo>
                  <a:lnTo>
                    <a:pt x="59" y="343"/>
                  </a:lnTo>
                  <a:lnTo>
                    <a:pt x="33" y="312"/>
                  </a:lnTo>
                  <a:lnTo>
                    <a:pt x="14" y="280"/>
                  </a:lnTo>
                  <a:lnTo>
                    <a:pt x="2" y="243"/>
                  </a:lnTo>
                  <a:lnTo>
                    <a:pt x="0" y="204"/>
                  </a:lnTo>
                  <a:lnTo>
                    <a:pt x="2" y="161"/>
                  </a:lnTo>
                  <a:lnTo>
                    <a:pt x="14" y="122"/>
                  </a:lnTo>
                  <a:lnTo>
                    <a:pt x="33" y="88"/>
                  </a:lnTo>
                  <a:lnTo>
                    <a:pt x="59" y="58"/>
                  </a:lnTo>
                  <a:lnTo>
                    <a:pt x="88" y="33"/>
                  </a:lnTo>
                  <a:lnTo>
                    <a:pt x="123" y="14"/>
                  </a:lnTo>
                  <a:lnTo>
                    <a:pt x="159" y="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04" name="Freeform 184">
              <a:extLst>
                <a:ext uri="{FF2B5EF4-FFF2-40B4-BE49-F238E27FC236}">
                  <a16:creationId xmlns:a16="http://schemas.microsoft.com/office/drawing/2014/main" id="{01452544-D723-7515-7D44-7EF9E54E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2518"/>
              <a:ext cx="187" cy="184"/>
            </a:xfrm>
            <a:custGeom>
              <a:avLst/>
              <a:gdLst>
                <a:gd name="T0" fmla="*/ 188 w 374"/>
                <a:gd name="T1" fmla="*/ 0 h 370"/>
                <a:gd name="T2" fmla="*/ 223 w 374"/>
                <a:gd name="T3" fmla="*/ 2 h 370"/>
                <a:gd name="T4" fmla="*/ 258 w 374"/>
                <a:gd name="T5" fmla="*/ 13 h 370"/>
                <a:gd name="T6" fmla="*/ 289 w 374"/>
                <a:gd name="T7" fmla="*/ 31 h 370"/>
                <a:gd name="T8" fmla="*/ 318 w 374"/>
                <a:gd name="T9" fmla="*/ 54 h 370"/>
                <a:gd name="T10" fmla="*/ 341 w 374"/>
                <a:gd name="T11" fmla="*/ 79 h 370"/>
                <a:gd name="T12" fmla="*/ 359 w 374"/>
                <a:gd name="T13" fmla="*/ 112 h 370"/>
                <a:gd name="T14" fmla="*/ 369 w 374"/>
                <a:gd name="T15" fmla="*/ 145 h 370"/>
                <a:gd name="T16" fmla="*/ 374 w 374"/>
                <a:gd name="T17" fmla="*/ 186 h 370"/>
                <a:gd name="T18" fmla="*/ 369 w 374"/>
                <a:gd name="T19" fmla="*/ 221 h 370"/>
                <a:gd name="T20" fmla="*/ 359 w 374"/>
                <a:gd name="T21" fmla="*/ 256 h 370"/>
                <a:gd name="T22" fmla="*/ 341 w 374"/>
                <a:gd name="T23" fmla="*/ 287 h 370"/>
                <a:gd name="T24" fmla="*/ 318 w 374"/>
                <a:gd name="T25" fmla="*/ 316 h 370"/>
                <a:gd name="T26" fmla="*/ 289 w 374"/>
                <a:gd name="T27" fmla="*/ 337 h 370"/>
                <a:gd name="T28" fmla="*/ 258 w 374"/>
                <a:gd name="T29" fmla="*/ 355 h 370"/>
                <a:gd name="T30" fmla="*/ 223 w 374"/>
                <a:gd name="T31" fmla="*/ 364 h 370"/>
                <a:gd name="T32" fmla="*/ 188 w 374"/>
                <a:gd name="T33" fmla="*/ 370 h 370"/>
                <a:gd name="T34" fmla="*/ 147 w 374"/>
                <a:gd name="T35" fmla="*/ 364 h 370"/>
                <a:gd name="T36" fmla="*/ 113 w 374"/>
                <a:gd name="T37" fmla="*/ 355 h 370"/>
                <a:gd name="T38" fmla="*/ 80 w 374"/>
                <a:gd name="T39" fmla="*/ 337 h 370"/>
                <a:gd name="T40" fmla="*/ 54 w 374"/>
                <a:gd name="T41" fmla="*/ 316 h 370"/>
                <a:gd name="T42" fmla="*/ 31 w 374"/>
                <a:gd name="T43" fmla="*/ 287 h 370"/>
                <a:gd name="T44" fmla="*/ 14 w 374"/>
                <a:gd name="T45" fmla="*/ 256 h 370"/>
                <a:gd name="T46" fmla="*/ 2 w 374"/>
                <a:gd name="T47" fmla="*/ 221 h 370"/>
                <a:gd name="T48" fmla="*/ 0 w 374"/>
                <a:gd name="T49" fmla="*/ 186 h 370"/>
                <a:gd name="T50" fmla="*/ 2 w 374"/>
                <a:gd name="T51" fmla="*/ 145 h 370"/>
                <a:gd name="T52" fmla="*/ 14 w 374"/>
                <a:gd name="T53" fmla="*/ 112 h 370"/>
                <a:gd name="T54" fmla="*/ 31 w 374"/>
                <a:gd name="T55" fmla="*/ 79 h 370"/>
                <a:gd name="T56" fmla="*/ 54 w 374"/>
                <a:gd name="T57" fmla="*/ 54 h 370"/>
                <a:gd name="T58" fmla="*/ 80 w 374"/>
                <a:gd name="T59" fmla="*/ 31 h 370"/>
                <a:gd name="T60" fmla="*/ 113 w 374"/>
                <a:gd name="T61" fmla="*/ 13 h 370"/>
                <a:gd name="T62" fmla="*/ 147 w 374"/>
                <a:gd name="T63" fmla="*/ 2 h 370"/>
                <a:gd name="T64" fmla="*/ 188 w 374"/>
                <a:gd name="T6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4" h="370">
                  <a:moveTo>
                    <a:pt x="188" y="0"/>
                  </a:moveTo>
                  <a:lnTo>
                    <a:pt x="223" y="2"/>
                  </a:lnTo>
                  <a:lnTo>
                    <a:pt x="258" y="13"/>
                  </a:lnTo>
                  <a:lnTo>
                    <a:pt x="289" y="31"/>
                  </a:lnTo>
                  <a:lnTo>
                    <a:pt x="318" y="54"/>
                  </a:lnTo>
                  <a:lnTo>
                    <a:pt x="341" y="79"/>
                  </a:lnTo>
                  <a:lnTo>
                    <a:pt x="359" y="112"/>
                  </a:lnTo>
                  <a:lnTo>
                    <a:pt x="369" y="145"/>
                  </a:lnTo>
                  <a:lnTo>
                    <a:pt x="374" y="186"/>
                  </a:lnTo>
                  <a:lnTo>
                    <a:pt x="369" y="221"/>
                  </a:lnTo>
                  <a:lnTo>
                    <a:pt x="359" y="256"/>
                  </a:lnTo>
                  <a:lnTo>
                    <a:pt x="341" y="287"/>
                  </a:lnTo>
                  <a:lnTo>
                    <a:pt x="318" y="316"/>
                  </a:lnTo>
                  <a:lnTo>
                    <a:pt x="289" y="337"/>
                  </a:lnTo>
                  <a:lnTo>
                    <a:pt x="258" y="355"/>
                  </a:lnTo>
                  <a:lnTo>
                    <a:pt x="223" y="364"/>
                  </a:lnTo>
                  <a:lnTo>
                    <a:pt x="188" y="370"/>
                  </a:lnTo>
                  <a:lnTo>
                    <a:pt x="147" y="364"/>
                  </a:lnTo>
                  <a:lnTo>
                    <a:pt x="113" y="355"/>
                  </a:lnTo>
                  <a:lnTo>
                    <a:pt x="80" y="337"/>
                  </a:lnTo>
                  <a:lnTo>
                    <a:pt x="54" y="316"/>
                  </a:lnTo>
                  <a:lnTo>
                    <a:pt x="31" y="287"/>
                  </a:lnTo>
                  <a:lnTo>
                    <a:pt x="14" y="256"/>
                  </a:lnTo>
                  <a:lnTo>
                    <a:pt x="2" y="221"/>
                  </a:lnTo>
                  <a:lnTo>
                    <a:pt x="0" y="186"/>
                  </a:lnTo>
                  <a:lnTo>
                    <a:pt x="2" y="145"/>
                  </a:lnTo>
                  <a:lnTo>
                    <a:pt x="14" y="112"/>
                  </a:lnTo>
                  <a:lnTo>
                    <a:pt x="31" y="79"/>
                  </a:lnTo>
                  <a:lnTo>
                    <a:pt x="54" y="54"/>
                  </a:lnTo>
                  <a:lnTo>
                    <a:pt x="80" y="31"/>
                  </a:lnTo>
                  <a:lnTo>
                    <a:pt x="113" y="13"/>
                  </a:lnTo>
                  <a:lnTo>
                    <a:pt x="147" y="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05" name="Freeform 185">
              <a:extLst>
                <a:ext uri="{FF2B5EF4-FFF2-40B4-BE49-F238E27FC236}">
                  <a16:creationId xmlns:a16="http://schemas.microsoft.com/office/drawing/2014/main" id="{4727F50E-1990-FD61-F01F-1EE667CD4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2524"/>
              <a:ext cx="173" cy="169"/>
            </a:xfrm>
            <a:custGeom>
              <a:avLst/>
              <a:gdLst>
                <a:gd name="T0" fmla="*/ 174 w 345"/>
                <a:gd name="T1" fmla="*/ 0 h 340"/>
                <a:gd name="T2" fmla="*/ 207 w 345"/>
                <a:gd name="T3" fmla="*/ 2 h 340"/>
                <a:gd name="T4" fmla="*/ 240 w 345"/>
                <a:gd name="T5" fmla="*/ 12 h 340"/>
                <a:gd name="T6" fmla="*/ 267 w 345"/>
                <a:gd name="T7" fmla="*/ 28 h 340"/>
                <a:gd name="T8" fmla="*/ 295 w 345"/>
                <a:gd name="T9" fmla="*/ 49 h 340"/>
                <a:gd name="T10" fmla="*/ 314 w 345"/>
                <a:gd name="T11" fmla="*/ 72 h 340"/>
                <a:gd name="T12" fmla="*/ 331 w 345"/>
                <a:gd name="T13" fmla="*/ 103 h 340"/>
                <a:gd name="T14" fmla="*/ 341 w 345"/>
                <a:gd name="T15" fmla="*/ 134 h 340"/>
                <a:gd name="T16" fmla="*/ 345 w 345"/>
                <a:gd name="T17" fmla="*/ 171 h 340"/>
                <a:gd name="T18" fmla="*/ 341 w 345"/>
                <a:gd name="T19" fmla="*/ 204 h 340"/>
                <a:gd name="T20" fmla="*/ 331 w 345"/>
                <a:gd name="T21" fmla="*/ 235 h 340"/>
                <a:gd name="T22" fmla="*/ 314 w 345"/>
                <a:gd name="T23" fmla="*/ 262 h 340"/>
                <a:gd name="T24" fmla="*/ 295 w 345"/>
                <a:gd name="T25" fmla="*/ 289 h 340"/>
                <a:gd name="T26" fmla="*/ 267 w 345"/>
                <a:gd name="T27" fmla="*/ 309 h 340"/>
                <a:gd name="T28" fmla="*/ 240 w 345"/>
                <a:gd name="T29" fmla="*/ 326 h 340"/>
                <a:gd name="T30" fmla="*/ 207 w 345"/>
                <a:gd name="T31" fmla="*/ 336 h 340"/>
                <a:gd name="T32" fmla="*/ 174 w 345"/>
                <a:gd name="T33" fmla="*/ 340 h 340"/>
                <a:gd name="T34" fmla="*/ 137 w 345"/>
                <a:gd name="T35" fmla="*/ 336 h 340"/>
                <a:gd name="T36" fmla="*/ 105 w 345"/>
                <a:gd name="T37" fmla="*/ 326 h 340"/>
                <a:gd name="T38" fmla="*/ 74 w 345"/>
                <a:gd name="T39" fmla="*/ 309 h 340"/>
                <a:gd name="T40" fmla="*/ 50 w 345"/>
                <a:gd name="T41" fmla="*/ 289 h 340"/>
                <a:gd name="T42" fmla="*/ 29 w 345"/>
                <a:gd name="T43" fmla="*/ 262 h 340"/>
                <a:gd name="T44" fmla="*/ 13 w 345"/>
                <a:gd name="T45" fmla="*/ 235 h 340"/>
                <a:gd name="T46" fmla="*/ 2 w 345"/>
                <a:gd name="T47" fmla="*/ 204 h 340"/>
                <a:gd name="T48" fmla="*/ 0 w 345"/>
                <a:gd name="T49" fmla="*/ 171 h 340"/>
                <a:gd name="T50" fmla="*/ 2 w 345"/>
                <a:gd name="T51" fmla="*/ 134 h 340"/>
                <a:gd name="T52" fmla="*/ 13 w 345"/>
                <a:gd name="T53" fmla="*/ 103 h 340"/>
                <a:gd name="T54" fmla="*/ 29 w 345"/>
                <a:gd name="T55" fmla="*/ 72 h 340"/>
                <a:gd name="T56" fmla="*/ 50 w 345"/>
                <a:gd name="T57" fmla="*/ 49 h 340"/>
                <a:gd name="T58" fmla="*/ 74 w 345"/>
                <a:gd name="T59" fmla="*/ 28 h 340"/>
                <a:gd name="T60" fmla="*/ 105 w 345"/>
                <a:gd name="T61" fmla="*/ 12 h 340"/>
                <a:gd name="T62" fmla="*/ 137 w 345"/>
                <a:gd name="T63" fmla="*/ 2 h 340"/>
                <a:gd name="T64" fmla="*/ 174 w 345"/>
                <a:gd name="T6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5" h="340">
                  <a:moveTo>
                    <a:pt x="174" y="0"/>
                  </a:moveTo>
                  <a:lnTo>
                    <a:pt x="207" y="2"/>
                  </a:lnTo>
                  <a:lnTo>
                    <a:pt x="240" y="12"/>
                  </a:lnTo>
                  <a:lnTo>
                    <a:pt x="267" y="28"/>
                  </a:lnTo>
                  <a:lnTo>
                    <a:pt x="295" y="49"/>
                  </a:lnTo>
                  <a:lnTo>
                    <a:pt x="314" y="72"/>
                  </a:lnTo>
                  <a:lnTo>
                    <a:pt x="331" y="103"/>
                  </a:lnTo>
                  <a:lnTo>
                    <a:pt x="341" y="134"/>
                  </a:lnTo>
                  <a:lnTo>
                    <a:pt x="345" y="171"/>
                  </a:lnTo>
                  <a:lnTo>
                    <a:pt x="341" y="204"/>
                  </a:lnTo>
                  <a:lnTo>
                    <a:pt x="331" y="235"/>
                  </a:lnTo>
                  <a:lnTo>
                    <a:pt x="314" y="262"/>
                  </a:lnTo>
                  <a:lnTo>
                    <a:pt x="295" y="289"/>
                  </a:lnTo>
                  <a:lnTo>
                    <a:pt x="267" y="309"/>
                  </a:lnTo>
                  <a:lnTo>
                    <a:pt x="240" y="326"/>
                  </a:lnTo>
                  <a:lnTo>
                    <a:pt x="207" y="336"/>
                  </a:lnTo>
                  <a:lnTo>
                    <a:pt x="174" y="340"/>
                  </a:lnTo>
                  <a:lnTo>
                    <a:pt x="137" y="336"/>
                  </a:lnTo>
                  <a:lnTo>
                    <a:pt x="105" y="326"/>
                  </a:lnTo>
                  <a:lnTo>
                    <a:pt x="74" y="309"/>
                  </a:lnTo>
                  <a:lnTo>
                    <a:pt x="50" y="289"/>
                  </a:lnTo>
                  <a:lnTo>
                    <a:pt x="29" y="262"/>
                  </a:lnTo>
                  <a:lnTo>
                    <a:pt x="13" y="235"/>
                  </a:lnTo>
                  <a:lnTo>
                    <a:pt x="2" y="204"/>
                  </a:lnTo>
                  <a:lnTo>
                    <a:pt x="0" y="171"/>
                  </a:lnTo>
                  <a:lnTo>
                    <a:pt x="2" y="134"/>
                  </a:lnTo>
                  <a:lnTo>
                    <a:pt x="13" y="103"/>
                  </a:lnTo>
                  <a:lnTo>
                    <a:pt x="29" y="72"/>
                  </a:lnTo>
                  <a:lnTo>
                    <a:pt x="50" y="49"/>
                  </a:lnTo>
                  <a:lnTo>
                    <a:pt x="74" y="28"/>
                  </a:lnTo>
                  <a:lnTo>
                    <a:pt x="105" y="12"/>
                  </a:lnTo>
                  <a:lnTo>
                    <a:pt x="137" y="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06" name="Freeform 186">
              <a:extLst>
                <a:ext uri="{FF2B5EF4-FFF2-40B4-BE49-F238E27FC236}">
                  <a16:creationId xmlns:a16="http://schemas.microsoft.com/office/drawing/2014/main" id="{7CCD66DB-5D21-5671-6682-9E65AB20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2530"/>
              <a:ext cx="156" cy="156"/>
            </a:xfrm>
            <a:custGeom>
              <a:avLst/>
              <a:gdLst>
                <a:gd name="T0" fmla="*/ 156 w 313"/>
                <a:gd name="T1" fmla="*/ 0 h 310"/>
                <a:gd name="T2" fmla="*/ 185 w 313"/>
                <a:gd name="T3" fmla="*/ 2 h 310"/>
                <a:gd name="T4" fmla="*/ 216 w 313"/>
                <a:gd name="T5" fmla="*/ 10 h 310"/>
                <a:gd name="T6" fmla="*/ 241 w 313"/>
                <a:gd name="T7" fmla="*/ 23 h 310"/>
                <a:gd name="T8" fmla="*/ 266 w 313"/>
                <a:gd name="T9" fmla="*/ 45 h 310"/>
                <a:gd name="T10" fmla="*/ 284 w 313"/>
                <a:gd name="T11" fmla="*/ 66 h 310"/>
                <a:gd name="T12" fmla="*/ 299 w 313"/>
                <a:gd name="T13" fmla="*/ 93 h 310"/>
                <a:gd name="T14" fmla="*/ 309 w 313"/>
                <a:gd name="T15" fmla="*/ 120 h 310"/>
                <a:gd name="T16" fmla="*/ 313 w 313"/>
                <a:gd name="T17" fmla="*/ 153 h 310"/>
                <a:gd name="T18" fmla="*/ 309 w 313"/>
                <a:gd name="T19" fmla="*/ 182 h 310"/>
                <a:gd name="T20" fmla="*/ 299 w 313"/>
                <a:gd name="T21" fmla="*/ 213 h 310"/>
                <a:gd name="T22" fmla="*/ 284 w 313"/>
                <a:gd name="T23" fmla="*/ 239 h 310"/>
                <a:gd name="T24" fmla="*/ 266 w 313"/>
                <a:gd name="T25" fmla="*/ 264 h 310"/>
                <a:gd name="T26" fmla="*/ 241 w 313"/>
                <a:gd name="T27" fmla="*/ 281 h 310"/>
                <a:gd name="T28" fmla="*/ 216 w 313"/>
                <a:gd name="T29" fmla="*/ 297 h 310"/>
                <a:gd name="T30" fmla="*/ 185 w 313"/>
                <a:gd name="T31" fmla="*/ 306 h 310"/>
                <a:gd name="T32" fmla="*/ 156 w 313"/>
                <a:gd name="T33" fmla="*/ 310 h 310"/>
                <a:gd name="T34" fmla="*/ 123 w 313"/>
                <a:gd name="T35" fmla="*/ 306 h 310"/>
                <a:gd name="T36" fmla="*/ 94 w 313"/>
                <a:gd name="T37" fmla="*/ 297 h 310"/>
                <a:gd name="T38" fmla="*/ 66 w 313"/>
                <a:gd name="T39" fmla="*/ 281 h 310"/>
                <a:gd name="T40" fmla="*/ 45 w 313"/>
                <a:gd name="T41" fmla="*/ 264 h 310"/>
                <a:gd name="T42" fmla="*/ 26 w 313"/>
                <a:gd name="T43" fmla="*/ 239 h 310"/>
                <a:gd name="T44" fmla="*/ 12 w 313"/>
                <a:gd name="T45" fmla="*/ 213 h 310"/>
                <a:gd name="T46" fmla="*/ 2 w 313"/>
                <a:gd name="T47" fmla="*/ 182 h 310"/>
                <a:gd name="T48" fmla="*/ 0 w 313"/>
                <a:gd name="T49" fmla="*/ 153 h 310"/>
                <a:gd name="T50" fmla="*/ 2 w 313"/>
                <a:gd name="T51" fmla="*/ 120 h 310"/>
                <a:gd name="T52" fmla="*/ 12 w 313"/>
                <a:gd name="T53" fmla="*/ 93 h 310"/>
                <a:gd name="T54" fmla="*/ 26 w 313"/>
                <a:gd name="T55" fmla="*/ 66 h 310"/>
                <a:gd name="T56" fmla="*/ 45 w 313"/>
                <a:gd name="T57" fmla="*/ 45 h 310"/>
                <a:gd name="T58" fmla="*/ 66 w 313"/>
                <a:gd name="T59" fmla="*/ 23 h 310"/>
                <a:gd name="T60" fmla="*/ 94 w 313"/>
                <a:gd name="T61" fmla="*/ 10 h 310"/>
                <a:gd name="T62" fmla="*/ 123 w 313"/>
                <a:gd name="T63" fmla="*/ 2 h 310"/>
                <a:gd name="T64" fmla="*/ 156 w 313"/>
                <a:gd name="T6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3" h="310">
                  <a:moveTo>
                    <a:pt x="156" y="0"/>
                  </a:moveTo>
                  <a:lnTo>
                    <a:pt x="185" y="2"/>
                  </a:lnTo>
                  <a:lnTo>
                    <a:pt x="216" y="10"/>
                  </a:lnTo>
                  <a:lnTo>
                    <a:pt x="241" y="23"/>
                  </a:lnTo>
                  <a:lnTo>
                    <a:pt x="266" y="45"/>
                  </a:lnTo>
                  <a:lnTo>
                    <a:pt x="284" y="66"/>
                  </a:lnTo>
                  <a:lnTo>
                    <a:pt x="299" y="93"/>
                  </a:lnTo>
                  <a:lnTo>
                    <a:pt x="309" y="120"/>
                  </a:lnTo>
                  <a:lnTo>
                    <a:pt x="313" y="153"/>
                  </a:lnTo>
                  <a:lnTo>
                    <a:pt x="309" y="182"/>
                  </a:lnTo>
                  <a:lnTo>
                    <a:pt x="299" y="213"/>
                  </a:lnTo>
                  <a:lnTo>
                    <a:pt x="284" y="239"/>
                  </a:lnTo>
                  <a:lnTo>
                    <a:pt x="266" y="264"/>
                  </a:lnTo>
                  <a:lnTo>
                    <a:pt x="241" y="281"/>
                  </a:lnTo>
                  <a:lnTo>
                    <a:pt x="216" y="297"/>
                  </a:lnTo>
                  <a:lnTo>
                    <a:pt x="185" y="306"/>
                  </a:lnTo>
                  <a:lnTo>
                    <a:pt x="156" y="310"/>
                  </a:lnTo>
                  <a:lnTo>
                    <a:pt x="123" y="306"/>
                  </a:lnTo>
                  <a:lnTo>
                    <a:pt x="94" y="297"/>
                  </a:lnTo>
                  <a:lnTo>
                    <a:pt x="66" y="281"/>
                  </a:lnTo>
                  <a:lnTo>
                    <a:pt x="45" y="264"/>
                  </a:lnTo>
                  <a:lnTo>
                    <a:pt x="26" y="239"/>
                  </a:lnTo>
                  <a:lnTo>
                    <a:pt x="12" y="213"/>
                  </a:lnTo>
                  <a:lnTo>
                    <a:pt x="2" y="182"/>
                  </a:lnTo>
                  <a:lnTo>
                    <a:pt x="0" y="153"/>
                  </a:lnTo>
                  <a:lnTo>
                    <a:pt x="2" y="120"/>
                  </a:lnTo>
                  <a:lnTo>
                    <a:pt x="12" y="93"/>
                  </a:lnTo>
                  <a:lnTo>
                    <a:pt x="26" y="66"/>
                  </a:lnTo>
                  <a:lnTo>
                    <a:pt x="45" y="45"/>
                  </a:lnTo>
                  <a:lnTo>
                    <a:pt x="66" y="23"/>
                  </a:lnTo>
                  <a:lnTo>
                    <a:pt x="94" y="10"/>
                  </a:lnTo>
                  <a:lnTo>
                    <a:pt x="123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07" name="Freeform 187">
              <a:extLst>
                <a:ext uri="{FF2B5EF4-FFF2-40B4-BE49-F238E27FC236}">
                  <a16:creationId xmlns:a16="http://schemas.microsoft.com/office/drawing/2014/main" id="{71264C24-663C-3F9E-36CC-D832BA30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2536"/>
              <a:ext cx="142" cy="141"/>
            </a:xfrm>
            <a:custGeom>
              <a:avLst/>
              <a:gdLst>
                <a:gd name="T0" fmla="*/ 142 w 283"/>
                <a:gd name="T1" fmla="*/ 0 h 281"/>
                <a:gd name="T2" fmla="*/ 169 w 283"/>
                <a:gd name="T3" fmla="*/ 2 h 281"/>
                <a:gd name="T4" fmla="*/ 196 w 283"/>
                <a:gd name="T5" fmla="*/ 9 h 281"/>
                <a:gd name="T6" fmla="*/ 217 w 283"/>
                <a:gd name="T7" fmla="*/ 21 h 281"/>
                <a:gd name="T8" fmla="*/ 241 w 283"/>
                <a:gd name="T9" fmla="*/ 40 h 281"/>
                <a:gd name="T10" fmla="*/ 256 w 283"/>
                <a:gd name="T11" fmla="*/ 60 h 281"/>
                <a:gd name="T12" fmla="*/ 270 w 283"/>
                <a:gd name="T13" fmla="*/ 83 h 281"/>
                <a:gd name="T14" fmla="*/ 279 w 283"/>
                <a:gd name="T15" fmla="*/ 110 h 281"/>
                <a:gd name="T16" fmla="*/ 283 w 283"/>
                <a:gd name="T17" fmla="*/ 139 h 281"/>
                <a:gd name="T18" fmla="*/ 279 w 283"/>
                <a:gd name="T19" fmla="*/ 166 h 281"/>
                <a:gd name="T20" fmla="*/ 270 w 283"/>
                <a:gd name="T21" fmla="*/ 194 h 281"/>
                <a:gd name="T22" fmla="*/ 256 w 283"/>
                <a:gd name="T23" fmla="*/ 215 h 281"/>
                <a:gd name="T24" fmla="*/ 241 w 283"/>
                <a:gd name="T25" fmla="*/ 238 h 281"/>
                <a:gd name="T26" fmla="*/ 217 w 283"/>
                <a:gd name="T27" fmla="*/ 254 h 281"/>
                <a:gd name="T28" fmla="*/ 196 w 283"/>
                <a:gd name="T29" fmla="*/ 267 h 281"/>
                <a:gd name="T30" fmla="*/ 169 w 283"/>
                <a:gd name="T31" fmla="*/ 277 h 281"/>
                <a:gd name="T32" fmla="*/ 142 w 283"/>
                <a:gd name="T33" fmla="*/ 281 h 281"/>
                <a:gd name="T34" fmla="*/ 113 w 283"/>
                <a:gd name="T35" fmla="*/ 277 h 281"/>
                <a:gd name="T36" fmla="*/ 86 w 283"/>
                <a:gd name="T37" fmla="*/ 267 h 281"/>
                <a:gd name="T38" fmla="*/ 60 w 283"/>
                <a:gd name="T39" fmla="*/ 254 h 281"/>
                <a:gd name="T40" fmla="*/ 41 w 283"/>
                <a:gd name="T41" fmla="*/ 238 h 281"/>
                <a:gd name="T42" fmla="*/ 22 w 283"/>
                <a:gd name="T43" fmla="*/ 215 h 281"/>
                <a:gd name="T44" fmla="*/ 10 w 283"/>
                <a:gd name="T45" fmla="*/ 194 h 281"/>
                <a:gd name="T46" fmla="*/ 2 w 283"/>
                <a:gd name="T47" fmla="*/ 166 h 281"/>
                <a:gd name="T48" fmla="*/ 0 w 283"/>
                <a:gd name="T49" fmla="*/ 139 h 281"/>
                <a:gd name="T50" fmla="*/ 2 w 283"/>
                <a:gd name="T51" fmla="*/ 110 h 281"/>
                <a:gd name="T52" fmla="*/ 10 w 283"/>
                <a:gd name="T53" fmla="*/ 83 h 281"/>
                <a:gd name="T54" fmla="*/ 22 w 283"/>
                <a:gd name="T55" fmla="*/ 60 h 281"/>
                <a:gd name="T56" fmla="*/ 41 w 283"/>
                <a:gd name="T57" fmla="*/ 40 h 281"/>
                <a:gd name="T58" fmla="*/ 60 w 283"/>
                <a:gd name="T59" fmla="*/ 21 h 281"/>
                <a:gd name="T60" fmla="*/ 86 w 283"/>
                <a:gd name="T61" fmla="*/ 9 h 281"/>
                <a:gd name="T62" fmla="*/ 113 w 283"/>
                <a:gd name="T63" fmla="*/ 2 h 281"/>
                <a:gd name="T64" fmla="*/ 142 w 283"/>
                <a:gd name="T6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281">
                  <a:moveTo>
                    <a:pt x="142" y="0"/>
                  </a:moveTo>
                  <a:lnTo>
                    <a:pt x="169" y="2"/>
                  </a:lnTo>
                  <a:lnTo>
                    <a:pt x="196" y="9"/>
                  </a:lnTo>
                  <a:lnTo>
                    <a:pt x="217" y="21"/>
                  </a:lnTo>
                  <a:lnTo>
                    <a:pt x="241" y="40"/>
                  </a:lnTo>
                  <a:lnTo>
                    <a:pt x="256" y="60"/>
                  </a:lnTo>
                  <a:lnTo>
                    <a:pt x="270" y="83"/>
                  </a:lnTo>
                  <a:lnTo>
                    <a:pt x="279" y="110"/>
                  </a:lnTo>
                  <a:lnTo>
                    <a:pt x="283" y="139"/>
                  </a:lnTo>
                  <a:lnTo>
                    <a:pt x="279" y="166"/>
                  </a:lnTo>
                  <a:lnTo>
                    <a:pt x="270" y="194"/>
                  </a:lnTo>
                  <a:lnTo>
                    <a:pt x="256" y="215"/>
                  </a:lnTo>
                  <a:lnTo>
                    <a:pt x="241" y="238"/>
                  </a:lnTo>
                  <a:lnTo>
                    <a:pt x="217" y="254"/>
                  </a:lnTo>
                  <a:lnTo>
                    <a:pt x="196" y="267"/>
                  </a:lnTo>
                  <a:lnTo>
                    <a:pt x="169" y="277"/>
                  </a:lnTo>
                  <a:lnTo>
                    <a:pt x="142" y="281"/>
                  </a:lnTo>
                  <a:lnTo>
                    <a:pt x="113" y="277"/>
                  </a:lnTo>
                  <a:lnTo>
                    <a:pt x="86" y="267"/>
                  </a:lnTo>
                  <a:lnTo>
                    <a:pt x="60" y="254"/>
                  </a:lnTo>
                  <a:lnTo>
                    <a:pt x="41" y="238"/>
                  </a:lnTo>
                  <a:lnTo>
                    <a:pt x="22" y="215"/>
                  </a:lnTo>
                  <a:lnTo>
                    <a:pt x="10" y="194"/>
                  </a:lnTo>
                  <a:lnTo>
                    <a:pt x="2" y="166"/>
                  </a:lnTo>
                  <a:lnTo>
                    <a:pt x="0" y="139"/>
                  </a:lnTo>
                  <a:lnTo>
                    <a:pt x="2" y="110"/>
                  </a:lnTo>
                  <a:lnTo>
                    <a:pt x="10" y="83"/>
                  </a:lnTo>
                  <a:lnTo>
                    <a:pt x="22" y="60"/>
                  </a:lnTo>
                  <a:lnTo>
                    <a:pt x="41" y="40"/>
                  </a:lnTo>
                  <a:lnTo>
                    <a:pt x="60" y="21"/>
                  </a:lnTo>
                  <a:lnTo>
                    <a:pt x="86" y="9"/>
                  </a:lnTo>
                  <a:lnTo>
                    <a:pt x="113" y="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08" name="Freeform 188">
              <a:extLst>
                <a:ext uri="{FF2B5EF4-FFF2-40B4-BE49-F238E27FC236}">
                  <a16:creationId xmlns:a16="http://schemas.microsoft.com/office/drawing/2014/main" id="{369FFB64-12EA-1257-4E0F-C00AE454A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2482"/>
              <a:ext cx="253" cy="256"/>
            </a:xfrm>
            <a:custGeom>
              <a:avLst/>
              <a:gdLst>
                <a:gd name="T0" fmla="*/ 252 w 506"/>
                <a:gd name="T1" fmla="*/ 0 h 512"/>
                <a:gd name="T2" fmla="*/ 200 w 506"/>
                <a:gd name="T3" fmla="*/ 4 h 512"/>
                <a:gd name="T4" fmla="*/ 153 w 506"/>
                <a:gd name="T5" fmla="*/ 19 h 512"/>
                <a:gd name="T6" fmla="*/ 110 w 506"/>
                <a:gd name="T7" fmla="*/ 43 h 512"/>
                <a:gd name="T8" fmla="*/ 74 w 506"/>
                <a:gd name="T9" fmla="*/ 76 h 512"/>
                <a:gd name="T10" fmla="*/ 41 w 506"/>
                <a:gd name="T11" fmla="*/ 113 h 512"/>
                <a:gd name="T12" fmla="*/ 19 w 506"/>
                <a:gd name="T13" fmla="*/ 157 h 512"/>
                <a:gd name="T14" fmla="*/ 4 w 506"/>
                <a:gd name="T15" fmla="*/ 204 h 512"/>
                <a:gd name="T16" fmla="*/ 0 w 506"/>
                <a:gd name="T17" fmla="*/ 256 h 512"/>
                <a:gd name="T18" fmla="*/ 4 w 506"/>
                <a:gd name="T19" fmla="*/ 306 h 512"/>
                <a:gd name="T20" fmla="*/ 19 w 506"/>
                <a:gd name="T21" fmla="*/ 355 h 512"/>
                <a:gd name="T22" fmla="*/ 41 w 506"/>
                <a:gd name="T23" fmla="*/ 398 h 512"/>
                <a:gd name="T24" fmla="*/ 74 w 506"/>
                <a:gd name="T25" fmla="*/ 436 h 512"/>
                <a:gd name="T26" fmla="*/ 110 w 506"/>
                <a:gd name="T27" fmla="*/ 465 h 512"/>
                <a:gd name="T28" fmla="*/ 153 w 506"/>
                <a:gd name="T29" fmla="*/ 491 h 512"/>
                <a:gd name="T30" fmla="*/ 200 w 506"/>
                <a:gd name="T31" fmla="*/ 506 h 512"/>
                <a:gd name="T32" fmla="*/ 252 w 506"/>
                <a:gd name="T33" fmla="*/ 512 h 512"/>
                <a:gd name="T34" fmla="*/ 302 w 506"/>
                <a:gd name="T35" fmla="*/ 506 h 512"/>
                <a:gd name="T36" fmla="*/ 349 w 506"/>
                <a:gd name="T37" fmla="*/ 491 h 512"/>
                <a:gd name="T38" fmla="*/ 392 w 506"/>
                <a:gd name="T39" fmla="*/ 465 h 512"/>
                <a:gd name="T40" fmla="*/ 430 w 506"/>
                <a:gd name="T41" fmla="*/ 436 h 512"/>
                <a:gd name="T42" fmla="*/ 459 w 506"/>
                <a:gd name="T43" fmla="*/ 398 h 512"/>
                <a:gd name="T44" fmla="*/ 485 w 506"/>
                <a:gd name="T45" fmla="*/ 355 h 512"/>
                <a:gd name="T46" fmla="*/ 500 w 506"/>
                <a:gd name="T47" fmla="*/ 306 h 512"/>
                <a:gd name="T48" fmla="*/ 506 w 506"/>
                <a:gd name="T49" fmla="*/ 256 h 512"/>
                <a:gd name="T50" fmla="*/ 500 w 506"/>
                <a:gd name="T51" fmla="*/ 204 h 512"/>
                <a:gd name="T52" fmla="*/ 485 w 506"/>
                <a:gd name="T53" fmla="*/ 157 h 512"/>
                <a:gd name="T54" fmla="*/ 459 w 506"/>
                <a:gd name="T55" fmla="*/ 113 h 512"/>
                <a:gd name="T56" fmla="*/ 430 w 506"/>
                <a:gd name="T57" fmla="*/ 76 h 512"/>
                <a:gd name="T58" fmla="*/ 392 w 506"/>
                <a:gd name="T59" fmla="*/ 43 h 512"/>
                <a:gd name="T60" fmla="*/ 349 w 506"/>
                <a:gd name="T61" fmla="*/ 19 h 512"/>
                <a:gd name="T62" fmla="*/ 302 w 506"/>
                <a:gd name="T63" fmla="*/ 4 h 512"/>
                <a:gd name="T64" fmla="*/ 252 w 506"/>
                <a:gd name="T6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6" h="512">
                  <a:moveTo>
                    <a:pt x="252" y="0"/>
                  </a:moveTo>
                  <a:lnTo>
                    <a:pt x="200" y="4"/>
                  </a:lnTo>
                  <a:lnTo>
                    <a:pt x="153" y="19"/>
                  </a:lnTo>
                  <a:lnTo>
                    <a:pt x="110" y="43"/>
                  </a:lnTo>
                  <a:lnTo>
                    <a:pt x="74" y="76"/>
                  </a:lnTo>
                  <a:lnTo>
                    <a:pt x="41" y="113"/>
                  </a:lnTo>
                  <a:lnTo>
                    <a:pt x="19" y="157"/>
                  </a:lnTo>
                  <a:lnTo>
                    <a:pt x="4" y="204"/>
                  </a:lnTo>
                  <a:lnTo>
                    <a:pt x="0" y="256"/>
                  </a:lnTo>
                  <a:lnTo>
                    <a:pt x="4" y="306"/>
                  </a:lnTo>
                  <a:lnTo>
                    <a:pt x="19" y="355"/>
                  </a:lnTo>
                  <a:lnTo>
                    <a:pt x="41" y="398"/>
                  </a:lnTo>
                  <a:lnTo>
                    <a:pt x="74" y="436"/>
                  </a:lnTo>
                  <a:lnTo>
                    <a:pt x="110" y="465"/>
                  </a:lnTo>
                  <a:lnTo>
                    <a:pt x="153" y="491"/>
                  </a:lnTo>
                  <a:lnTo>
                    <a:pt x="200" y="506"/>
                  </a:lnTo>
                  <a:lnTo>
                    <a:pt x="252" y="512"/>
                  </a:lnTo>
                  <a:lnTo>
                    <a:pt x="302" y="506"/>
                  </a:lnTo>
                  <a:lnTo>
                    <a:pt x="349" y="491"/>
                  </a:lnTo>
                  <a:lnTo>
                    <a:pt x="392" y="465"/>
                  </a:lnTo>
                  <a:lnTo>
                    <a:pt x="430" y="436"/>
                  </a:lnTo>
                  <a:lnTo>
                    <a:pt x="459" y="398"/>
                  </a:lnTo>
                  <a:lnTo>
                    <a:pt x="485" y="355"/>
                  </a:lnTo>
                  <a:lnTo>
                    <a:pt x="500" y="306"/>
                  </a:lnTo>
                  <a:lnTo>
                    <a:pt x="506" y="256"/>
                  </a:lnTo>
                  <a:lnTo>
                    <a:pt x="500" y="204"/>
                  </a:lnTo>
                  <a:lnTo>
                    <a:pt x="485" y="157"/>
                  </a:lnTo>
                  <a:lnTo>
                    <a:pt x="459" y="113"/>
                  </a:lnTo>
                  <a:lnTo>
                    <a:pt x="430" y="76"/>
                  </a:lnTo>
                  <a:lnTo>
                    <a:pt x="392" y="43"/>
                  </a:lnTo>
                  <a:lnTo>
                    <a:pt x="349" y="19"/>
                  </a:lnTo>
                  <a:lnTo>
                    <a:pt x="302" y="4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09" name="Freeform 189">
              <a:extLst>
                <a:ext uri="{FF2B5EF4-FFF2-40B4-BE49-F238E27FC236}">
                  <a16:creationId xmlns:a16="http://schemas.microsoft.com/office/drawing/2014/main" id="{02A88D88-3A0E-48BB-5F41-6741A39E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488"/>
              <a:ext cx="236" cy="243"/>
            </a:xfrm>
            <a:custGeom>
              <a:avLst/>
              <a:gdLst>
                <a:gd name="T0" fmla="*/ 237 w 473"/>
                <a:gd name="T1" fmla="*/ 0 h 484"/>
                <a:gd name="T2" fmla="*/ 188 w 473"/>
                <a:gd name="T3" fmla="*/ 4 h 484"/>
                <a:gd name="T4" fmla="*/ 144 w 473"/>
                <a:gd name="T5" fmla="*/ 17 h 484"/>
                <a:gd name="T6" fmla="*/ 103 w 473"/>
                <a:gd name="T7" fmla="*/ 40 h 484"/>
                <a:gd name="T8" fmla="*/ 68 w 473"/>
                <a:gd name="T9" fmla="*/ 70 h 484"/>
                <a:gd name="T10" fmla="*/ 39 w 473"/>
                <a:gd name="T11" fmla="*/ 104 h 484"/>
                <a:gd name="T12" fmla="*/ 18 w 473"/>
                <a:gd name="T13" fmla="*/ 147 h 484"/>
                <a:gd name="T14" fmla="*/ 4 w 473"/>
                <a:gd name="T15" fmla="*/ 192 h 484"/>
                <a:gd name="T16" fmla="*/ 0 w 473"/>
                <a:gd name="T17" fmla="*/ 242 h 484"/>
                <a:gd name="T18" fmla="*/ 4 w 473"/>
                <a:gd name="T19" fmla="*/ 289 h 484"/>
                <a:gd name="T20" fmla="*/ 18 w 473"/>
                <a:gd name="T21" fmla="*/ 335 h 484"/>
                <a:gd name="T22" fmla="*/ 39 w 473"/>
                <a:gd name="T23" fmla="*/ 376 h 484"/>
                <a:gd name="T24" fmla="*/ 68 w 473"/>
                <a:gd name="T25" fmla="*/ 413 h 484"/>
                <a:gd name="T26" fmla="*/ 103 w 473"/>
                <a:gd name="T27" fmla="*/ 442 h 484"/>
                <a:gd name="T28" fmla="*/ 144 w 473"/>
                <a:gd name="T29" fmla="*/ 465 h 484"/>
                <a:gd name="T30" fmla="*/ 188 w 473"/>
                <a:gd name="T31" fmla="*/ 479 h 484"/>
                <a:gd name="T32" fmla="*/ 237 w 473"/>
                <a:gd name="T33" fmla="*/ 484 h 484"/>
                <a:gd name="T34" fmla="*/ 281 w 473"/>
                <a:gd name="T35" fmla="*/ 479 h 484"/>
                <a:gd name="T36" fmla="*/ 328 w 473"/>
                <a:gd name="T37" fmla="*/ 465 h 484"/>
                <a:gd name="T38" fmla="*/ 367 w 473"/>
                <a:gd name="T39" fmla="*/ 442 h 484"/>
                <a:gd name="T40" fmla="*/ 404 w 473"/>
                <a:gd name="T41" fmla="*/ 413 h 484"/>
                <a:gd name="T42" fmla="*/ 431 w 473"/>
                <a:gd name="T43" fmla="*/ 376 h 484"/>
                <a:gd name="T44" fmla="*/ 454 w 473"/>
                <a:gd name="T45" fmla="*/ 335 h 484"/>
                <a:gd name="T46" fmla="*/ 468 w 473"/>
                <a:gd name="T47" fmla="*/ 289 h 484"/>
                <a:gd name="T48" fmla="*/ 473 w 473"/>
                <a:gd name="T49" fmla="*/ 242 h 484"/>
                <a:gd name="T50" fmla="*/ 468 w 473"/>
                <a:gd name="T51" fmla="*/ 192 h 484"/>
                <a:gd name="T52" fmla="*/ 454 w 473"/>
                <a:gd name="T53" fmla="*/ 147 h 484"/>
                <a:gd name="T54" fmla="*/ 431 w 473"/>
                <a:gd name="T55" fmla="*/ 104 h 484"/>
                <a:gd name="T56" fmla="*/ 404 w 473"/>
                <a:gd name="T57" fmla="*/ 70 h 484"/>
                <a:gd name="T58" fmla="*/ 367 w 473"/>
                <a:gd name="T59" fmla="*/ 40 h 484"/>
                <a:gd name="T60" fmla="*/ 328 w 473"/>
                <a:gd name="T61" fmla="*/ 17 h 484"/>
                <a:gd name="T62" fmla="*/ 281 w 473"/>
                <a:gd name="T63" fmla="*/ 4 h 484"/>
                <a:gd name="T64" fmla="*/ 237 w 473"/>
                <a:gd name="T6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3" h="484">
                  <a:moveTo>
                    <a:pt x="237" y="0"/>
                  </a:moveTo>
                  <a:lnTo>
                    <a:pt x="188" y="4"/>
                  </a:lnTo>
                  <a:lnTo>
                    <a:pt x="144" y="17"/>
                  </a:lnTo>
                  <a:lnTo>
                    <a:pt x="103" y="40"/>
                  </a:lnTo>
                  <a:lnTo>
                    <a:pt x="68" y="70"/>
                  </a:lnTo>
                  <a:lnTo>
                    <a:pt x="39" y="104"/>
                  </a:lnTo>
                  <a:lnTo>
                    <a:pt x="18" y="147"/>
                  </a:lnTo>
                  <a:lnTo>
                    <a:pt x="4" y="192"/>
                  </a:lnTo>
                  <a:lnTo>
                    <a:pt x="0" y="242"/>
                  </a:lnTo>
                  <a:lnTo>
                    <a:pt x="4" y="289"/>
                  </a:lnTo>
                  <a:lnTo>
                    <a:pt x="18" y="335"/>
                  </a:lnTo>
                  <a:lnTo>
                    <a:pt x="39" y="376"/>
                  </a:lnTo>
                  <a:lnTo>
                    <a:pt x="68" y="413"/>
                  </a:lnTo>
                  <a:lnTo>
                    <a:pt x="103" y="442"/>
                  </a:lnTo>
                  <a:lnTo>
                    <a:pt x="144" y="465"/>
                  </a:lnTo>
                  <a:lnTo>
                    <a:pt x="188" y="479"/>
                  </a:lnTo>
                  <a:lnTo>
                    <a:pt x="237" y="484"/>
                  </a:lnTo>
                  <a:lnTo>
                    <a:pt x="281" y="479"/>
                  </a:lnTo>
                  <a:lnTo>
                    <a:pt x="328" y="465"/>
                  </a:lnTo>
                  <a:lnTo>
                    <a:pt x="367" y="442"/>
                  </a:lnTo>
                  <a:lnTo>
                    <a:pt x="404" y="413"/>
                  </a:lnTo>
                  <a:lnTo>
                    <a:pt x="431" y="376"/>
                  </a:lnTo>
                  <a:lnTo>
                    <a:pt x="454" y="335"/>
                  </a:lnTo>
                  <a:lnTo>
                    <a:pt x="468" y="289"/>
                  </a:lnTo>
                  <a:lnTo>
                    <a:pt x="473" y="242"/>
                  </a:lnTo>
                  <a:lnTo>
                    <a:pt x="468" y="192"/>
                  </a:lnTo>
                  <a:lnTo>
                    <a:pt x="454" y="147"/>
                  </a:lnTo>
                  <a:lnTo>
                    <a:pt x="431" y="104"/>
                  </a:lnTo>
                  <a:lnTo>
                    <a:pt x="404" y="70"/>
                  </a:lnTo>
                  <a:lnTo>
                    <a:pt x="367" y="40"/>
                  </a:lnTo>
                  <a:lnTo>
                    <a:pt x="328" y="17"/>
                  </a:lnTo>
                  <a:lnTo>
                    <a:pt x="281" y="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10" name="Freeform 190">
              <a:extLst>
                <a:ext uri="{FF2B5EF4-FFF2-40B4-BE49-F238E27FC236}">
                  <a16:creationId xmlns:a16="http://schemas.microsoft.com/office/drawing/2014/main" id="{6105C3F5-D152-A81F-53C4-E77971B0C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2495"/>
              <a:ext cx="222" cy="226"/>
            </a:xfrm>
            <a:custGeom>
              <a:avLst/>
              <a:gdLst>
                <a:gd name="T0" fmla="*/ 221 w 444"/>
                <a:gd name="T1" fmla="*/ 0 h 454"/>
                <a:gd name="T2" fmla="*/ 174 w 444"/>
                <a:gd name="T3" fmla="*/ 4 h 454"/>
                <a:gd name="T4" fmla="*/ 133 w 444"/>
                <a:gd name="T5" fmla="*/ 18 h 454"/>
                <a:gd name="T6" fmla="*/ 95 w 444"/>
                <a:gd name="T7" fmla="*/ 37 h 454"/>
                <a:gd name="T8" fmla="*/ 64 w 444"/>
                <a:gd name="T9" fmla="*/ 66 h 454"/>
                <a:gd name="T10" fmla="*/ 34 w 444"/>
                <a:gd name="T11" fmla="*/ 99 h 454"/>
                <a:gd name="T12" fmla="*/ 15 w 444"/>
                <a:gd name="T13" fmla="*/ 138 h 454"/>
                <a:gd name="T14" fmla="*/ 3 w 444"/>
                <a:gd name="T15" fmla="*/ 179 h 454"/>
                <a:gd name="T16" fmla="*/ 0 w 444"/>
                <a:gd name="T17" fmla="*/ 227 h 454"/>
                <a:gd name="T18" fmla="*/ 3 w 444"/>
                <a:gd name="T19" fmla="*/ 272 h 454"/>
                <a:gd name="T20" fmla="*/ 15 w 444"/>
                <a:gd name="T21" fmla="*/ 314 h 454"/>
                <a:gd name="T22" fmla="*/ 34 w 444"/>
                <a:gd name="T23" fmla="*/ 351 h 454"/>
                <a:gd name="T24" fmla="*/ 64 w 444"/>
                <a:gd name="T25" fmla="*/ 386 h 454"/>
                <a:gd name="T26" fmla="*/ 95 w 444"/>
                <a:gd name="T27" fmla="*/ 413 h 454"/>
                <a:gd name="T28" fmla="*/ 133 w 444"/>
                <a:gd name="T29" fmla="*/ 435 h 454"/>
                <a:gd name="T30" fmla="*/ 174 w 444"/>
                <a:gd name="T31" fmla="*/ 448 h 454"/>
                <a:gd name="T32" fmla="*/ 221 w 444"/>
                <a:gd name="T33" fmla="*/ 454 h 454"/>
                <a:gd name="T34" fmla="*/ 263 w 444"/>
                <a:gd name="T35" fmla="*/ 448 h 454"/>
                <a:gd name="T36" fmla="*/ 306 w 444"/>
                <a:gd name="T37" fmla="*/ 435 h 454"/>
                <a:gd name="T38" fmla="*/ 343 w 444"/>
                <a:gd name="T39" fmla="*/ 413 h 454"/>
                <a:gd name="T40" fmla="*/ 378 w 444"/>
                <a:gd name="T41" fmla="*/ 386 h 454"/>
                <a:gd name="T42" fmla="*/ 403 w 444"/>
                <a:gd name="T43" fmla="*/ 351 h 454"/>
                <a:gd name="T44" fmla="*/ 424 w 444"/>
                <a:gd name="T45" fmla="*/ 314 h 454"/>
                <a:gd name="T46" fmla="*/ 438 w 444"/>
                <a:gd name="T47" fmla="*/ 272 h 454"/>
                <a:gd name="T48" fmla="*/ 444 w 444"/>
                <a:gd name="T49" fmla="*/ 227 h 454"/>
                <a:gd name="T50" fmla="*/ 438 w 444"/>
                <a:gd name="T51" fmla="*/ 179 h 454"/>
                <a:gd name="T52" fmla="*/ 424 w 444"/>
                <a:gd name="T53" fmla="*/ 138 h 454"/>
                <a:gd name="T54" fmla="*/ 403 w 444"/>
                <a:gd name="T55" fmla="*/ 99 h 454"/>
                <a:gd name="T56" fmla="*/ 378 w 444"/>
                <a:gd name="T57" fmla="*/ 66 h 454"/>
                <a:gd name="T58" fmla="*/ 343 w 444"/>
                <a:gd name="T59" fmla="*/ 37 h 454"/>
                <a:gd name="T60" fmla="*/ 306 w 444"/>
                <a:gd name="T61" fmla="*/ 18 h 454"/>
                <a:gd name="T62" fmla="*/ 263 w 444"/>
                <a:gd name="T63" fmla="*/ 4 h 454"/>
                <a:gd name="T64" fmla="*/ 221 w 444"/>
                <a:gd name="T6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4" h="454">
                  <a:moveTo>
                    <a:pt x="221" y="0"/>
                  </a:moveTo>
                  <a:lnTo>
                    <a:pt x="174" y="4"/>
                  </a:lnTo>
                  <a:lnTo>
                    <a:pt x="133" y="18"/>
                  </a:lnTo>
                  <a:lnTo>
                    <a:pt x="95" y="37"/>
                  </a:lnTo>
                  <a:lnTo>
                    <a:pt x="64" y="66"/>
                  </a:lnTo>
                  <a:lnTo>
                    <a:pt x="34" y="99"/>
                  </a:lnTo>
                  <a:lnTo>
                    <a:pt x="15" y="138"/>
                  </a:lnTo>
                  <a:lnTo>
                    <a:pt x="3" y="179"/>
                  </a:lnTo>
                  <a:lnTo>
                    <a:pt x="0" y="227"/>
                  </a:lnTo>
                  <a:lnTo>
                    <a:pt x="3" y="272"/>
                  </a:lnTo>
                  <a:lnTo>
                    <a:pt x="15" y="314"/>
                  </a:lnTo>
                  <a:lnTo>
                    <a:pt x="34" y="351"/>
                  </a:lnTo>
                  <a:lnTo>
                    <a:pt x="64" y="386"/>
                  </a:lnTo>
                  <a:lnTo>
                    <a:pt x="95" y="413"/>
                  </a:lnTo>
                  <a:lnTo>
                    <a:pt x="133" y="435"/>
                  </a:lnTo>
                  <a:lnTo>
                    <a:pt x="174" y="448"/>
                  </a:lnTo>
                  <a:lnTo>
                    <a:pt x="221" y="454"/>
                  </a:lnTo>
                  <a:lnTo>
                    <a:pt x="263" y="448"/>
                  </a:lnTo>
                  <a:lnTo>
                    <a:pt x="306" y="435"/>
                  </a:lnTo>
                  <a:lnTo>
                    <a:pt x="343" y="413"/>
                  </a:lnTo>
                  <a:lnTo>
                    <a:pt x="378" y="386"/>
                  </a:lnTo>
                  <a:lnTo>
                    <a:pt x="403" y="351"/>
                  </a:lnTo>
                  <a:lnTo>
                    <a:pt x="424" y="314"/>
                  </a:lnTo>
                  <a:lnTo>
                    <a:pt x="438" y="272"/>
                  </a:lnTo>
                  <a:lnTo>
                    <a:pt x="444" y="227"/>
                  </a:lnTo>
                  <a:lnTo>
                    <a:pt x="438" y="179"/>
                  </a:lnTo>
                  <a:lnTo>
                    <a:pt x="424" y="138"/>
                  </a:lnTo>
                  <a:lnTo>
                    <a:pt x="403" y="99"/>
                  </a:lnTo>
                  <a:lnTo>
                    <a:pt x="378" y="66"/>
                  </a:lnTo>
                  <a:lnTo>
                    <a:pt x="343" y="37"/>
                  </a:lnTo>
                  <a:lnTo>
                    <a:pt x="306" y="18"/>
                  </a:lnTo>
                  <a:lnTo>
                    <a:pt x="263" y="4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11" name="Freeform 191">
              <a:extLst>
                <a:ext uri="{FF2B5EF4-FFF2-40B4-BE49-F238E27FC236}">
                  <a16:creationId xmlns:a16="http://schemas.microsoft.com/office/drawing/2014/main" id="{0EE84287-8C60-B259-89B4-71CBF758A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500"/>
              <a:ext cx="207" cy="213"/>
            </a:xfrm>
            <a:custGeom>
              <a:avLst/>
              <a:gdLst>
                <a:gd name="T0" fmla="*/ 207 w 417"/>
                <a:gd name="T1" fmla="*/ 0 h 425"/>
                <a:gd name="T2" fmla="*/ 163 w 417"/>
                <a:gd name="T3" fmla="*/ 4 h 425"/>
                <a:gd name="T4" fmla="*/ 124 w 417"/>
                <a:gd name="T5" fmla="*/ 16 h 425"/>
                <a:gd name="T6" fmla="*/ 89 w 417"/>
                <a:gd name="T7" fmla="*/ 35 h 425"/>
                <a:gd name="T8" fmla="*/ 60 w 417"/>
                <a:gd name="T9" fmla="*/ 62 h 425"/>
                <a:gd name="T10" fmla="*/ 33 w 417"/>
                <a:gd name="T11" fmla="*/ 93 h 425"/>
                <a:gd name="T12" fmla="*/ 15 w 417"/>
                <a:gd name="T13" fmla="*/ 130 h 425"/>
                <a:gd name="T14" fmla="*/ 4 w 417"/>
                <a:gd name="T15" fmla="*/ 169 h 425"/>
                <a:gd name="T16" fmla="*/ 0 w 417"/>
                <a:gd name="T17" fmla="*/ 213 h 425"/>
                <a:gd name="T18" fmla="*/ 4 w 417"/>
                <a:gd name="T19" fmla="*/ 254 h 425"/>
                <a:gd name="T20" fmla="*/ 15 w 417"/>
                <a:gd name="T21" fmla="*/ 295 h 425"/>
                <a:gd name="T22" fmla="*/ 33 w 417"/>
                <a:gd name="T23" fmla="*/ 330 h 425"/>
                <a:gd name="T24" fmla="*/ 60 w 417"/>
                <a:gd name="T25" fmla="*/ 363 h 425"/>
                <a:gd name="T26" fmla="*/ 89 w 417"/>
                <a:gd name="T27" fmla="*/ 388 h 425"/>
                <a:gd name="T28" fmla="*/ 124 w 417"/>
                <a:gd name="T29" fmla="*/ 407 h 425"/>
                <a:gd name="T30" fmla="*/ 163 w 417"/>
                <a:gd name="T31" fmla="*/ 419 h 425"/>
                <a:gd name="T32" fmla="*/ 207 w 417"/>
                <a:gd name="T33" fmla="*/ 425 h 425"/>
                <a:gd name="T34" fmla="*/ 248 w 417"/>
                <a:gd name="T35" fmla="*/ 419 h 425"/>
                <a:gd name="T36" fmla="*/ 289 w 417"/>
                <a:gd name="T37" fmla="*/ 407 h 425"/>
                <a:gd name="T38" fmla="*/ 324 w 417"/>
                <a:gd name="T39" fmla="*/ 388 h 425"/>
                <a:gd name="T40" fmla="*/ 355 w 417"/>
                <a:gd name="T41" fmla="*/ 363 h 425"/>
                <a:gd name="T42" fmla="*/ 380 w 417"/>
                <a:gd name="T43" fmla="*/ 330 h 425"/>
                <a:gd name="T44" fmla="*/ 399 w 417"/>
                <a:gd name="T45" fmla="*/ 295 h 425"/>
                <a:gd name="T46" fmla="*/ 411 w 417"/>
                <a:gd name="T47" fmla="*/ 254 h 425"/>
                <a:gd name="T48" fmla="*/ 417 w 417"/>
                <a:gd name="T49" fmla="*/ 213 h 425"/>
                <a:gd name="T50" fmla="*/ 411 w 417"/>
                <a:gd name="T51" fmla="*/ 169 h 425"/>
                <a:gd name="T52" fmla="*/ 399 w 417"/>
                <a:gd name="T53" fmla="*/ 130 h 425"/>
                <a:gd name="T54" fmla="*/ 380 w 417"/>
                <a:gd name="T55" fmla="*/ 93 h 425"/>
                <a:gd name="T56" fmla="*/ 355 w 417"/>
                <a:gd name="T57" fmla="*/ 62 h 425"/>
                <a:gd name="T58" fmla="*/ 324 w 417"/>
                <a:gd name="T59" fmla="*/ 35 h 425"/>
                <a:gd name="T60" fmla="*/ 289 w 417"/>
                <a:gd name="T61" fmla="*/ 16 h 425"/>
                <a:gd name="T62" fmla="*/ 248 w 417"/>
                <a:gd name="T63" fmla="*/ 4 h 425"/>
                <a:gd name="T64" fmla="*/ 207 w 417"/>
                <a:gd name="T6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7" h="425">
                  <a:moveTo>
                    <a:pt x="207" y="0"/>
                  </a:moveTo>
                  <a:lnTo>
                    <a:pt x="163" y="4"/>
                  </a:lnTo>
                  <a:lnTo>
                    <a:pt x="124" y="16"/>
                  </a:lnTo>
                  <a:lnTo>
                    <a:pt x="89" y="35"/>
                  </a:lnTo>
                  <a:lnTo>
                    <a:pt x="60" y="62"/>
                  </a:lnTo>
                  <a:lnTo>
                    <a:pt x="33" y="93"/>
                  </a:lnTo>
                  <a:lnTo>
                    <a:pt x="15" y="130"/>
                  </a:lnTo>
                  <a:lnTo>
                    <a:pt x="4" y="169"/>
                  </a:lnTo>
                  <a:lnTo>
                    <a:pt x="0" y="213"/>
                  </a:lnTo>
                  <a:lnTo>
                    <a:pt x="4" y="254"/>
                  </a:lnTo>
                  <a:lnTo>
                    <a:pt x="15" y="295"/>
                  </a:lnTo>
                  <a:lnTo>
                    <a:pt x="33" y="330"/>
                  </a:lnTo>
                  <a:lnTo>
                    <a:pt x="60" y="363"/>
                  </a:lnTo>
                  <a:lnTo>
                    <a:pt x="89" y="388"/>
                  </a:lnTo>
                  <a:lnTo>
                    <a:pt x="124" y="407"/>
                  </a:lnTo>
                  <a:lnTo>
                    <a:pt x="163" y="419"/>
                  </a:lnTo>
                  <a:lnTo>
                    <a:pt x="207" y="425"/>
                  </a:lnTo>
                  <a:lnTo>
                    <a:pt x="248" y="419"/>
                  </a:lnTo>
                  <a:lnTo>
                    <a:pt x="289" y="407"/>
                  </a:lnTo>
                  <a:lnTo>
                    <a:pt x="324" y="388"/>
                  </a:lnTo>
                  <a:lnTo>
                    <a:pt x="355" y="363"/>
                  </a:lnTo>
                  <a:lnTo>
                    <a:pt x="380" y="330"/>
                  </a:lnTo>
                  <a:lnTo>
                    <a:pt x="399" y="295"/>
                  </a:lnTo>
                  <a:lnTo>
                    <a:pt x="411" y="254"/>
                  </a:lnTo>
                  <a:lnTo>
                    <a:pt x="417" y="213"/>
                  </a:lnTo>
                  <a:lnTo>
                    <a:pt x="411" y="169"/>
                  </a:lnTo>
                  <a:lnTo>
                    <a:pt x="399" y="130"/>
                  </a:lnTo>
                  <a:lnTo>
                    <a:pt x="380" y="93"/>
                  </a:lnTo>
                  <a:lnTo>
                    <a:pt x="355" y="62"/>
                  </a:lnTo>
                  <a:lnTo>
                    <a:pt x="324" y="35"/>
                  </a:lnTo>
                  <a:lnTo>
                    <a:pt x="289" y="16"/>
                  </a:lnTo>
                  <a:lnTo>
                    <a:pt x="248" y="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12" name="Freeform 192">
              <a:extLst>
                <a:ext uri="{FF2B5EF4-FFF2-40B4-BE49-F238E27FC236}">
                  <a16:creationId xmlns:a16="http://schemas.microsoft.com/office/drawing/2014/main" id="{27BBAEAD-7815-9DD7-47C8-0660A984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506"/>
              <a:ext cx="193" cy="198"/>
            </a:xfrm>
            <a:custGeom>
              <a:avLst/>
              <a:gdLst>
                <a:gd name="T0" fmla="*/ 192 w 388"/>
                <a:gd name="T1" fmla="*/ 0 h 395"/>
                <a:gd name="T2" fmla="*/ 152 w 388"/>
                <a:gd name="T3" fmla="*/ 2 h 395"/>
                <a:gd name="T4" fmla="*/ 115 w 388"/>
                <a:gd name="T5" fmla="*/ 13 h 395"/>
                <a:gd name="T6" fmla="*/ 82 w 388"/>
                <a:gd name="T7" fmla="*/ 33 h 395"/>
                <a:gd name="T8" fmla="*/ 55 w 388"/>
                <a:gd name="T9" fmla="*/ 58 h 395"/>
                <a:gd name="T10" fmla="*/ 31 w 388"/>
                <a:gd name="T11" fmla="*/ 85 h 395"/>
                <a:gd name="T12" fmla="*/ 14 w 388"/>
                <a:gd name="T13" fmla="*/ 120 h 395"/>
                <a:gd name="T14" fmla="*/ 2 w 388"/>
                <a:gd name="T15" fmla="*/ 157 h 395"/>
                <a:gd name="T16" fmla="*/ 0 w 388"/>
                <a:gd name="T17" fmla="*/ 197 h 395"/>
                <a:gd name="T18" fmla="*/ 2 w 388"/>
                <a:gd name="T19" fmla="*/ 234 h 395"/>
                <a:gd name="T20" fmla="*/ 14 w 388"/>
                <a:gd name="T21" fmla="*/ 271 h 395"/>
                <a:gd name="T22" fmla="*/ 31 w 388"/>
                <a:gd name="T23" fmla="*/ 306 h 395"/>
                <a:gd name="T24" fmla="*/ 55 w 388"/>
                <a:gd name="T25" fmla="*/ 335 h 395"/>
                <a:gd name="T26" fmla="*/ 82 w 388"/>
                <a:gd name="T27" fmla="*/ 358 h 395"/>
                <a:gd name="T28" fmla="*/ 115 w 388"/>
                <a:gd name="T29" fmla="*/ 378 h 395"/>
                <a:gd name="T30" fmla="*/ 152 w 388"/>
                <a:gd name="T31" fmla="*/ 389 h 395"/>
                <a:gd name="T32" fmla="*/ 192 w 388"/>
                <a:gd name="T33" fmla="*/ 395 h 395"/>
                <a:gd name="T34" fmla="*/ 229 w 388"/>
                <a:gd name="T35" fmla="*/ 389 h 395"/>
                <a:gd name="T36" fmla="*/ 266 w 388"/>
                <a:gd name="T37" fmla="*/ 378 h 395"/>
                <a:gd name="T38" fmla="*/ 299 w 388"/>
                <a:gd name="T39" fmla="*/ 358 h 395"/>
                <a:gd name="T40" fmla="*/ 330 w 388"/>
                <a:gd name="T41" fmla="*/ 335 h 395"/>
                <a:gd name="T42" fmla="*/ 353 w 388"/>
                <a:gd name="T43" fmla="*/ 306 h 395"/>
                <a:gd name="T44" fmla="*/ 371 w 388"/>
                <a:gd name="T45" fmla="*/ 271 h 395"/>
                <a:gd name="T46" fmla="*/ 382 w 388"/>
                <a:gd name="T47" fmla="*/ 234 h 395"/>
                <a:gd name="T48" fmla="*/ 388 w 388"/>
                <a:gd name="T49" fmla="*/ 197 h 395"/>
                <a:gd name="T50" fmla="*/ 382 w 388"/>
                <a:gd name="T51" fmla="*/ 157 h 395"/>
                <a:gd name="T52" fmla="*/ 371 w 388"/>
                <a:gd name="T53" fmla="*/ 120 h 395"/>
                <a:gd name="T54" fmla="*/ 353 w 388"/>
                <a:gd name="T55" fmla="*/ 85 h 395"/>
                <a:gd name="T56" fmla="*/ 330 w 388"/>
                <a:gd name="T57" fmla="*/ 58 h 395"/>
                <a:gd name="T58" fmla="*/ 299 w 388"/>
                <a:gd name="T59" fmla="*/ 33 h 395"/>
                <a:gd name="T60" fmla="*/ 266 w 388"/>
                <a:gd name="T61" fmla="*/ 13 h 395"/>
                <a:gd name="T62" fmla="*/ 229 w 388"/>
                <a:gd name="T63" fmla="*/ 2 h 395"/>
                <a:gd name="T64" fmla="*/ 192 w 388"/>
                <a:gd name="T6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395">
                  <a:moveTo>
                    <a:pt x="192" y="0"/>
                  </a:moveTo>
                  <a:lnTo>
                    <a:pt x="152" y="2"/>
                  </a:lnTo>
                  <a:lnTo>
                    <a:pt x="115" y="13"/>
                  </a:lnTo>
                  <a:lnTo>
                    <a:pt x="82" y="33"/>
                  </a:lnTo>
                  <a:lnTo>
                    <a:pt x="55" y="58"/>
                  </a:lnTo>
                  <a:lnTo>
                    <a:pt x="31" y="85"/>
                  </a:lnTo>
                  <a:lnTo>
                    <a:pt x="14" y="120"/>
                  </a:lnTo>
                  <a:lnTo>
                    <a:pt x="2" y="157"/>
                  </a:lnTo>
                  <a:lnTo>
                    <a:pt x="0" y="197"/>
                  </a:lnTo>
                  <a:lnTo>
                    <a:pt x="2" y="234"/>
                  </a:lnTo>
                  <a:lnTo>
                    <a:pt x="14" y="271"/>
                  </a:lnTo>
                  <a:lnTo>
                    <a:pt x="31" y="306"/>
                  </a:lnTo>
                  <a:lnTo>
                    <a:pt x="55" y="335"/>
                  </a:lnTo>
                  <a:lnTo>
                    <a:pt x="82" y="358"/>
                  </a:lnTo>
                  <a:lnTo>
                    <a:pt x="115" y="378"/>
                  </a:lnTo>
                  <a:lnTo>
                    <a:pt x="152" y="389"/>
                  </a:lnTo>
                  <a:lnTo>
                    <a:pt x="192" y="395"/>
                  </a:lnTo>
                  <a:lnTo>
                    <a:pt x="229" y="389"/>
                  </a:lnTo>
                  <a:lnTo>
                    <a:pt x="266" y="378"/>
                  </a:lnTo>
                  <a:lnTo>
                    <a:pt x="299" y="358"/>
                  </a:lnTo>
                  <a:lnTo>
                    <a:pt x="330" y="335"/>
                  </a:lnTo>
                  <a:lnTo>
                    <a:pt x="353" y="306"/>
                  </a:lnTo>
                  <a:lnTo>
                    <a:pt x="371" y="271"/>
                  </a:lnTo>
                  <a:lnTo>
                    <a:pt x="382" y="234"/>
                  </a:lnTo>
                  <a:lnTo>
                    <a:pt x="388" y="197"/>
                  </a:lnTo>
                  <a:lnTo>
                    <a:pt x="382" y="157"/>
                  </a:lnTo>
                  <a:lnTo>
                    <a:pt x="371" y="120"/>
                  </a:lnTo>
                  <a:lnTo>
                    <a:pt x="353" y="85"/>
                  </a:lnTo>
                  <a:lnTo>
                    <a:pt x="330" y="58"/>
                  </a:lnTo>
                  <a:lnTo>
                    <a:pt x="299" y="33"/>
                  </a:lnTo>
                  <a:lnTo>
                    <a:pt x="266" y="13"/>
                  </a:lnTo>
                  <a:lnTo>
                    <a:pt x="229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13" name="Freeform 193">
              <a:extLst>
                <a:ext uri="{FF2B5EF4-FFF2-40B4-BE49-F238E27FC236}">
                  <a16:creationId xmlns:a16="http://schemas.microsoft.com/office/drawing/2014/main" id="{CF9DCE49-534F-160A-AF94-552C2EEF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2512"/>
              <a:ext cx="179" cy="183"/>
            </a:xfrm>
            <a:custGeom>
              <a:avLst/>
              <a:gdLst>
                <a:gd name="T0" fmla="*/ 178 w 356"/>
                <a:gd name="T1" fmla="*/ 0 h 365"/>
                <a:gd name="T2" fmla="*/ 139 w 356"/>
                <a:gd name="T3" fmla="*/ 2 h 365"/>
                <a:gd name="T4" fmla="*/ 106 w 356"/>
                <a:gd name="T5" fmla="*/ 14 h 365"/>
                <a:gd name="T6" fmla="*/ 75 w 356"/>
                <a:gd name="T7" fmla="*/ 29 h 365"/>
                <a:gd name="T8" fmla="*/ 50 w 356"/>
                <a:gd name="T9" fmla="*/ 53 h 365"/>
                <a:gd name="T10" fmla="*/ 29 w 356"/>
                <a:gd name="T11" fmla="*/ 78 h 365"/>
                <a:gd name="T12" fmla="*/ 13 w 356"/>
                <a:gd name="T13" fmla="*/ 109 h 365"/>
                <a:gd name="T14" fmla="*/ 2 w 356"/>
                <a:gd name="T15" fmla="*/ 142 h 365"/>
                <a:gd name="T16" fmla="*/ 0 w 356"/>
                <a:gd name="T17" fmla="*/ 181 h 365"/>
                <a:gd name="T18" fmla="*/ 2 w 356"/>
                <a:gd name="T19" fmla="*/ 215 h 365"/>
                <a:gd name="T20" fmla="*/ 13 w 356"/>
                <a:gd name="T21" fmla="*/ 250 h 365"/>
                <a:gd name="T22" fmla="*/ 29 w 356"/>
                <a:gd name="T23" fmla="*/ 281 h 365"/>
                <a:gd name="T24" fmla="*/ 50 w 356"/>
                <a:gd name="T25" fmla="*/ 310 h 365"/>
                <a:gd name="T26" fmla="*/ 75 w 356"/>
                <a:gd name="T27" fmla="*/ 332 h 365"/>
                <a:gd name="T28" fmla="*/ 106 w 356"/>
                <a:gd name="T29" fmla="*/ 349 h 365"/>
                <a:gd name="T30" fmla="*/ 139 w 356"/>
                <a:gd name="T31" fmla="*/ 359 h 365"/>
                <a:gd name="T32" fmla="*/ 178 w 356"/>
                <a:gd name="T33" fmla="*/ 365 h 365"/>
                <a:gd name="T34" fmla="*/ 211 w 356"/>
                <a:gd name="T35" fmla="*/ 359 h 365"/>
                <a:gd name="T36" fmla="*/ 246 w 356"/>
                <a:gd name="T37" fmla="*/ 349 h 365"/>
                <a:gd name="T38" fmla="*/ 275 w 356"/>
                <a:gd name="T39" fmla="*/ 332 h 365"/>
                <a:gd name="T40" fmla="*/ 304 w 356"/>
                <a:gd name="T41" fmla="*/ 310 h 365"/>
                <a:gd name="T42" fmla="*/ 324 w 356"/>
                <a:gd name="T43" fmla="*/ 281 h 365"/>
                <a:gd name="T44" fmla="*/ 341 w 356"/>
                <a:gd name="T45" fmla="*/ 250 h 365"/>
                <a:gd name="T46" fmla="*/ 351 w 356"/>
                <a:gd name="T47" fmla="*/ 215 h 365"/>
                <a:gd name="T48" fmla="*/ 356 w 356"/>
                <a:gd name="T49" fmla="*/ 181 h 365"/>
                <a:gd name="T50" fmla="*/ 351 w 356"/>
                <a:gd name="T51" fmla="*/ 142 h 365"/>
                <a:gd name="T52" fmla="*/ 341 w 356"/>
                <a:gd name="T53" fmla="*/ 109 h 365"/>
                <a:gd name="T54" fmla="*/ 324 w 356"/>
                <a:gd name="T55" fmla="*/ 78 h 365"/>
                <a:gd name="T56" fmla="*/ 304 w 356"/>
                <a:gd name="T57" fmla="*/ 53 h 365"/>
                <a:gd name="T58" fmla="*/ 275 w 356"/>
                <a:gd name="T59" fmla="*/ 29 h 365"/>
                <a:gd name="T60" fmla="*/ 246 w 356"/>
                <a:gd name="T61" fmla="*/ 14 h 365"/>
                <a:gd name="T62" fmla="*/ 211 w 356"/>
                <a:gd name="T63" fmla="*/ 2 h 365"/>
                <a:gd name="T64" fmla="*/ 178 w 356"/>
                <a:gd name="T6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6" h="365">
                  <a:moveTo>
                    <a:pt x="178" y="0"/>
                  </a:moveTo>
                  <a:lnTo>
                    <a:pt x="139" y="2"/>
                  </a:lnTo>
                  <a:lnTo>
                    <a:pt x="106" y="14"/>
                  </a:lnTo>
                  <a:lnTo>
                    <a:pt x="75" y="29"/>
                  </a:lnTo>
                  <a:lnTo>
                    <a:pt x="50" y="53"/>
                  </a:lnTo>
                  <a:lnTo>
                    <a:pt x="29" y="78"/>
                  </a:lnTo>
                  <a:lnTo>
                    <a:pt x="13" y="109"/>
                  </a:lnTo>
                  <a:lnTo>
                    <a:pt x="2" y="142"/>
                  </a:lnTo>
                  <a:lnTo>
                    <a:pt x="0" y="181"/>
                  </a:lnTo>
                  <a:lnTo>
                    <a:pt x="2" y="215"/>
                  </a:lnTo>
                  <a:lnTo>
                    <a:pt x="13" y="250"/>
                  </a:lnTo>
                  <a:lnTo>
                    <a:pt x="29" y="281"/>
                  </a:lnTo>
                  <a:lnTo>
                    <a:pt x="50" y="310"/>
                  </a:lnTo>
                  <a:lnTo>
                    <a:pt x="75" y="332"/>
                  </a:lnTo>
                  <a:lnTo>
                    <a:pt x="106" y="349"/>
                  </a:lnTo>
                  <a:lnTo>
                    <a:pt x="139" y="359"/>
                  </a:lnTo>
                  <a:lnTo>
                    <a:pt x="178" y="365"/>
                  </a:lnTo>
                  <a:lnTo>
                    <a:pt x="211" y="359"/>
                  </a:lnTo>
                  <a:lnTo>
                    <a:pt x="246" y="349"/>
                  </a:lnTo>
                  <a:lnTo>
                    <a:pt x="275" y="332"/>
                  </a:lnTo>
                  <a:lnTo>
                    <a:pt x="304" y="310"/>
                  </a:lnTo>
                  <a:lnTo>
                    <a:pt x="324" y="281"/>
                  </a:lnTo>
                  <a:lnTo>
                    <a:pt x="341" y="250"/>
                  </a:lnTo>
                  <a:lnTo>
                    <a:pt x="351" y="215"/>
                  </a:lnTo>
                  <a:lnTo>
                    <a:pt x="356" y="181"/>
                  </a:lnTo>
                  <a:lnTo>
                    <a:pt x="351" y="142"/>
                  </a:lnTo>
                  <a:lnTo>
                    <a:pt x="341" y="109"/>
                  </a:lnTo>
                  <a:lnTo>
                    <a:pt x="324" y="78"/>
                  </a:lnTo>
                  <a:lnTo>
                    <a:pt x="304" y="53"/>
                  </a:lnTo>
                  <a:lnTo>
                    <a:pt x="275" y="29"/>
                  </a:lnTo>
                  <a:lnTo>
                    <a:pt x="246" y="14"/>
                  </a:lnTo>
                  <a:lnTo>
                    <a:pt x="211" y="2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14" name="Freeform 194">
              <a:extLst>
                <a:ext uri="{FF2B5EF4-FFF2-40B4-BE49-F238E27FC236}">
                  <a16:creationId xmlns:a16="http://schemas.microsoft.com/office/drawing/2014/main" id="{65D12EC5-5E13-1B4C-CC2C-E1AB20569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2519"/>
              <a:ext cx="163" cy="166"/>
            </a:xfrm>
            <a:custGeom>
              <a:avLst/>
              <a:gdLst>
                <a:gd name="T0" fmla="*/ 165 w 328"/>
                <a:gd name="T1" fmla="*/ 0 h 331"/>
                <a:gd name="T2" fmla="*/ 130 w 328"/>
                <a:gd name="T3" fmla="*/ 2 h 331"/>
                <a:gd name="T4" fmla="*/ 99 w 328"/>
                <a:gd name="T5" fmla="*/ 11 h 331"/>
                <a:gd name="T6" fmla="*/ 70 w 328"/>
                <a:gd name="T7" fmla="*/ 25 h 331"/>
                <a:gd name="T8" fmla="*/ 47 w 328"/>
                <a:gd name="T9" fmla="*/ 46 h 331"/>
                <a:gd name="T10" fmla="*/ 25 w 328"/>
                <a:gd name="T11" fmla="*/ 70 h 331"/>
                <a:gd name="T12" fmla="*/ 12 w 328"/>
                <a:gd name="T13" fmla="*/ 99 h 331"/>
                <a:gd name="T14" fmla="*/ 2 w 328"/>
                <a:gd name="T15" fmla="*/ 130 h 331"/>
                <a:gd name="T16" fmla="*/ 0 w 328"/>
                <a:gd name="T17" fmla="*/ 165 h 331"/>
                <a:gd name="T18" fmla="*/ 2 w 328"/>
                <a:gd name="T19" fmla="*/ 198 h 331"/>
                <a:gd name="T20" fmla="*/ 12 w 328"/>
                <a:gd name="T21" fmla="*/ 229 h 331"/>
                <a:gd name="T22" fmla="*/ 25 w 328"/>
                <a:gd name="T23" fmla="*/ 256 h 331"/>
                <a:gd name="T24" fmla="*/ 47 w 328"/>
                <a:gd name="T25" fmla="*/ 283 h 331"/>
                <a:gd name="T26" fmla="*/ 70 w 328"/>
                <a:gd name="T27" fmla="*/ 300 h 331"/>
                <a:gd name="T28" fmla="*/ 99 w 328"/>
                <a:gd name="T29" fmla="*/ 318 h 331"/>
                <a:gd name="T30" fmla="*/ 130 w 328"/>
                <a:gd name="T31" fmla="*/ 327 h 331"/>
                <a:gd name="T32" fmla="*/ 165 w 328"/>
                <a:gd name="T33" fmla="*/ 331 h 331"/>
                <a:gd name="T34" fmla="*/ 196 w 328"/>
                <a:gd name="T35" fmla="*/ 327 h 331"/>
                <a:gd name="T36" fmla="*/ 227 w 328"/>
                <a:gd name="T37" fmla="*/ 318 h 331"/>
                <a:gd name="T38" fmla="*/ 254 w 328"/>
                <a:gd name="T39" fmla="*/ 300 h 331"/>
                <a:gd name="T40" fmla="*/ 279 w 328"/>
                <a:gd name="T41" fmla="*/ 283 h 331"/>
                <a:gd name="T42" fmla="*/ 297 w 328"/>
                <a:gd name="T43" fmla="*/ 256 h 331"/>
                <a:gd name="T44" fmla="*/ 314 w 328"/>
                <a:gd name="T45" fmla="*/ 229 h 331"/>
                <a:gd name="T46" fmla="*/ 324 w 328"/>
                <a:gd name="T47" fmla="*/ 198 h 331"/>
                <a:gd name="T48" fmla="*/ 328 w 328"/>
                <a:gd name="T49" fmla="*/ 165 h 331"/>
                <a:gd name="T50" fmla="*/ 324 w 328"/>
                <a:gd name="T51" fmla="*/ 130 h 331"/>
                <a:gd name="T52" fmla="*/ 314 w 328"/>
                <a:gd name="T53" fmla="*/ 99 h 331"/>
                <a:gd name="T54" fmla="*/ 297 w 328"/>
                <a:gd name="T55" fmla="*/ 70 h 331"/>
                <a:gd name="T56" fmla="*/ 279 w 328"/>
                <a:gd name="T57" fmla="*/ 46 h 331"/>
                <a:gd name="T58" fmla="*/ 254 w 328"/>
                <a:gd name="T59" fmla="*/ 25 h 331"/>
                <a:gd name="T60" fmla="*/ 227 w 328"/>
                <a:gd name="T61" fmla="*/ 11 h 331"/>
                <a:gd name="T62" fmla="*/ 196 w 328"/>
                <a:gd name="T63" fmla="*/ 2 h 331"/>
                <a:gd name="T64" fmla="*/ 165 w 328"/>
                <a:gd name="T6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8" h="331">
                  <a:moveTo>
                    <a:pt x="165" y="0"/>
                  </a:moveTo>
                  <a:lnTo>
                    <a:pt x="130" y="2"/>
                  </a:lnTo>
                  <a:lnTo>
                    <a:pt x="99" y="11"/>
                  </a:lnTo>
                  <a:lnTo>
                    <a:pt x="70" y="25"/>
                  </a:lnTo>
                  <a:lnTo>
                    <a:pt x="47" y="46"/>
                  </a:lnTo>
                  <a:lnTo>
                    <a:pt x="25" y="70"/>
                  </a:lnTo>
                  <a:lnTo>
                    <a:pt x="12" y="99"/>
                  </a:lnTo>
                  <a:lnTo>
                    <a:pt x="2" y="130"/>
                  </a:lnTo>
                  <a:lnTo>
                    <a:pt x="0" y="165"/>
                  </a:lnTo>
                  <a:lnTo>
                    <a:pt x="2" y="198"/>
                  </a:lnTo>
                  <a:lnTo>
                    <a:pt x="12" y="229"/>
                  </a:lnTo>
                  <a:lnTo>
                    <a:pt x="25" y="256"/>
                  </a:lnTo>
                  <a:lnTo>
                    <a:pt x="47" y="283"/>
                  </a:lnTo>
                  <a:lnTo>
                    <a:pt x="70" y="300"/>
                  </a:lnTo>
                  <a:lnTo>
                    <a:pt x="99" y="318"/>
                  </a:lnTo>
                  <a:lnTo>
                    <a:pt x="130" y="327"/>
                  </a:lnTo>
                  <a:lnTo>
                    <a:pt x="165" y="331"/>
                  </a:lnTo>
                  <a:lnTo>
                    <a:pt x="196" y="327"/>
                  </a:lnTo>
                  <a:lnTo>
                    <a:pt x="227" y="318"/>
                  </a:lnTo>
                  <a:lnTo>
                    <a:pt x="254" y="300"/>
                  </a:lnTo>
                  <a:lnTo>
                    <a:pt x="279" y="283"/>
                  </a:lnTo>
                  <a:lnTo>
                    <a:pt x="297" y="256"/>
                  </a:lnTo>
                  <a:lnTo>
                    <a:pt x="314" y="229"/>
                  </a:lnTo>
                  <a:lnTo>
                    <a:pt x="324" y="198"/>
                  </a:lnTo>
                  <a:lnTo>
                    <a:pt x="328" y="165"/>
                  </a:lnTo>
                  <a:lnTo>
                    <a:pt x="324" y="130"/>
                  </a:lnTo>
                  <a:lnTo>
                    <a:pt x="314" y="99"/>
                  </a:lnTo>
                  <a:lnTo>
                    <a:pt x="297" y="70"/>
                  </a:lnTo>
                  <a:lnTo>
                    <a:pt x="279" y="46"/>
                  </a:lnTo>
                  <a:lnTo>
                    <a:pt x="254" y="25"/>
                  </a:lnTo>
                  <a:lnTo>
                    <a:pt x="227" y="11"/>
                  </a:lnTo>
                  <a:lnTo>
                    <a:pt x="196" y="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15" name="Freeform 195">
              <a:extLst>
                <a:ext uri="{FF2B5EF4-FFF2-40B4-BE49-F238E27FC236}">
                  <a16:creationId xmlns:a16="http://schemas.microsoft.com/office/drawing/2014/main" id="{4AAA4D57-7480-734B-C02E-5D6E04B0C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2524"/>
              <a:ext cx="149" cy="153"/>
            </a:xfrm>
            <a:custGeom>
              <a:avLst/>
              <a:gdLst>
                <a:gd name="T0" fmla="*/ 150 w 299"/>
                <a:gd name="T1" fmla="*/ 0 h 305"/>
                <a:gd name="T2" fmla="*/ 117 w 299"/>
                <a:gd name="T3" fmla="*/ 2 h 305"/>
                <a:gd name="T4" fmla="*/ 90 w 299"/>
                <a:gd name="T5" fmla="*/ 12 h 305"/>
                <a:gd name="T6" fmla="*/ 64 w 299"/>
                <a:gd name="T7" fmla="*/ 26 h 305"/>
                <a:gd name="T8" fmla="*/ 43 w 299"/>
                <a:gd name="T9" fmla="*/ 45 h 305"/>
                <a:gd name="T10" fmla="*/ 24 w 299"/>
                <a:gd name="T11" fmla="*/ 66 h 305"/>
                <a:gd name="T12" fmla="*/ 10 w 299"/>
                <a:gd name="T13" fmla="*/ 92 h 305"/>
                <a:gd name="T14" fmla="*/ 2 w 299"/>
                <a:gd name="T15" fmla="*/ 121 h 305"/>
                <a:gd name="T16" fmla="*/ 0 w 299"/>
                <a:gd name="T17" fmla="*/ 152 h 305"/>
                <a:gd name="T18" fmla="*/ 2 w 299"/>
                <a:gd name="T19" fmla="*/ 181 h 305"/>
                <a:gd name="T20" fmla="*/ 10 w 299"/>
                <a:gd name="T21" fmla="*/ 210 h 305"/>
                <a:gd name="T22" fmla="*/ 24 w 299"/>
                <a:gd name="T23" fmla="*/ 235 h 305"/>
                <a:gd name="T24" fmla="*/ 43 w 299"/>
                <a:gd name="T25" fmla="*/ 260 h 305"/>
                <a:gd name="T26" fmla="*/ 64 w 299"/>
                <a:gd name="T27" fmla="*/ 278 h 305"/>
                <a:gd name="T28" fmla="*/ 90 w 299"/>
                <a:gd name="T29" fmla="*/ 291 h 305"/>
                <a:gd name="T30" fmla="*/ 117 w 299"/>
                <a:gd name="T31" fmla="*/ 301 h 305"/>
                <a:gd name="T32" fmla="*/ 150 w 299"/>
                <a:gd name="T33" fmla="*/ 305 h 305"/>
                <a:gd name="T34" fmla="*/ 177 w 299"/>
                <a:gd name="T35" fmla="*/ 301 h 305"/>
                <a:gd name="T36" fmla="*/ 206 w 299"/>
                <a:gd name="T37" fmla="*/ 291 h 305"/>
                <a:gd name="T38" fmla="*/ 231 w 299"/>
                <a:gd name="T39" fmla="*/ 278 h 305"/>
                <a:gd name="T40" fmla="*/ 254 w 299"/>
                <a:gd name="T41" fmla="*/ 260 h 305"/>
                <a:gd name="T42" fmla="*/ 272 w 299"/>
                <a:gd name="T43" fmla="*/ 235 h 305"/>
                <a:gd name="T44" fmla="*/ 285 w 299"/>
                <a:gd name="T45" fmla="*/ 210 h 305"/>
                <a:gd name="T46" fmla="*/ 295 w 299"/>
                <a:gd name="T47" fmla="*/ 181 h 305"/>
                <a:gd name="T48" fmla="*/ 299 w 299"/>
                <a:gd name="T49" fmla="*/ 152 h 305"/>
                <a:gd name="T50" fmla="*/ 295 w 299"/>
                <a:gd name="T51" fmla="*/ 121 h 305"/>
                <a:gd name="T52" fmla="*/ 285 w 299"/>
                <a:gd name="T53" fmla="*/ 92 h 305"/>
                <a:gd name="T54" fmla="*/ 272 w 299"/>
                <a:gd name="T55" fmla="*/ 66 h 305"/>
                <a:gd name="T56" fmla="*/ 254 w 299"/>
                <a:gd name="T57" fmla="*/ 45 h 305"/>
                <a:gd name="T58" fmla="*/ 231 w 299"/>
                <a:gd name="T59" fmla="*/ 26 h 305"/>
                <a:gd name="T60" fmla="*/ 206 w 299"/>
                <a:gd name="T61" fmla="*/ 12 h 305"/>
                <a:gd name="T62" fmla="*/ 177 w 299"/>
                <a:gd name="T63" fmla="*/ 2 h 305"/>
                <a:gd name="T64" fmla="*/ 150 w 299"/>
                <a:gd name="T6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9" h="305">
                  <a:moveTo>
                    <a:pt x="150" y="0"/>
                  </a:moveTo>
                  <a:lnTo>
                    <a:pt x="117" y="2"/>
                  </a:lnTo>
                  <a:lnTo>
                    <a:pt x="90" y="12"/>
                  </a:lnTo>
                  <a:lnTo>
                    <a:pt x="64" y="26"/>
                  </a:lnTo>
                  <a:lnTo>
                    <a:pt x="43" y="45"/>
                  </a:lnTo>
                  <a:lnTo>
                    <a:pt x="24" y="66"/>
                  </a:lnTo>
                  <a:lnTo>
                    <a:pt x="10" y="92"/>
                  </a:lnTo>
                  <a:lnTo>
                    <a:pt x="2" y="121"/>
                  </a:lnTo>
                  <a:lnTo>
                    <a:pt x="0" y="152"/>
                  </a:lnTo>
                  <a:lnTo>
                    <a:pt x="2" y="181"/>
                  </a:lnTo>
                  <a:lnTo>
                    <a:pt x="10" y="210"/>
                  </a:lnTo>
                  <a:lnTo>
                    <a:pt x="24" y="235"/>
                  </a:lnTo>
                  <a:lnTo>
                    <a:pt x="43" y="260"/>
                  </a:lnTo>
                  <a:lnTo>
                    <a:pt x="64" y="278"/>
                  </a:lnTo>
                  <a:lnTo>
                    <a:pt x="90" y="291"/>
                  </a:lnTo>
                  <a:lnTo>
                    <a:pt x="117" y="301"/>
                  </a:lnTo>
                  <a:lnTo>
                    <a:pt x="150" y="305"/>
                  </a:lnTo>
                  <a:lnTo>
                    <a:pt x="177" y="301"/>
                  </a:lnTo>
                  <a:lnTo>
                    <a:pt x="206" y="291"/>
                  </a:lnTo>
                  <a:lnTo>
                    <a:pt x="231" y="278"/>
                  </a:lnTo>
                  <a:lnTo>
                    <a:pt x="254" y="260"/>
                  </a:lnTo>
                  <a:lnTo>
                    <a:pt x="272" y="235"/>
                  </a:lnTo>
                  <a:lnTo>
                    <a:pt x="285" y="210"/>
                  </a:lnTo>
                  <a:lnTo>
                    <a:pt x="295" y="181"/>
                  </a:lnTo>
                  <a:lnTo>
                    <a:pt x="299" y="152"/>
                  </a:lnTo>
                  <a:lnTo>
                    <a:pt x="295" y="121"/>
                  </a:lnTo>
                  <a:lnTo>
                    <a:pt x="285" y="92"/>
                  </a:lnTo>
                  <a:lnTo>
                    <a:pt x="272" y="66"/>
                  </a:lnTo>
                  <a:lnTo>
                    <a:pt x="254" y="45"/>
                  </a:lnTo>
                  <a:lnTo>
                    <a:pt x="231" y="26"/>
                  </a:lnTo>
                  <a:lnTo>
                    <a:pt x="206" y="12"/>
                  </a:lnTo>
                  <a:lnTo>
                    <a:pt x="177" y="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16" name="Freeform 196">
              <a:extLst>
                <a:ext uri="{FF2B5EF4-FFF2-40B4-BE49-F238E27FC236}">
                  <a16:creationId xmlns:a16="http://schemas.microsoft.com/office/drawing/2014/main" id="{0A7B624B-5129-16CB-6B74-289B0CE7B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2530"/>
              <a:ext cx="137" cy="138"/>
            </a:xfrm>
            <a:custGeom>
              <a:avLst/>
              <a:gdLst>
                <a:gd name="T0" fmla="*/ 138 w 273"/>
                <a:gd name="T1" fmla="*/ 0 h 277"/>
                <a:gd name="T2" fmla="*/ 108 w 273"/>
                <a:gd name="T3" fmla="*/ 2 h 277"/>
                <a:gd name="T4" fmla="*/ 81 w 273"/>
                <a:gd name="T5" fmla="*/ 10 h 277"/>
                <a:gd name="T6" fmla="*/ 58 w 273"/>
                <a:gd name="T7" fmla="*/ 21 h 277"/>
                <a:gd name="T8" fmla="*/ 39 w 273"/>
                <a:gd name="T9" fmla="*/ 41 h 277"/>
                <a:gd name="T10" fmla="*/ 21 w 273"/>
                <a:gd name="T11" fmla="*/ 60 h 277"/>
                <a:gd name="T12" fmla="*/ 10 w 273"/>
                <a:gd name="T13" fmla="*/ 83 h 277"/>
                <a:gd name="T14" fmla="*/ 2 w 273"/>
                <a:gd name="T15" fmla="*/ 109 h 277"/>
                <a:gd name="T16" fmla="*/ 0 w 273"/>
                <a:gd name="T17" fmla="*/ 138 h 277"/>
                <a:gd name="T18" fmla="*/ 2 w 273"/>
                <a:gd name="T19" fmla="*/ 165 h 277"/>
                <a:gd name="T20" fmla="*/ 10 w 273"/>
                <a:gd name="T21" fmla="*/ 192 h 277"/>
                <a:gd name="T22" fmla="*/ 21 w 273"/>
                <a:gd name="T23" fmla="*/ 213 h 277"/>
                <a:gd name="T24" fmla="*/ 39 w 273"/>
                <a:gd name="T25" fmla="*/ 237 h 277"/>
                <a:gd name="T26" fmla="*/ 58 w 273"/>
                <a:gd name="T27" fmla="*/ 252 h 277"/>
                <a:gd name="T28" fmla="*/ 81 w 273"/>
                <a:gd name="T29" fmla="*/ 266 h 277"/>
                <a:gd name="T30" fmla="*/ 108 w 273"/>
                <a:gd name="T31" fmla="*/ 273 h 277"/>
                <a:gd name="T32" fmla="*/ 138 w 273"/>
                <a:gd name="T33" fmla="*/ 277 h 277"/>
                <a:gd name="T34" fmla="*/ 163 w 273"/>
                <a:gd name="T35" fmla="*/ 273 h 277"/>
                <a:gd name="T36" fmla="*/ 188 w 273"/>
                <a:gd name="T37" fmla="*/ 266 h 277"/>
                <a:gd name="T38" fmla="*/ 211 w 273"/>
                <a:gd name="T39" fmla="*/ 252 h 277"/>
                <a:gd name="T40" fmla="*/ 233 w 273"/>
                <a:gd name="T41" fmla="*/ 237 h 277"/>
                <a:gd name="T42" fmla="*/ 248 w 273"/>
                <a:gd name="T43" fmla="*/ 213 h 277"/>
                <a:gd name="T44" fmla="*/ 262 w 273"/>
                <a:gd name="T45" fmla="*/ 192 h 277"/>
                <a:gd name="T46" fmla="*/ 269 w 273"/>
                <a:gd name="T47" fmla="*/ 165 h 277"/>
                <a:gd name="T48" fmla="*/ 273 w 273"/>
                <a:gd name="T49" fmla="*/ 138 h 277"/>
                <a:gd name="T50" fmla="*/ 269 w 273"/>
                <a:gd name="T51" fmla="*/ 109 h 277"/>
                <a:gd name="T52" fmla="*/ 262 w 273"/>
                <a:gd name="T53" fmla="*/ 83 h 277"/>
                <a:gd name="T54" fmla="*/ 248 w 273"/>
                <a:gd name="T55" fmla="*/ 60 h 277"/>
                <a:gd name="T56" fmla="*/ 233 w 273"/>
                <a:gd name="T57" fmla="*/ 41 h 277"/>
                <a:gd name="T58" fmla="*/ 211 w 273"/>
                <a:gd name="T59" fmla="*/ 21 h 277"/>
                <a:gd name="T60" fmla="*/ 188 w 273"/>
                <a:gd name="T61" fmla="*/ 10 h 277"/>
                <a:gd name="T62" fmla="*/ 163 w 273"/>
                <a:gd name="T63" fmla="*/ 2 h 277"/>
                <a:gd name="T64" fmla="*/ 138 w 273"/>
                <a:gd name="T6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" h="277">
                  <a:moveTo>
                    <a:pt x="138" y="0"/>
                  </a:moveTo>
                  <a:lnTo>
                    <a:pt x="108" y="2"/>
                  </a:lnTo>
                  <a:lnTo>
                    <a:pt x="81" y="10"/>
                  </a:lnTo>
                  <a:lnTo>
                    <a:pt x="58" y="21"/>
                  </a:lnTo>
                  <a:lnTo>
                    <a:pt x="39" y="41"/>
                  </a:lnTo>
                  <a:lnTo>
                    <a:pt x="21" y="60"/>
                  </a:lnTo>
                  <a:lnTo>
                    <a:pt x="10" y="83"/>
                  </a:lnTo>
                  <a:lnTo>
                    <a:pt x="2" y="109"/>
                  </a:lnTo>
                  <a:lnTo>
                    <a:pt x="0" y="138"/>
                  </a:lnTo>
                  <a:lnTo>
                    <a:pt x="2" y="165"/>
                  </a:lnTo>
                  <a:lnTo>
                    <a:pt x="10" y="192"/>
                  </a:lnTo>
                  <a:lnTo>
                    <a:pt x="21" y="213"/>
                  </a:lnTo>
                  <a:lnTo>
                    <a:pt x="39" y="237"/>
                  </a:lnTo>
                  <a:lnTo>
                    <a:pt x="58" y="252"/>
                  </a:lnTo>
                  <a:lnTo>
                    <a:pt x="81" y="266"/>
                  </a:lnTo>
                  <a:lnTo>
                    <a:pt x="108" y="273"/>
                  </a:lnTo>
                  <a:lnTo>
                    <a:pt x="138" y="277"/>
                  </a:lnTo>
                  <a:lnTo>
                    <a:pt x="163" y="273"/>
                  </a:lnTo>
                  <a:lnTo>
                    <a:pt x="188" y="266"/>
                  </a:lnTo>
                  <a:lnTo>
                    <a:pt x="211" y="252"/>
                  </a:lnTo>
                  <a:lnTo>
                    <a:pt x="233" y="237"/>
                  </a:lnTo>
                  <a:lnTo>
                    <a:pt x="248" y="213"/>
                  </a:lnTo>
                  <a:lnTo>
                    <a:pt x="262" y="192"/>
                  </a:lnTo>
                  <a:lnTo>
                    <a:pt x="269" y="165"/>
                  </a:lnTo>
                  <a:lnTo>
                    <a:pt x="273" y="138"/>
                  </a:lnTo>
                  <a:lnTo>
                    <a:pt x="269" y="109"/>
                  </a:lnTo>
                  <a:lnTo>
                    <a:pt x="262" y="83"/>
                  </a:lnTo>
                  <a:lnTo>
                    <a:pt x="248" y="60"/>
                  </a:lnTo>
                  <a:lnTo>
                    <a:pt x="233" y="41"/>
                  </a:lnTo>
                  <a:lnTo>
                    <a:pt x="211" y="21"/>
                  </a:lnTo>
                  <a:lnTo>
                    <a:pt x="188" y="10"/>
                  </a:lnTo>
                  <a:lnTo>
                    <a:pt x="163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17" name="Freeform 197">
              <a:extLst>
                <a:ext uri="{FF2B5EF4-FFF2-40B4-BE49-F238E27FC236}">
                  <a16:creationId xmlns:a16="http://schemas.microsoft.com/office/drawing/2014/main" id="{9E7DB647-DCFF-FEF2-9C81-9D2CA3847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2539"/>
              <a:ext cx="92" cy="202"/>
            </a:xfrm>
            <a:custGeom>
              <a:avLst/>
              <a:gdLst>
                <a:gd name="T0" fmla="*/ 184 w 184"/>
                <a:gd name="T1" fmla="*/ 48 h 403"/>
                <a:gd name="T2" fmla="*/ 184 w 184"/>
                <a:gd name="T3" fmla="*/ 122 h 403"/>
                <a:gd name="T4" fmla="*/ 179 w 184"/>
                <a:gd name="T5" fmla="*/ 182 h 403"/>
                <a:gd name="T6" fmla="*/ 167 w 184"/>
                <a:gd name="T7" fmla="*/ 224 h 403"/>
                <a:gd name="T8" fmla="*/ 157 w 184"/>
                <a:gd name="T9" fmla="*/ 263 h 403"/>
                <a:gd name="T10" fmla="*/ 142 w 184"/>
                <a:gd name="T11" fmla="*/ 292 h 403"/>
                <a:gd name="T12" fmla="*/ 128 w 184"/>
                <a:gd name="T13" fmla="*/ 323 h 403"/>
                <a:gd name="T14" fmla="*/ 117 w 184"/>
                <a:gd name="T15" fmla="*/ 358 h 403"/>
                <a:gd name="T16" fmla="*/ 111 w 184"/>
                <a:gd name="T17" fmla="*/ 403 h 403"/>
                <a:gd name="T18" fmla="*/ 97 w 184"/>
                <a:gd name="T19" fmla="*/ 358 h 403"/>
                <a:gd name="T20" fmla="*/ 78 w 184"/>
                <a:gd name="T21" fmla="*/ 318 h 403"/>
                <a:gd name="T22" fmla="*/ 56 w 184"/>
                <a:gd name="T23" fmla="*/ 279 h 403"/>
                <a:gd name="T24" fmla="*/ 35 w 184"/>
                <a:gd name="T25" fmla="*/ 240 h 403"/>
                <a:gd name="T26" fmla="*/ 16 w 184"/>
                <a:gd name="T27" fmla="*/ 197 h 403"/>
                <a:gd name="T28" fmla="*/ 4 w 184"/>
                <a:gd name="T29" fmla="*/ 149 h 403"/>
                <a:gd name="T30" fmla="*/ 0 w 184"/>
                <a:gd name="T31" fmla="*/ 93 h 403"/>
                <a:gd name="T32" fmla="*/ 10 w 184"/>
                <a:gd name="T33" fmla="*/ 29 h 403"/>
                <a:gd name="T34" fmla="*/ 14 w 184"/>
                <a:gd name="T35" fmla="*/ 19 h 403"/>
                <a:gd name="T36" fmla="*/ 27 w 184"/>
                <a:gd name="T37" fmla="*/ 11 h 403"/>
                <a:gd name="T38" fmla="*/ 49 w 184"/>
                <a:gd name="T39" fmla="*/ 3 h 403"/>
                <a:gd name="T40" fmla="*/ 76 w 184"/>
                <a:gd name="T41" fmla="*/ 0 h 403"/>
                <a:gd name="T42" fmla="*/ 105 w 184"/>
                <a:gd name="T43" fmla="*/ 0 h 403"/>
                <a:gd name="T44" fmla="*/ 134 w 184"/>
                <a:gd name="T45" fmla="*/ 5 h 403"/>
                <a:gd name="T46" fmla="*/ 161 w 184"/>
                <a:gd name="T47" fmla="*/ 21 h 403"/>
                <a:gd name="T48" fmla="*/ 184 w 184"/>
                <a:gd name="T49" fmla="*/ 4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4" h="403">
                  <a:moveTo>
                    <a:pt x="184" y="48"/>
                  </a:moveTo>
                  <a:lnTo>
                    <a:pt x="184" y="122"/>
                  </a:lnTo>
                  <a:lnTo>
                    <a:pt x="179" y="182"/>
                  </a:lnTo>
                  <a:lnTo>
                    <a:pt x="167" y="224"/>
                  </a:lnTo>
                  <a:lnTo>
                    <a:pt x="157" y="263"/>
                  </a:lnTo>
                  <a:lnTo>
                    <a:pt x="142" y="292"/>
                  </a:lnTo>
                  <a:lnTo>
                    <a:pt x="128" y="323"/>
                  </a:lnTo>
                  <a:lnTo>
                    <a:pt x="117" y="358"/>
                  </a:lnTo>
                  <a:lnTo>
                    <a:pt x="111" y="403"/>
                  </a:lnTo>
                  <a:lnTo>
                    <a:pt x="97" y="358"/>
                  </a:lnTo>
                  <a:lnTo>
                    <a:pt x="78" y="318"/>
                  </a:lnTo>
                  <a:lnTo>
                    <a:pt x="56" y="279"/>
                  </a:lnTo>
                  <a:lnTo>
                    <a:pt x="35" y="240"/>
                  </a:lnTo>
                  <a:lnTo>
                    <a:pt x="16" y="197"/>
                  </a:lnTo>
                  <a:lnTo>
                    <a:pt x="4" y="149"/>
                  </a:lnTo>
                  <a:lnTo>
                    <a:pt x="0" y="93"/>
                  </a:lnTo>
                  <a:lnTo>
                    <a:pt x="10" y="29"/>
                  </a:lnTo>
                  <a:lnTo>
                    <a:pt x="14" y="19"/>
                  </a:lnTo>
                  <a:lnTo>
                    <a:pt x="27" y="11"/>
                  </a:lnTo>
                  <a:lnTo>
                    <a:pt x="49" y="3"/>
                  </a:lnTo>
                  <a:lnTo>
                    <a:pt x="76" y="0"/>
                  </a:lnTo>
                  <a:lnTo>
                    <a:pt x="105" y="0"/>
                  </a:lnTo>
                  <a:lnTo>
                    <a:pt x="134" y="5"/>
                  </a:lnTo>
                  <a:lnTo>
                    <a:pt x="161" y="21"/>
                  </a:lnTo>
                  <a:lnTo>
                    <a:pt x="184" y="4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18" name="Freeform 198">
              <a:extLst>
                <a:ext uri="{FF2B5EF4-FFF2-40B4-BE49-F238E27FC236}">
                  <a16:creationId xmlns:a16="http://schemas.microsoft.com/office/drawing/2014/main" id="{06B5E718-78A1-BFC8-2B30-1FF67ABBF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2542"/>
              <a:ext cx="87" cy="189"/>
            </a:xfrm>
            <a:custGeom>
              <a:avLst/>
              <a:gdLst>
                <a:gd name="T0" fmla="*/ 173 w 173"/>
                <a:gd name="T1" fmla="*/ 47 h 376"/>
                <a:gd name="T2" fmla="*/ 171 w 173"/>
                <a:gd name="T3" fmla="*/ 117 h 376"/>
                <a:gd name="T4" fmla="*/ 165 w 173"/>
                <a:gd name="T5" fmla="*/ 171 h 376"/>
                <a:gd name="T6" fmla="*/ 153 w 173"/>
                <a:gd name="T7" fmla="*/ 212 h 376"/>
                <a:gd name="T8" fmla="*/ 144 w 173"/>
                <a:gd name="T9" fmla="*/ 247 h 376"/>
                <a:gd name="T10" fmla="*/ 128 w 173"/>
                <a:gd name="T11" fmla="*/ 274 h 376"/>
                <a:gd name="T12" fmla="*/ 116 w 173"/>
                <a:gd name="T13" fmla="*/ 303 h 376"/>
                <a:gd name="T14" fmla="*/ 105 w 173"/>
                <a:gd name="T15" fmla="*/ 336 h 376"/>
                <a:gd name="T16" fmla="*/ 101 w 173"/>
                <a:gd name="T17" fmla="*/ 376 h 376"/>
                <a:gd name="T18" fmla="*/ 89 w 173"/>
                <a:gd name="T19" fmla="*/ 334 h 376"/>
                <a:gd name="T20" fmla="*/ 72 w 173"/>
                <a:gd name="T21" fmla="*/ 297 h 376"/>
                <a:gd name="T22" fmla="*/ 50 w 173"/>
                <a:gd name="T23" fmla="*/ 260 h 376"/>
                <a:gd name="T24" fmla="*/ 31 w 173"/>
                <a:gd name="T25" fmla="*/ 225 h 376"/>
                <a:gd name="T26" fmla="*/ 14 w 173"/>
                <a:gd name="T27" fmla="*/ 184 h 376"/>
                <a:gd name="T28" fmla="*/ 2 w 173"/>
                <a:gd name="T29" fmla="*/ 140 h 376"/>
                <a:gd name="T30" fmla="*/ 0 w 173"/>
                <a:gd name="T31" fmla="*/ 88 h 376"/>
                <a:gd name="T32" fmla="*/ 10 w 173"/>
                <a:gd name="T33" fmla="*/ 29 h 376"/>
                <a:gd name="T34" fmla="*/ 14 w 173"/>
                <a:gd name="T35" fmla="*/ 20 h 376"/>
                <a:gd name="T36" fmla="*/ 27 w 173"/>
                <a:gd name="T37" fmla="*/ 12 h 376"/>
                <a:gd name="T38" fmla="*/ 47 w 173"/>
                <a:gd name="T39" fmla="*/ 4 h 376"/>
                <a:gd name="T40" fmla="*/ 72 w 173"/>
                <a:gd name="T41" fmla="*/ 2 h 376"/>
                <a:gd name="T42" fmla="*/ 97 w 173"/>
                <a:gd name="T43" fmla="*/ 0 h 376"/>
                <a:gd name="T44" fmla="*/ 124 w 173"/>
                <a:gd name="T45" fmla="*/ 8 h 376"/>
                <a:gd name="T46" fmla="*/ 149 w 173"/>
                <a:gd name="T47" fmla="*/ 22 h 376"/>
                <a:gd name="T48" fmla="*/ 173 w 173"/>
                <a:gd name="T49" fmla="*/ 4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3" h="376">
                  <a:moveTo>
                    <a:pt x="173" y="47"/>
                  </a:moveTo>
                  <a:lnTo>
                    <a:pt x="171" y="117"/>
                  </a:lnTo>
                  <a:lnTo>
                    <a:pt x="165" y="171"/>
                  </a:lnTo>
                  <a:lnTo>
                    <a:pt x="153" y="212"/>
                  </a:lnTo>
                  <a:lnTo>
                    <a:pt x="144" y="247"/>
                  </a:lnTo>
                  <a:lnTo>
                    <a:pt x="128" y="274"/>
                  </a:lnTo>
                  <a:lnTo>
                    <a:pt x="116" y="303"/>
                  </a:lnTo>
                  <a:lnTo>
                    <a:pt x="105" y="336"/>
                  </a:lnTo>
                  <a:lnTo>
                    <a:pt x="101" y="376"/>
                  </a:lnTo>
                  <a:lnTo>
                    <a:pt x="89" y="334"/>
                  </a:lnTo>
                  <a:lnTo>
                    <a:pt x="72" y="297"/>
                  </a:lnTo>
                  <a:lnTo>
                    <a:pt x="50" y="260"/>
                  </a:lnTo>
                  <a:lnTo>
                    <a:pt x="31" y="225"/>
                  </a:lnTo>
                  <a:lnTo>
                    <a:pt x="14" y="184"/>
                  </a:lnTo>
                  <a:lnTo>
                    <a:pt x="2" y="140"/>
                  </a:lnTo>
                  <a:lnTo>
                    <a:pt x="0" y="88"/>
                  </a:lnTo>
                  <a:lnTo>
                    <a:pt x="10" y="29"/>
                  </a:lnTo>
                  <a:lnTo>
                    <a:pt x="14" y="20"/>
                  </a:lnTo>
                  <a:lnTo>
                    <a:pt x="27" y="12"/>
                  </a:lnTo>
                  <a:lnTo>
                    <a:pt x="47" y="4"/>
                  </a:lnTo>
                  <a:lnTo>
                    <a:pt x="72" y="2"/>
                  </a:lnTo>
                  <a:lnTo>
                    <a:pt x="97" y="0"/>
                  </a:lnTo>
                  <a:lnTo>
                    <a:pt x="124" y="8"/>
                  </a:lnTo>
                  <a:lnTo>
                    <a:pt x="149" y="22"/>
                  </a:lnTo>
                  <a:lnTo>
                    <a:pt x="173" y="47"/>
                  </a:lnTo>
                  <a:close/>
                </a:path>
              </a:pathLst>
            </a:custGeom>
            <a:solidFill>
              <a:srgbClr val="7D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19" name="Freeform 199">
              <a:extLst>
                <a:ext uri="{FF2B5EF4-FFF2-40B4-BE49-F238E27FC236}">
                  <a16:creationId xmlns:a16="http://schemas.microsoft.com/office/drawing/2014/main" id="{34851AD8-41A7-829E-C848-4784755DB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2546"/>
              <a:ext cx="82" cy="174"/>
            </a:xfrm>
            <a:custGeom>
              <a:avLst/>
              <a:gdLst>
                <a:gd name="T0" fmla="*/ 161 w 161"/>
                <a:gd name="T1" fmla="*/ 41 h 347"/>
                <a:gd name="T2" fmla="*/ 159 w 161"/>
                <a:gd name="T3" fmla="*/ 105 h 347"/>
                <a:gd name="T4" fmla="*/ 155 w 161"/>
                <a:gd name="T5" fmla="*/ 155 h 347"/>
                <a:gd name="T6" fmla="*/ 145 w 161"/>
                <a:gd name="T7" fmla="*/ 194 h 347"/>
                <a:gd name="T8" fmla="*/ 136 w 161"/>
                <a:gd name="T9" fmla="*/ 227 h 347"/>
                <a:gd name="T10" fmla="*/ 122 w 161"/>
                <a:gd name="T11" fmla="*/ 254 h 347"/>
                <a:gd name="T12" fmla="*/ 110 w 161"/>
                <a:gd name="T13" fmla="*/ 281 h 347"/>
                <a:gd name="T14" fmla="*/ 99 w 161"/>
                <a:gd name="T15" fmla="*/ 310 h 347"/>
                <a:gd name="T16" fmla="*/ 95 w 161"/>
                <a:gd name="T17" fmla="*/ 347 h 347"/>
                <a:gd name="T18" fmla="*/ 83 w 161"/>
                <a:gd name="T19" fmla="*/ 308 h 347"/>
                <a:gd name="T20" fmla="*/ 68 w 161"/>
                <a:gd name="T21" fmla="*/ 275 h 347"/>
                <a:gd name="T22" fmla="*/ 46 w 161"/>
                <a:gd name="T23" fmla="*/ 242 h 347"/>
                <a:gd name="T24" fmla="*/ 29 w 161"/>
                <a:gd name="T25" fmla="*/ 209 h 347"/>
                <a:gd name="T26" fmla="*/ 11 w 161"/>
                <a:gd name="T27" fmla="*/ 173 h 347"/>
                <a:gd name="T28" fmla="*/ 2 w 161"/>
                <a:gd name="T29" fmla="*/ 130 h 347"/>
                <a:gd name="T30" fmla="*/ 0 w 161"/>
                <a:gd name="T31" fmla="*/ 81 h 347"/>
                <a:gd name="T32" fmla="*/ 10 w 161"/>
                <a:gd name="T33" fmla="*/ 27 h 347"/>
                <a:gd name="T34" fmla="*/ 13 w 161"/>
                <a:gd name="T35" fmla="*/ 19 h 347"/>
                <a:gd name="T36" fmla="*/ 25 w 161"/>
                <a:gd name="T37" fmla="*/ 12 h 347"/>
                <a:gd name="T38" fmla="*/ 42 w 161"/>
                <a:gd name="T39" fmla="*/ 4 h 347"/>
                <a:gd name="T40" fmla="*/ 68 w 161"/>
                <a:gd name="T41" fmla="*/ 2 h 347"/>
                <a:gd name="T42" fmla="*/ 91 w 161"/>
                <a:gd name="T43" fmla="*/ 0 h 347"/>
                <a:gd name="T44" fmla="*/ 116 w 161"/>
                <a:gd name="T45" fmla="*/ 6 h 347"/>
                <a:gd name="T46" fmla="*/ 139 w 161"/>
                <a:gd name="T47" fmla="*/ 18 h 347"/>
                <a:gd name="T48" fmla="*/ 161 w 161"/>
                <a:gd name="T49" fmla="*/ 4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347">
                  <a:moveTo>
                    <a:pt x="161" y="41"/>
                  </a:moveTo>
                  <a:lnTo>
                    <a:pt x="159" y="105"/>
                  </a:lnTo>
                  <a:lnTo>
                    <a:pt x="155" y="155"/>
                  </a:lnTo>
                  <a:lnTo>
                    <a:pt x="145" y="194"/>
                  </a:lnTo>
                  <a:lnTo>
                    <a:pt x="136" y="227"/>
                  </a:lnTo>
                  <a:lnTo>
                    <a:pt x="122" y="254"/>
                  </a:lnTo>
                  <a:lnTo>
                    <a:pt x="110" y="281"/>
                  </a:lnTo>
                  <a:lnTo>
                    <a:pt x="99" y="310"/>
                  </a:lnTo>
                  <a:lnTo>
                    <a:pt x="95" y="347"/>
                  </a:lnTo>
                  <a:lnTo>
                    <a:pt x="83" y="308"/>
                  </a:lnTo>
                  <a:lnTo>
                    <a:pt x="68" y="275"/>
                  </a:lnTo>
                  <a:lnTo>
                    <a:pt x="46" y="242"/>
                  </a:lnTo>
                  <a:lnTo>
                    <a:pt x="29" y="209"/>
                  </a:lnTo>
                  <a:lnTo>
                    <a:pt x="11" y="173"/>
                  </a:lnTo>
                  <a:lnTo>
                    <a:pt x="2" y="130"/>
                  </a:lnTo>
                  <a:lnTo>
                    <a:pt x="0" y="81"/>
                  </a:lnTo>
                  <a:lnTo>
                    <a:pt x="10" y="27"/>
                  </a:lnTo>
                  <a:lnTo>
                    <a:pt x="13" y="19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8" y="2"/>
                  </a:lnTo>
                  <a:lnTo>
                    <a:pt x="91" y="0"/>
                  </a:lnTo>
                  <a:lnTo>
                    <a:pt x="116" y="6"/>
                  </a:lnTo>
                  <a:lnTo>
                    <a:pt x="139" y="18"/>
                  </a:lnTo>
                  <a:lnTo>
                    <a:pt x="161" y="41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20" name="Freeform 200">
              <a:extLst>
                <a:ext uri="{FF2B5EF4-FFF2-40B4-BE49-F238E27FC236}">
                  <a16:creationId xmlns:a16="http://schemas.microsoft.com/office/drawing/2014/main" id="{61E5F1FD-FC10-1E41-FD65-C40EBC2C0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2549"/>
              <a:ext cx="74" cy="162"/>
            </a:xfrm>
            <a:custGeom>
              <a:avLst/>
              <a:gdLst>
                <a:gd name="T0" fmla="*/ 149 w 149"/>
                <a:gd name="T1" fmla="*/ 41 h 324"/>
                <a:gd name="T2" fmla="*/ 149 w 149"/>
                <a:gd name="T3" fmla="*/ 99 h 324"/>
                <a:gd name="T4" fmla="*/ 145 w 149"/>
                <a:gd name="T5" fmla="*/ 145 h 324"/>
                <a:gd name="T6" fmla="*/ 137 w 149"/>
                <a:gd name="T7" fmla="*/ 180 h 324"/>
                <a:gd name="T8" fmla="*/ 128 w 149"/>
                <a:gd name="T9" fmla="*/ 211 h 324"/>
                <a:gd name="T10" fmla="*/ 114 w 149"/>
                <a:gd name="T11" fmla="*/ 234 h 324"/>
                <a:gd name="T12" fmla="*/ 104 w 149"/>
                <a:gd name="T13" fmla="*/ 260 h 324"/>
                <a:gd name="T14" fmla="*/ 95 w 149"/>
                <a:gd name="T15" fmla="*/ 287 h 324"/>
                <a:gd name="T16" fmla="*/ 91 w 149"/>
                <a:gd name="T17" fmla="*/ 324 h 324"/>
                <a:gd name="T18" fmla="*/ 79 w 149"/>
                <a:gd name="T19" fmla="*/ 287 h 324"/>
                <a:gd name="T20" fmla="*/ 64 w 149"/>
                <a:gd name="T21" fmla="*/ 256 h 324"/>
                <a:gd name="T22" fmla="*/ 46 w 149"/>
                <a:gd name="T23" fmla="*/ 225 h 324"/>
                <a:gd name="T24" fmla="*/ 29 w 149"/>
                <a:gd name="T25" fmla="*/ 194 h 324"/>
                <a:gd name="T26" fmla="*/ 13 w 149"/>
                <a:gd name="T27" fmla="*/ 159 h 324"/>
                <a:gd name="T28" fmla="*/ 4 w 149"/>
                <a:gd name="T29" fmla="*/ 122 h 324"/>
                <a:gd name="T30" fmla="*/ 0 w 149"/>
                <a:gd name="T31" fmla="*/ 77 h 324"/>
                <a:gd name="T32" fmla="*/ 9 w 149"/>
                <a:gd name="T33" fmla="*/ 27 h 324"/>
                <a:gd name="T34" fmla="*/ 13 w 149"/>
                <a:gd name="T35" fmla="*/ 19 h 324"/>
                <a:gd name="T36" fmla="*/ 23 w 149"/>
                <a:gd name="T37" fmla="*/ 12 h 324"/>
                <a:gd name="T38" fmla="*/ 38 w 149"/>
                <a:gd name="T39" fmla="*/ 6 h 324"/>
                <a:gd name="T40" fmla="*/ 62 w 149"/>
                <a:gd name="T41" fmla="*/ 2 h 324"/>
                <a:gd name="T42" fmla="*/ 85 w 149"/>
                <a:gd name="T43" fmla="*/ 0 h 324"/>
                <a:gd name="T44" fmla="*/ 108 w 149"/>
                <a:gd name="T45" fmla="*/ 6 h 324"/>
                <a:gd name="T46" fmla="*/ 130 w 149"/>
                <a:gd name="T47" fmla="*/ 17 h 324"/>
                <a:gd name="T48" fmla="*/ 149 w 149"/>
                <a:gd name="T49" fmla="*/ 4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324">
                  <a:moveTo>
                    <a:pt x="149" y="41"/>
                  </a:moveTo>
                  <a:lnTo>
                    <a:pt x="149" y="99"/>
                  </a:lnTo>
                  <a:lnTo>
                    <a:pt x="145" y="145"/>
                  </a:lnTo>
                  <a:lnTo>
                    <a:pt x="137" y="180"/>
                  </a:lnTo>
                  <a:lnTo>
                    <a:pt x="128" y="211"/>
                  </a:lnTo>
                  <a:lnTo>
                    <a:pt x="114" y="234"/>
                  </a:lnTo>
                  <a:lnTo>
                    <a:pt x="104" y="260"/>
                  </a:lnTo>
                  <a:lnTo>
                    <a:pt x="95" y="287"/>
                  </a:lnTo>
                  <a:lnTo>
                    <a:pt x="91" y="324"/>
                  </a:lnTo>
                  <a:lnTo>
                    <a:pt x="79" y="287"/>
                  </a:lnTo>
                  <a:lnTo>
                    <a:pt x="64" y="256"/>
                  </a:lnTo>
                  <a:lnTo>
                    <a:pt x="46" y="225"/>
                  </a:lnTo>
                  <a:lnTo>
                    <a:pt x="29" y="194"/>
                  </a:lnTo>
                  <a:lnTo>
                    <a:pt x="13" y="159"/>
                  </a:lnTo>
                  <a:lnTo>
                    <a:pt x="4" y="122"/>
                  </a:lnTo>
                  <a:lnTo>
                    <a:pt x="0" y="77"/>
                  </a:lnTo>
                  <a:lnTo>
                    <a:pt x="9" y="27"/>
                  </a:lnTo>
                  <a:lnTo>
                    <a:pt x="13" y="19"/>
                  </a:lnTo>
                  <a:lnTo>
                    <a:pt x="23" y="12"/>
                  </a:lnTo>
                  <a:lnTo>
                    <a:pt x="38" y="6"/>
                  </a:lnTo>
                  <a:lnTo>
                    <a:pt x="62" y="2"/>
                  </a:lnTo>
                  <a:lnTo>
                    <a:pt x="85" y="0"/>
                  </a:lnTo>
                  <a:lnTo>
                    <a:pt x="108" y="6"/>
                  </a:lnTo>
                  <a:lnTo>
                    <a:pt x="130" y="17"/>
                  </a:lnTo>
                  <a:lnTo>
                    <a:pt x="149" y="41"/>
                  </a:lnTo>
                  <a:close/>
                </a:path>
              </a:pathLst>
            </a:custGeom>
            <a:solidFill>
              <a:srgbClr val="870A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21" name="Freeform 201">
              <a:extLst>
                <a:ext uri="{FF2B5EF4-FFF2-40B4-BE49-F238E27FC236}">
                  <a16:creationId xmlns:a16="http://schemas.microsoft.com/office/drawing/2014/main" id="{6C043CB2-5E20-A25C-0BA1-B1FA64251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2554"/>
              <a:ext cx="67" cy="147"/>
            </a:xfrm>
            <a:custGeom>
              <a:avLst/>
              <a:gdLst>
                <a:gd name="T0" fmla="*/ 136 w 136"/>
                <a:gd name="T1" fmla="*/ 36 h 294"/>
                <a:gd name="T2" fmla="*/ 136 w 136"/>
                <a:gd name="T3" fmla="*/ 89 h 294"/>
                <a:gd name="T4" fmla="*/ 132 w 136"/>
                <a:gd name="T5" fmla="*/ 131 h 294"/>
                <a:gd name="T6" fmla="*/ 125 w 136"/>
                <a:gd name="T7" fmla="*/ 164 h 294"/>
                <a:gd name="T8" fmla="*/ 117 w 136"/>
                <a:gd name="T9" fmla="*/ 192 h 294"/>
                <a:gd name="T10" fmla="*/ 105 w 136"/>
                <a:gd name="T11" fmla="*/ 213 h 294"/>
                <a:gd name="T12" fmla="*/ 95 w 136"/>
                <a:gd name="T13" fmla="*/ 236 h 294"/>
                <a:gd name="T14" fmla="*/ 88 w 136"/>
                <a:gd name="T15" fmla="*/ 261 h 294"/>
                <a:gd name="T16" fmla="*/ 84 w 136"/>
                <a:gd name="T17" fmla="*/ 294 h 294"/>
                <a:gd name="T18" fmla="*/ 72 w 136"/>
                <a:gd name="T19" fmla="*/ 259 h 294"/>
                <a:gd name="T20" fmla="*/ 59 w 136"/>
                <a:gd name="T21" fmla="*/ 232 h 294"/>
                <a:gd name="T22" fmla="*/ 43 w 136"/>
                <a:gd name="T23" fmla="*/ 203 h 294"/>
                <a:gd name="T24" fmla="*/ 28 w 136"/>
                <a:gd name="T25" fmla="*/ 176 h 294"/>
                <a:gd name="T26" fmla="*/ 12 w 136"/>
                <a:gd name="T27" fmla="*/ 143 h 294"/>
                <a:gd name="T28" fmla="*/ 2 w 136"/>
                <a:gd name="T29" fmla="*/ 108 h 294"/>
                <a:gd name="T30" fmla="*/ 0 w 136"/>
                <a:gd name="T31" fmla="*/ 67 h 294"/>
                <a:gd name="T32" fmla="*/ 8 w 136"/>
                <a:gd name="T33" fmla="*/ 23 h 294"/>
                <a:gd name="T34" fmla="*/ 10 w 136"/>
                <a:gd name="T35" fmla="*/ 15 h 294"/>
                <a:gd name="T36" fmla="*/ 22 w 136"/>
                <a:gd name="T37" fmla="*/ 9 h 294"/>
                <a:gd name="T38" fmla="*/ 35 w 136"/>
                <a:gd name="T39" fmla="*/ 3 h 294"/>
                <a:gd name="T40" fmla="*/ 57 w 136"/>
                <a:gd name="T41" fmla="*/ 0 h 294"/>
                <a:gd name="T42" fmla="*/ 78 w 136"/>
                <a:gd name="T43" fmla="*/ 0 h 294"/>
                <a:gd name="T44" fmla="*/ 99 w 136"/>
                <a:gd name="T45" fmla="*/ 5 h 294"/>
                <a:gd name="T46" fmla="*/ 119 w 136"/>
                <a:gd name="T47" fmla="*/ 17 h 294"/>
                <a:gd name="T48" fmla="*/ 136 w 136"/>
                <a:gd name="T49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294">
                  <a:moveTo>
                    <a:pt x="136" y="36"/>
                  </a:moveTo>
                  <a:lnTo>
                    <a:pt x="136" y="89"/>
                  </a:lnTo>
                  <a:lnTo>
                    <a:pt x="132" y="131"/>
                  </a:lnTo>
                  <a:lnTo>
                    <a:pt x="125" y="164"/>
                  </a:lnTo>
                  <a:lnTo>
                    <a:pt x="117" y="192"/>
                  </a:lnTo>
                  <a:lnTo>
                    <a:pt x="105" y="213"/>
                  </a:lnTo>
                  <a:lnTo>
                    <a:pt x="95" y="236"/>
                  </a:lnTo>
                  <a:lnTo>
                    <a:pt x="88" y="261"/>
                  </a:lnTo>
                  <a:lnTo>
                    <a:pt x="84" y="294"/>
                  </a:lnTo>
                  <a:lnTo>
                    <a:pt x="72" y="259"/>
                  </a:lnTo>
                  <a:lnTo>
                    <a:pt x="59" y="232"/>
                  </a:lnTo>
                  <a:lnTo>
                    <a:pt x="43" y="203"/>
                  </a:lnTo>
                  <a:lnTo>
                    <a:pt x="28" y="176"/>
                  </a:lnTo>
                  <a:lnTo>
                    <a:pt x="12" y="143"/>
                  </a:lnTo>
                  <a:lnTo>
                    <a:pt x="2" y="108"/>
                  </a:lnTo>
                  <a:lnTo>
                    <a:pt x="0" y="67"/>
                  </a:lnTo>
                  <a:lnTo>
                    <a:pt x="8" y="23"/>
                  </a:lnTo>
                  <a:lnTo>
                    <a:pt x="10" y="15"/>
                  </a:lnTo>
                  <a:lnTo>
                    <a:pt x="22" y="9"/>
                  </a:lnTo>
                  <a:lnTo>
                    <a:pt x="35" y="3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99" y="5"/>
                  </a:lnTo>
                  <a:lnTo>
                    <a:pt x="119" y="17"/>
                  </a:lnTo>
                  <a:lnTo>
                    <a:pt x="136" y="36"/>
                  </a:lnTo>
                  <a:close/>
                </a:path>
              </a:pathLst>
            </a:custGeom>
            <a:solidFill>
              <a:srgbClr val="8A1403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22" name="Freeform 202">
              <a:extLst>
                <a:ext uri="{FF2B5EF4-FFF2-40B4-BE49-F238E27FC236}">
                  <a16:creationId xmlns:a16="http://schemas.microsoft.com/office/drawing/2014/main" id="{F78BA583-AB92-F131-708A-26FDC785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2557"/>
              <a:ext cx="62" cy="133"/>
            </a:xfrm>
            <a:custGeom>
              <a:avLst/>
              <a:gdLst>
                <a:gd name="T0" fmla="*/ 124 w 124"/>
                <a:gd name="T1" fmla="*/ 33 h 268"/>
                <a:gd name="T2" fmla="*/ 124 w 124"/>
                <a:gd name="T3" fmla="*/ 82 h 268"/>
                <a:gd name="T4" fmla="*/ 121 w 124"/>
                <a:gd name="T5" fmla="*/ 121 h 268"/>
                <a:gd name="T6" fmla="*/ 113 w 124"/>
                <a:gd name="T7" fmla="*/ 150 h 268"/>
                <a:gd name="T8" fmla="*/ 105 w 124"/>
                <a:gd name="T9" fmla="*/ 175 h 268"/>
                <a:gd name="T10" fmla="*/ 95 w 124"/>
                <a:gd name="T11" fmla="*/ 194 h 268"/>
                <a:gd name="T12" fmla="*/ 86 w 124"/>
                <a:gd name="T13" fmla="*/ 216 h 268"/>
                <a:gd name="T14" fmla="*/ 78 w 124"/>
                <a:gd name="T15" fmla="*/ 239 h 268"/>
                <a:gd name="T16" fmla="*/ 74 w 124"/>
                <a:gd name="T17" fmla="*/ 268 h 268"/>
                <a:gd name="T18" fmla="*/ 64 w 124"/>
                <a:gd name="T19" fmla="*/ 237 h 268"/>
                <a:gd name="T20" fmla="*/ 53 w 124"/>
                <a:gd name="T21" fmla="*/ 212 h 268"/>
                <a:gd name="T22" fmla="*/ 37 w 124"/>
                <a:gd name="T23" fmla="*/ 187 h 268"/>
                <a:gd name="T24" fmla="*/ 24 w 124"/>
                <a:gd name="T25" fmla="*/ 161 h 268"/>
                <a:gd name="T26" fmla="*/ 10 w 124"/>
                <a:gd name="T27" fmla="*/ 132 h 268"/>
                <a:gd name="T28" fmla="*/ 2 w 124"/>
                <a:gd name="T29" fmla="*/ 101 h 268"/>
                <a:gd name="T30" fmla="*/ 0 w 124"/>
                <a:gd name="T31" fmla="*/ 64 h 268"/>
                <a:gd name="T32" fmla="*/ 8 w 124"/>
                <a:gd name="T33" fmla="*/ 22 h 268"/>
                <a:gd name="T34" fmla="*/ 10 w 124"/>
                <a:gd name="T35" fmla="*/ 16 h 268"/>
                <a:gd name="T36" fmla="*/ 20 w 124"/>
                <a:gd name="T37" fmla="*/ 10 h 268"/>
                <a:gd name="T38" fmla="*/ 33 w 124"/>
                <a:gd name="T39" fmla="*/ 4 h 268"/>
                <a:gd name="T40" fmla="*/ 53 w 124"/>
                <a:gd name="T41" fmla="*/ 2 h 268"/>
                <a:gd name="T42" fmla="*/ 70 w 124"/>
                <a:gd name="T43" fmla="*/ 0 h 268"/>
                <a:gd name="T44" fmla="*/ 91 w 124"/>
                <a:gd name="T45" fmla="*/ 6 h 268"/>
                <a:gd name="T46" fmla="*/ 107 w 124"/>
                <a:gd name="T47" fmla="*/ 16 h 268"/>
                <a:gd name="T48" fmla="*/ 124 w 124"/>
                <a:gd name="T49" fmla="*/ 3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268">
                  <a:moveTo>
                    <a:pt x="124" y="33"/>
                  </a:moveTo>
                  <a:lnTo>
                    <a:pt x="124" y="82"/>
                  </a:lnTo>
                  <a:lnTo>
                    <a:pt x="121" y="121"/>
                  </a:lnTo>
                  <a:lnTo>
                    <a:pt x="113" y="150"/>
                  </a:lnTo>
                  <a:lnTo>
                    <a:pt x="105" y="175"/>
                  </a:lnTo>
                  <a:lnTo>
                    <a:pt x="95" y="194"/>
                  </a:lnTo>
                  <a:lnTo>
                    <a:pt x="86" y="216"/>
                  </a:lnTo>
                  <a:lnTo>
                    <a:pt x="78" y="239"/>
                  </a:lnTo>
                  <a:lnTo>
                    <a:pt x="74" y="268"/>
                  </a:lnTo>
                  <a:lnTo>
                    <a:pt x="64" y="237"/>
                  </a:lnTo>
                  <a:lnTo>
                    <a:pt x="53" y="212"/>
                  </a:lnTo>
                  <a:lnTo>
                    <a:pt x="37" y="187"/>
                  </a:lnTo>
                  <a:lnTo>
                    <a:pt x="24" y="161"/>
                  </a:lnTo>
                  <a:lnTo>
                    <a:pt x="10" y="132"/>
                  </a:lnTo>
                  <a:lnTo>
                    <a:pt x="2" y="101"/>
                  </a:lnTo>
                  <a:lnTo>
                    <a:pt x="0" y="64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20" y="10"/>
                  </a:lnTo>
                  <a:lnTo>
                    <a:pt x="33" y="4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91" y="6"/>
                  </a:lnTo>
                  <a:lnTo>
                    <a:pt x="107" y="16"/>
                  </a:lnTo>
                  <a:lnTo>
                    <a:pt x="124" y="33"/>
                  </a:lnTo>
                  <a:close/>
                </a:path>
              </a:pathLst>
            </a:custGeom>
            <a:solidFill>
              <a:srgbClr val="8F2414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23" name="Freeform 203">
              <a:extLst>
                <a:ext uri="{FF2B5EF4-FFF2-40B4-BE49-F238E27FC236}">
                  <a16:creationId xmlns:a16="http://schemas.microsoft.com/office/drawing/2014/main" id="{BDCFB29C-CC61-30F8-B7F0-BD5ED6AEB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2561"/>
              <a:ext cx="57" cy="120"/>
            </a:xfrm>
            <a:custGeom>
              <a:avLst/>
              <a:gdLst>
                <a:gd name="T0" fmla="*/ 115 w 115"/>
                <a:gd name="T1" fmla="*/ 31 h 241"/>
                <a:gd name="T2" fmla="*/ 115 w 115"/>
                <a:gd name="T3" fmla="*/ 74 h 241"/>
                <a:gd name="T4" fmla="*/ 111 w 115"/>
                <a:gd name="T5" fmla="*/ 109 h 241"/>
                <a:gd name="T6" fmla="*/ 103 w 115"/>
                <a:gd name="T7" fmla="*/ 136 h 241"/>
                <a:gd name="T8" fmla="*/ 97 w 115"/>
                <a:gd name="T9" fmla="*/ 157 h 241"/>
                <a:gd name="T10" fmla="*/ 87 w 115"/>
                <a:gd name="T11" fmla="*/ 175 h 241"/>
                <a:gd name="T12" fmla="*/ 80 w 115"/>
                <a:gd name="T13" fmla="*/ 192 h 241"/>
                <a:gd name="T14" fmla="*/ 72 w 115"/>
                <a:gd name="T15" fmla="*/ 213 h 241"/>
                <a:gd name="T16" fmla="*/ 68 w 115"/>
                <a:gd name="T17" fmla="*/ 241 h 241"/>
                <a:gd name="T18" fmla="*/ 58 w 115"/>
                <a:gd name="T19" fmla="*/ 213 h 241"/>
                <a:gd name="T20" fmla="*/ 49 w 115"/>
                <a:gd name="T21" fmla="*/ 190 h 241"/>
                <a:gd name="T22" fmla="*/ 35 w 115"/>
                <a:gd name="T23" fmla="*/ 167 h 241"/>
                <a:gd name="T24" fmla="*/ 23 w 115"/>
                <a:gd name="T25" fmla="*/ 144 h 241"/>
                <a:gd name="T26" fmla="*/ 10 w 115"/>
                <a:gd name="T27" fmla="*/ 118 h 241"/>
                <a:gd name="T28" fmla="*/ 4 w 115"/>
                <a:gd name="T29" fmla="*/ 89 h 241"/>
                <a:gd name="T30" fmla="*/ 0 w 115"/>
                <a:gd name="T31" fmla="*/ 56 h 241"/>
                <a:gd name="T32" fmla="*/ 8 w 115"/>
                <a:gd name="T33" fmla="*/ 20 h 241"/>
                <a:gd name="T34" fmla="*/ 10 w 115"/>
                <a:gd name="T35" fmla="*/ 14 h 241"/>
                <a:gd name="T36" fmla="*/ 19 w 115"/>
                <a:gd name="T37" fmla="*/ 8 h 241"/>
                <a:gd name="T38" fmla="*/ 31 w 115"/>
                <a:gd name="T39" fmla="*/ 4 h 241"/>
                <a:gd name="T40" fmla="*/ 49 w 115"/>
                <a:gd name="T41" fmla="*/ 2 h 241"/>
                <a:gd name="T42" fmla="*/ 64 w 115"/>
                <a:gd name="T43" fmla="*/ 0 h 241"/>
                <a:gd name="T44" fmla="*/ 82 w 115"/>
                <a:gd name="T45" fmla="*/ 6 h 241"/>
                <a:gd name="T46" fmla="*/ 97 w 115"/>
                <a:gd name="T47" fmla="*/ 14 h 241"/>
                <a:gd name="T48" fmla="*/ 115 w 115"/>
                <a:gd name="T49" fmla="*/ 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241">
                  <a:moveTo>
                    <a:pt x="115" y="31"/>
                  </a:moveTo>
                  <a:lnTo>
                    <a:pt x="115" y="74"/>
                  </a:lnTo>
                  <a:lnTo>
                    <a:pt x="111" y="109"/>
                  </a:lnTo>
                  <a:lnTo>
                    <a:pt x="103" y="136"/>
                  </a:lnTo>
                  <a:lnTo>
                    <a:pt x="97" y="157"/>
                  </a:lnTo>
                  <a:lnTo>
                    <a:pt x="87" y="175"/>
                  </a:lnTo>
                  <a:lnTo>
                    <a:pt x="80" y="192"/>
                  </a:lnTo>
                  <a:lnTo>
                    <a:pt x="72" y="213"/>
                  </a:lnTo>
                  <a:lnTo>
                    <a:pt x="68" y="241"/>
                  </a:lnTo>
                  <a:lnTo>
                    <a:pt x="58" y="213"/>
                  </a:lnTo>
                  <a:lnTo>
                    <a:pt x="49" y="190"/>
                  </a:lnTo>
                  <a:lnTo>
                    <a:pt x="35" y="167"/>
                  </a:lnTo>
                  <a:lnTo>
                    <a:pt x="23" y="144"/>
                  </a:lnTo>
                  <a:lnTo>
                    <a:pt x="10" y="118"/>
                  </a:lnTo>
                  <a:lnTo>
                    <a:pt x="4" y="89"/>
                  </a:lnTo>
                  <a:lnTo>
                    <a:pt x="0" y="5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9" y="8"/>
                  </a:lnTo>
                  <a:lnTo>
                    <a:pt x="31" y="4"/>
                  </a:lnTo>
                  <a:lnTo>
                    <a:pt x="49" y="2"/>
                  </a:lnTo>
                  <a:lnTo>
                    <a:pt x="64" y="0"/>
                  </a:lnTo>
                  <a:lnTo>
                    <a:pt x="82" y="6"/>
                  </a:lnTo>
                  <a:lnTo>
                    <a:pt x="97" y="14"/>
                  </a:lnTo>
                  <a:lnTo>
                    <a:pt x="115" y="31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24" name="Freeform 204">
              <a:extLst>
                <a:ext uri="{FF2B5EF4-FFF2-40B4-BE49-F238E27FC236}">
                  <a16:creationId xmlns:a16="http://schemas.microsoft.com/office/drawing/2014/main" id="{C8DE6EAC-7906-30AB-1631-B27F050B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2420"/>
              <a:ext cx="239" cy="133"/>
            </a:xfrm>
            <a:custGeom>
              <a:avLst/>
              <a:gdLst>
                <a:gd name="T0" fmla="*/ 31 w 477"/>
                <a:gd name="T1" fmla="*/ 225 h 266"/>
                <a:gd name="T2" fmla="*/ 107 w 477"/>
                <a:gd name="T3" fmla="*/ 136 h 266"/>
                <a:gd name="T4" fmla="*/ 200 w 477"/>
                <a:gd name="T5" fmla="*/ 56 h 266"/>
                <a:gd name="T6" fmla="*/ 299 w 477"/>
                <a:gd name="T7" fmla="*/ 12 h 266"/>
                <a:gd name="T8" fmla="*/ 351 w 477"/>
                <a:gd name="T9" fmla="*/ 17 h 266"/>
                <a:gd name="T10" fmla="*/ 355 w 477"/>
                <a:gd name="T11" fmla="*/ 52 h 266"/>
                <a:gd name="T12" fmla="*/ 361 w 477"/>
                <a:gd name="T13" fmla="*/ 50 h 266"/>
                <a:gd name="T14" fmla="*/ 382 w 477"/>
                <a:gd name="T15" fmla="*/ 31 h 266"/>
                <a:gd name="T16" fmla="*/ 409 w 477"/>
                <a:gd name="T17" fmla="*/ 17 h 266"/>
                <a:gd name="T18" fmla="*/ 436 w 477"/>
                <a:gd name="T19" fmla="*/ 6 h 266"/>
                <a:gd name="T20" fmla="*/ 436 w 477"/>
                <a:gd name="T21" fmla="*/ 19 h 266"/>
                <a:gd name="T22" fmla="*/ 411 w 477"/>
                <a:gd name="T23" fmla="*/ 58 h 266"/>
                <a:gd name="T24" fmla="*/ 409 w 477"/>
                <a:gd name="T25" fmla="*/ 74 h 266"/>
                <a:gd name="T26" fmla="*/ 430 w 477"/>
                <a:gd name="T27" fmla="*/ 74 h 266"/>
                <a:gd name="T28" fmla="*/ 458 w 477"/>
                <a:gd name="T29" fmla="*/ 87 h 266"/>
                <a:gd name="T30" fmla="*/ 456 w 477"/>
                <a:gd name="T31" fmla="*/ 112 h 266"/>
                <a:gd name="T32" fmla="*/ 419 w 477"/>
                <a:gd name="T33" fmla="*/ 126 h 266"/>
                <a:gd name="T34" fmla="*/ 405 w 477"/>
                <a:gd name="T35" fmla="*/ 140 h 266"/>
                <a:gd name="T36" fmla="*/ 417 w 477"/>
                <a:gd name="T37" fmla="*/ 159 h 266"/>
                <a:gd name="T38" fmla="*/ 425 w 477"/>
                <a:gd name="T39" fmla="*/ 176 h 266"/>
                <a:gd name="T40" fmla="*/ 411 w 477"/>
                <a:gd name="T41" fmla="*/ 182 h 266"/>
                <a:gd name="T42" fmla="*/ 382 w 477"/>
                <a:gd name="T43" fmla="*/ 175 h 266"/>
                <a:gd name="T44" fmla="*/ 357 w 477"/>
                <a:gd name="T45" fmla="*/ 165 h 266"/>
                <a:gd name="T46" fmla="*/ 332 w 477"/>
                <a:gd name="T47" fmla="*/ 153 h 266"/>
                <a:gd name="T48" fmla="*/ 330 w 477"/>
                <a:gd name="T49" fmla="*/ 155 h 266"/>
                <a:gd name="T50" fmla="*/ 347 w 477"/>
                <a:gd name="T51" fmla="*/ 180 h 266"/>
                <a:gd name="T52" fmla="*/ 332 w 477"/>
                <a:gd name="T53" fmla="*/ 200 h 266"/>
                <a:gd name="T54" fmla="*/ 301 w 477"/>
                <a:gd name="T55" fmla="*/ 198 h 266"/>
                <a:gd name="T56" fmla="*/ 268 w 477"/>
                <a:gd name="T57" fmla="*/ 192 h 266"/>
                <a:gd name="T58" fmla="*/ 237 w 477"/>
                <a:gd name="T59" fmla="*/ 182 h 266"/>
                <a:gd name="T60" fmla="*/ 233 w 477"/>
                <a:gd name="T61" fmla="*/ 182 h 266"/>
                <a:gd name="T62" fmla="*/ 246 w 477"/>
                <a:gd name="T63" fmla="*/ 202 h 266"/>
                <a:gd name="T64" fmla="*/ 233 w 477"/>
                <a:gd name="T65" fmla="*/ 215 h 266"/>
                <a:gd name="T66" fmla="*/ 202 w 477"/>
                <a:gd name="T67" fmla="*/ 217 h 266"/>
                <a:gd name="T68" fmla="*/ 173 w 477"/>
                <a:gd name="T69" fmla="*/ 217 h 266"/>
                <a:gd name="T70" fmla="*/ 145 w 477"/>
                <a:gd name="T71" fmla="*/ 213 h 266"/>
                <a:gd name="T72" fmla="*/ 143 w 477"/>
                <a:gd name="T73" fmla="*/ 225 h 266"/>
                <a:gd name="T74" fmla="*/ 132 w 477"/>
                <a:gd name="T75" fmla="*/ 250 h 266"/>
                <a:gd name="T76" fmla="*/ 89 w 477"/>
                <a:gd name="T77" fmla="*/ 262 h 266"/>
                <a:gd name="T78" fmla="*/ 52 w 477"/>
                <a:gd name="T79" fmla="*/ 264 h 266"/>
                <a:gd name="T80" fmla="*/ 17 w 477"/>
                <a:gd name="T81" fmla="*/ 2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" h="266">
                  <a:moveTo>
                    <a:pt x="0" y="266"/>
                  </a:moveTo>
                  <a:lnTo>
                    <a:pt x="31" y="225"/>
                  </a:lnTo>
                  <a:lnTo>
                    <a:pt x="68" y="180"/>
                  </a:lnTo>
                  <a:lnTo>
                    <a:pt x="107" y="136"/>
                  </a:lnTo>
                  <a:lnTo>
                    <a:pt x="153" y="95"/>
                  </a:lnTo>
                  <a:lnTo>
                    <a:pt x="200" y="56"/>
                  </a:lnTo>
                  <a:lnTo>
                    <a:pt x="248" y="29"/>
                  </a:lnTo>
                  <a:lnTo>
                    <a:pt x="299" y="12"/>
                  </a:lnTo>
                  <a:lnTo>
                    <a:pt x="349" y="8"/>
                  </a:lnTo>
                  <a:lnTo>
                    <a:pt x="351" y="17"/>
                  </a:lnTo>
                  <a:lnTo>
                    <a:pt x="353" y="35"/>
                  </a:lnTo>
                  <a:lnTo>
                    <a:pt x="355" y="52"/>
                  </a:lnTo>
                  <a:lnTo>
                    <a:pt x="357" y="64"/>
                  </a:lnTo>
                  <a:lnTo>
                    <a:pt x="361" y="50"/>
                  </a:lnTo>
                  <a:lnTo>
                    <a:pt x="370" y="41"/>
                  </a:lnTo>
                  <a:lnTo>
                    <a:pt x="382" y="31"/>
                  </a:lnTo>
                  <a:lnTo>
                    <a:pt x="397" y="25"/>
                  </a:lnTo>
                  <a:lnTo>
                    <a:pt x="409" y="17"/>
                  </a:lnTo>
                  <a:lnTo>
                    <a:pt x="423" y="12"/>
                  </a:lnTo>
                  <a:lnTo>
                    <a:pt x="436" y="6"/>
                  </a:lnTo>
                  <a:lnTo>
                    <a:pt x="450" y="0"/>
                  </a:lnTo>
                  <a:lnTo>
                    <a:pt x="436" y="19"/>
                  </a:lnTo>
                  <a:lnTo>
                    <a:pt x="425" y="39"/>
                  </a:lnTo>
                  <a:lnTo>
                    <a:pt x="411" y="58"/>
                  </a:lnTo>
                  <a:lnTo>
                    <a:pt x="399" y="78"/>
                  </a:lnTo>
                  <a:lnTo>
                    <a:pt x="409" y="74"/>
                  </a:lnTo>
                  <a:lnTo>
                    <a:pt x="421" y="74"/>
                  </a:lnTo>
                  <a:lnTo>
                    <a:pt x="430" y="74"/>
                  </a:lnTo>
                  <a:lnTo>
                    <a:pt x="440" y="78"/>
                  </a:lnTo>
                  <a:lnTo>
                    <a:pt x="458" y="87"/>
                  </a:lnTo>
                  <a:lnTo>
                    <a:pt x="477" y="101"/>
                  </a:lnTo>
                  <a:lnTo>
                    <a:pt x="456" y="112"/>
                  </a:lnTo>
                  <a:lnTo>
                    <a:pt x="438" y="124"/>
                  </a:lnTo>
                  <a:lnTo>
                    <a:pt x="419" y="126"/>
                  </a:lnTo>
                  <a:lnTo>
                    <a:pt x="399" y="124"/>
                  </a:lnTo>
                  <a:lnTo>
                    <a:pt x="405" y="140"/>
                  </a:lnTo>
                  <a:lnTo>
                    <a:pt x="413" y="153"/>
                  </a:lnTo>
                  <a:lnTo>
                    <a:pt x="417" y="159"/>
                  </a:lnTo>
                  <a:lnTo>
                    <a:pt x="421" y="167"/>
                  </a:lnTo>
                  <a:lnTo>
                    <a:pt x="425" y="176"/>
                  </a:lnTo>
                  <a:lnTo>
                    <a:pt x="429" y="188"/>
                  </a:lnTo>
                  <a:lnTo>
                    <a:pt x="411" y="182"/>
                  </a:lnTo>
                  <a:lnTo>
                    <a:pt x="396" y="178"/>
                  </a:lnTo>
                  <a:lnTo>
                    <a:pt x="382" y="175"/>
                  </a:lnTo>
                  <a:lnTo>
                    <a:pt x="370" y="171"/>
                  </a:lnTo>
                  <a:lnTo>
                    <a:pt x="357" y="165"/>
                  </a:lnTo>
                  <a:lnTo>
                    <a:pt x="345" y="159"/>
                  </a:lnTo>
                  <a:lnTo>
                    <a:pt x="332" y="153"/>
                  </a:lnTo>
                  <a:lnTo>
                    <a:pt x="320" y="149"/>
                  </a:lnTo>
                  <a:lnTo>
                    <a:pt x="330" y="155"/>
                  </a:lnTo>
                  <a:lnTo>
                    <a:pt x="341" y="167"/>
                  </a:lnTo>
                  <a:lnTo>
                    <a:pt x="347" y="180"/>
                  </a:lnTo>
                  <a:lnTo>
                    <a:pt x="349" y="200"/>
                  </a:lnTo>
                  <a:lnTo>
                    <a:pt x="332" y="200"/>
                  </a:lnTo>
                  <a:lnTo>
                    <a:pt x="316" y="200"/>
                  </a:lnTo>
                  <a:lnTo>
                    <a:pt x="301" y="198"/>
                  </a:lnTo>
                  <a:lnTo>
                    <a:pt x="285" y="196"/>
                  </a:lnTo>
                  <a:lnTo>
                    <a:pt x="268" y="192"/>
                  </a:lnTo>
                  <a:lnTo>
                    <a:pt x="252" y="188"/>
                  </a:lnTo>
                  <a:lnTo>
                    <a:pt x="237" y="182"/>
                  </a:lnTo>
                  <a:lnTo>
                    <a:pt x="223" y="178"/>
                  </a:lnTo>
                  <a:lnTo>
                    <a:pt x="233" y="182"/>
                  </a:lnTo>
                  <a:lnTo>
                    <a:pt x="240" y="192"/>
                  </a:lnTo>
                  <a:lnTo>
                    <a:pt x="246" y="202"/>
                  </a:lnTo>
                  <a:lnTo>
                    <a:pt x="250" y="213"/>
                  </a:lnTo>
                  <a:lnTo>
                    <a:pt x="233" y="215"/>
                  </a:lnTo>
                  <a:lnTo>
                    <a:pt x="217" y="217"/>
                  </a:lnTo>
                  <a:lnTo>
                    <a:pt x="202" y="217"/>
                  </a:lnTo>
                  <a:lnTo>
                    <a:pt x="188" y="219"/>
                  </a:lnTo>
                  <a:lnTo>
                    <a:pt x="173" y="217"/>
                  </a:lnTo>
                  <a:lnTo>
                    <a:pt x="159" y="215"/>
                  </a:lnTo>
                  <a:lnTo>
                    <a:pt x="145" y="213"/>
                  </a:lnTo>
                  <a:lnTo>
                    <a:pt x="132" y="213"/>
                  </a:lnTo>
                  <a:lnTo>
                    <a:pt x="143" y="225"/>
                  </a:lnTo>
                  <a:lnTo>
                    <a:pt x="157" y="237"/>
                  </a:lnTo>
                  <a:lnTo>
                    <a:pt x="132" y="250"/>
                  </a:lnTo>
                  <a:lnTo>
                    <a:pt x="110" y="258"/>
                  </a:lnTo>
                  <a:lnTo>
                    <a:pt x="89" y="262"/>
                  </a:lnTo>
                  <a:lnTo>
                    <a:pt x="72" y="266"/>
                  </a:lnTo>
                  <a:lnTo>
                    <a:pt x="52" y="264"/>
                  </a:lnTo>
                  <a:lnTo>
                    <a:pt x="35" y="264"/>
                  </a:lnTo>
                  <a:lnTo>
                    <a:pt x="17" y="264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25" name="Freeform 205">
              <a:extLst>
                <a:ext uri="{FF2B5EF4-FFF2-40B4-BE49-F238E27FC236}">
                  <a16:creationId xmlns:a16="http://schemas.microsoft.com/office/drawing/2014/main" id="{7680C285-A2C3-2662-8F6B-714581AAC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416"/>
              <a:ext cx="239" cy="133"/>
            </a:xfrm>
            <a:custGeom>
              <a:avLst/>
              <a:gdLst>
                <a:gd name="T0" fmla="*/ 442 w 477"/>
                <a:gd name="T1" fmla="*/ 223 h 266"/>
                <a:gd name="T2" fmla="*/ 364 w 477"/>
                <a:gd name="T3" fmla="*/ 136 h 266"/>
                <a:gd name="T4" fmla="*/ 273 w 477"/>
                <a:gd name="T5" fmla="*/ 56 h 266"/>
                <a:gd name="T6" fmla="*/ 176 w 477"/>
                <a:gd name="T7" fmla="*/ 12 h 266"/>
                <a:gd name="T8" fmla="*/ 126 w 477"/>
                <a:gd name="T9" fmla="*/ 18 h 266"/>
                <a:gd name="T10" fmla="*/ 122 w 477"/>
                <a:gd name="T11" fmla="*/ 51 h 266"/>
                <a:gd name="T12" fmla="*/ 112 w 477"/>
                <a:gd name="T13" fmla="*/ 51 h 266"/>
                <a:gd name="T14" fmla="*/ 91 w 477"/>
                <a:gd name="T15" fmla="*/ 31 h 266"/>
                <a:gd name="T16" fmla="*/ 64 w 477"/>
                <a:gd name="T17" fmla="*/ 18 h 266"/>
                <a:gd name="T18" fmla="*/ 38 w 477"/>
                <a:gd name="T19" fmla="*/ 6 h 266"/>
                <a:gd name="T20" fmla="*/ 40 w 477"/>
                <a:gd name="T21" fmla="*/ 18 h 266"/>
                <a:gd name="T22" fmla="*/ 64 w 477"/>
                <a:gd name="T23" fmla="*/ 56 h 266"/>
                <a:gd name="T24" fmla="*/ 66 w 477"/>
                <a:gd name="T25" fmla="*/ 74 h 266"/>
                <a:gd name="T26" fmla="*/ 44 w 477"/>
                <a:gd name="T27" fmla="*/ 74 h 266"/>
                <a:gd name="T28" fmla="*/ 17 w 477"/>
                <a:gd name="T29" fmla="*/ 86 h 266"/>
                <a:gd name="T30" fmla="*/ 19 w 477"/>
                <a:gd name="T31" fmla="*/ 113 h 266"/>
                <a:gd name="T32" fmla="*/ 46 w 477"/>
                <a:gd name="T33" fmla="*/ 124 h 266"/>
                <a:gd name="T34" fmla="*/ 68 w 477"/>
                <a:gd name="T35" fmla="*/ 124 h 266"/>
                <a:gd name="T36" fmla="*/ 69 w 477"/>
                <a:gd name="T37" fmla="*/ 140 h 266"/>
                <a:gd name="T38" fmla="*/ 56 w 477"/>
                <a:gd name="T39" fmla="*/ 159 h 266"/>
                <a:gd name="T40" fmla="*/ 50 w 477"/>
                <a:gd name="T41" fmla="*/ 177 h 266"/>
                <a:gd name="T42" fmla="*/ 64 w 477"/>
                <a:gd name="T43" fmla="*/ 183 h 266"/>
                <a:gd name="T44" fmla="*/ 93 w 477"/>
                <a:gd name="T45" fmla="*/ 173 h 266"/>
                <a:gd name="T46" fmla="*/ 118 w 477"/>
                <a:gd name="T47" fmla="*/ 163 h 266"/>
                <a:gd name="T48" fmla="*/ 143 w 477"/>
                <a:gd name="T49" fmla="*/ 151 h 266"/>
                <a:gd name="T50" fmla="*/ 145 w 477"/>
                <a:gd name="T51" fmla="*/ 155 h 266"/>
                <a:gd name="T52" fmla="*/ 130 w 477"/>
                <a:gd name="T53" fmla="*/ 181 h 266"/>
                <a:gd name="T54" fmla="*/ 145 w 477"/>
                <a:gd name="T55" fmla="*/ 200 h 266"/>
                <a:gd name="T56" fmla="*/ 176 w 477"/>
                <a:gd name="T57" fmla="*/ 198 h 266"/>
                <a:gd name="T58" fmla="*/ 207 w 477"/>
                <a:gd name="T59" fmla="*/ 192 h 266"/>
                <a:gd name="T60" fmla="*/ 238 w 477"/>
                <a:gd name="T61" fmla="*/ 183 h 266"/>
                <a:gd name="T62" fmla="*/ 244 w 477"/>
                <a:gd name="T63" fmla="*/ 183 h 266"/>
                <a:gd name="T64" fmla="*/ 228 w 477"/>
                <a:gd name="T65" fmla="*/ 198 h 266"/>
                <a:gd name="T66" fmla="*/ 242 w 477"/>
                <a:gd name="T67" fmla="*/ 212 h 266"/>
                <a:gd name="T68" fmla="*/ 271 w 477"/>
                <a:gd name="T69" fmla="*/ 215 h 266"/>
                <a:gd name="T70" fmla="*/ 300 w 477"/>
                <a:gd name="T71" fmla="*/ 214 h 266"/>
                <a:gd name="T72" fmla="*/ 329 w 477"/>
                <a:gd name="T73" fmla="*/ 212 h 266"/>
                <a:gd name="T74" fmla="*/ 339 w 477"/>
                <a:gd name="T75" fmla="*/ 214 h 266"/>
                <a:gd name="T76" fmla="*/ 327 w 477"/>
                <a:gd name="T77" fmla="*/ 229 h 266"/>
                <a:gd name="T78" fmla="*/ 345 w 477"/>
                <a:gd name="T79" fmla="*/ 248 h 266"/>
                <a:gd name="T80" fmla="*/ 386 w 477"/>
                <a:gd name="T81" fmla="*/ 260 h 266"/>
                <a:gd name="T82" fmla="*/ 422 w 477"/>
                <a:gd name="T83" fmla="*/ 262 h 266"/>
                <a:gd name="T84" fmla="*/ 457 w 477"/>
                <a:gd name="T85" fmla="*/ 26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7" h="266">
                  <a:moveTo>
                    <a:pt x="477" y="266"/>
                  </a:moveTo>
                  <a:lnTo>
                    <a:pt x="442" y="223"/>
                  </a:lnTo>
                  <a:lnTo>
                    <a:pt x="405" y="181"/>
                  </a:lnTo>
                  <a:lnTo>
                    <a:pt x="364" y="136"/>
                  </a:lnTo>
                  <a:lnTo>
                    <a:pt x="322" y="95"/>
                  </a:lnTo>
                  <a:lnTo>
                    <a:pt x="273" y="56"/>
                  </a:lnTo>
                  <a:lnTo>
                    <a:pt x="227" y="29"/>
                  </a:lnTo>
                  <a:lnTo>
                    <a:pt x="176" y="12"/>
                  </a:lnTo>
                  <a:lnTo>
                    <a:pt x="128" y="8"/>
                  </a:lnTo>
                  <a:lnTo>
                    <a:pt x="126" y="18"/>
                  </a:lnTo>
                  <a:lnTo>
                    <a:pt x="124" y="35"/>
                  </a:lnTo>
                  <a:lnTo>
                    <a:pt x="122" y="51"/>
                  </a:lnTo>
                  <a:lnTo>
                    <a:pt x="122" y="64"/>
                  </a:lnTo>
                  <a:lnTo>
                    <a:pt x="112" y="51"/>
                  </a:lnTo>
                  <a:lnTo>
                    <a:pt x="102" y="41"/>
                  </a:lnTo>
                  <a:lnTo>
                    <a:pt x="91" y="31"/>
                  </a:lnTo>
                  <a:lnTo>
                    <a:pt x="79" y="25"/>
                  </a:lnTo>
                  <a:lnTo>
                    <a:pt x="64" y="18"/>
                  </a:lnTo>
                  <a:lnTo>
                    <a:pt x="52" y="12"/>
                  </a:lnTo>
                  <a:lnTo>
                    <a:pt x="38" y="6"/>
                  </a:lnTo>
                  <a:lnTo>
                    <a:pt x="29" y="0"/>
                  </a:lnTo>
                  <a:lnTo>
                    <a:pt x="40" y="18"/>
                  </a:lnTo>
                  <a:lnTo>
                    <a:pt x="52" y="39"/>
                  </a:lnTo>
                  <a:lnTo>
                    <a:pt x="64" y="56"/>
                  </a:lnTo>
                  <a:lnTo>
                    <a:pt x="77" y="78"/>
                  </a:lnTo>
                  <a:lnTo>
                    <a:pt x="66" y="74"/>
                  </a:lnTo>
                  <a:lnTo>
                    <a:pt x="54" y="74"/>
                  </a:lnTo>
                  <a:lnTo>
                    <a:pt x="44" y="74"/>
                  </a:lnTo>
                  <a:lnTo>
                    <a:pt x="35" y="78"/>
                  </a:lnTo>
                  <a:lnTo>
                    <a:pt x="17" y="86"/>
                  </a:lnTo>
                  <a:lnTo>
                    <a:pt x="0" y="101"/>
                  </a:lnTo>
                  <a:lnTo>
                    <a:pt x="19" y="113"/>
                  </a:lnTo>
                  <a:lnTo>
                    <a:pt x="38" y="122"/>
                  </a:lnTo>
                  <a:lnTo>
                    <a:pt x="46" y="124"/>
                  </a:lnTo>
                  <a:lnTo>
                    <a:pt x="58" y="126"/>
                  </a:lnTo>
                  <a:lnTo>
                    <a:pt x="68" y="124"/>
                  </a:lnTo>
                  <a:lnTo>
                    <a:pt x="79" y="124"/>
                  </a:lnTo>
                  <a:lnTo>
                    <a:pt x="69" y="140"/>
                  </a:lnTo>
                  <a:lnTo>
                    <a:pt x="62" y="153"/>
                  </a:lnTo>
                  <a:lnTo>
                    <a:pt x="56" y="159"/>
                  </a:lnTo>
                  <a:lnTo>
                    <a:pt x="54" y="167"/>
                  </a:lnTo>
                  <a:lnTo>
                    <a:pt x="50" y="177"/>
                  </a:lnTo>
                  <a:lnTo>
                    <a:pt x="50" y="188"/>
                  </a:lnTo>
                  <a:lnTo>
                    <a:pt x="64" y="183"/>
                  </a:lnTo>
                  <a:lnTo>
                    <a:pt x="79" y="179"/>
                  </a:lnTo>
                  <a:lnTo>
                    <a:pt x="93" y="173"/>
                  </a:lnTo>
                  <a:lnTo>
                    <a:pt x="106" y="169"/>
                  </a:lnTo>
                  <a:lnTo>
                    <a:pt x="118" y="163"/>
                  </a:lnTo>
                  <a:lnTo>
                    <a:pt x="130" y="157"/>
                  </a:lnTo>
                  <a:lnTo>
                    <a:pt x="143" y="151"/>
                  </a:lnTo>
                  <a:lnTo>
                    <a:pt x="157" y="150"/>
                  </a:lnTo>
                  <a:lnTo>
                    <a:pt x="145" y="155"/>
                  </a:lnTo>
                  <a:lnTo>
                    <a:pt x="135" y="167"/>
                  </a:lnTo>
                  <a:lnTo>
                    <a:pt x="130" y="181"/>
                  </a:lnTo>
                  <a:lnTo>
                    <a:pt x="132" y="200"/>
                  </a:lnTo>
                  <a:lnTo>
                    <a:pt x="145" y="200"/>
                  </a:lnTo>
                  <a:lnTo>
                    <a:pt x="163" y="200"/>
                  </a:lnTo>
                  <a:lnTo>
                    <a:pt x="176" y="198"/>
                  </a:lnTo>
                  <a:lnTo>
                    <a:pt x="194" y="196"/>
                  </a:lnTo>
                  <a:lnTo>
                    <a:pt x="207" y="192"/>
                  </a:lnTo>
                  <a:lnTo>
                    <a:pt x="223" y="188"/>
                  </a:lnTo>
                  <a:lnTo>
                    <a:pt x="238" y="183"/>
                  </a:lnTo>
                  <a:lnTo>
                    <a:pt x="256" y="179"/>
                  </a:lnTo>
                  <a:lnTo>
                    <a:pt x="244" y="183"/>
                  </a:lnTo>
                  <a:lnTo>
                    <a:pt x="236" y="190"/>
                  </a:lnTo>
                  <a:lnTo>
                    <a:pt x="228" y="198"/>
                  </a:lnTo>
                  <a:lnTo>
                    <a:pt x="228" y="210"/>
                  </a:lnTo>
                  <a:lnTo>
                    <a:pt x="242" y="212"/>
                  </a:lnTo>
                  <a:lnTo>
                    <a:pt x="258" y="215"/>
                  </a:lnTo>
                  <a:lnTo>
                    <a:pt x="271" y="215"/>
                  </a:lnTo>
                  <a:lnTo>
                    <a:pt x="287" y="215"/>
                  </a:lnTo>
                  <a:lnTo>
                    <a:pt x="300" y="214"/>
                  </a:lnTo>
                  <a:lnTo>
                    <a:pt x="316" y="214"/>
                  </a:lnTo>
                  <a:lnTo>
                    <a:pt x="329" y="212"/>
                  </a:lnTo>
                  <a:lnTo>
                    <a:pt x="345" y="210"/>
                  </a:lnTo>
                  <a:lnTo>
                    <a:pt x="339" y="214"/>
                  </a:lnTo>
                  <a:lnTo>
                    <a:pt x="333" y="223"/>
                  </a:lnTo>
                  <a:lnTo>
                    <a:pt x="327" y="229"/>
                  </a:lnTo>
                  <a:lnTo>
                    <a:pt x="324" y="237"/>
                  </a:lnTo>
                  <a:lnTo>
                    <a:pt x="345" y="248"/>
                  </a:lnTo>
                  <a:lnTo>
                    <a:pt x="366" y="256"/>
                  </a:lnTo>
                  <a:lnTo>
                    <a:pt x="386" y="260"/>
                  </a:lnTo>
                  <a:lnTo>
                    <a:pt x="405" y="264"/>
                  </a:lnTo>
                  <a:lnTo>
                    <a:pt x="422" y="262"/>
                  </a:lnTo>
                  <a:lnTo>
                    <a:pt x="440" y="262"/>
                  </a:lnTo>
                  <a:lnTo>
                    <a:pt x="457" y="262"/>
                  </a:lnTo>
                  <a:lnTo>
                    <a:pt x="477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26" name="Freeform 206">
              <a:extLst>
                <a:ext uri="{FF2B5EF4-FFF2-40B4-BE49-F238E27FC236}">
                  <a16:creationId xmlns:a16="http://schemas.microsoft.com/office/drawing/2014/main" id="{5C5D0C7F-DEAD-0BA9-92B9-87E07473D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2605"/>
              <a:ext cx="20" cy="69"/>
            </a:xfrm>
            <a:custGeom>
              <a:avLst/>
              <a:gdLst>
                <a:gd name="T0" fmla="*/ 6 w 41"/>
                <a:gd name="T1" fmla="*/ 0 h 138"/>
                <a:gd name="T2" fmla="*/ 12 w 41"/>
                <a:gd name="T3" fmla="*/ 2 h 138"/>
                <a:gd name="T4" fmla="*/ 20 w 41"/>
                <a:gd name="T5" fmla="*/ 18 h 138"/>
                <a:gd name="T6" fmla="*/ 23 w 41"/>
                <a:gd name="T7" fmla="*/ 26 h 138"/>
                <a:gd name="T8" fmla="*/ 27 w 41"/>
                <a:gd name="T9" fmla="*/ 37 h 138"/>
                <a:gd name="T10" fmla="*/ 31 w 41"/>
                <a:gd name="T11" fmla="*/ 49 h 138"/>
                <a:gd name="T12" fmla="*/ 35 w 41"/>
                <a:gd name="T13" fmla="*/ 64 h 138"/>
                <a:gd name="T14" fmla="*/ 37 w 41"/>
                <a:gd name="T15" fmla="*/ 76 h 138"/>
                <a:gd name="T16" fmla="*/ 39 w 41"/>
                <a:gd name="T17" fmla="*/ 90 h 138"/>
                <a:gd name="T18" fmla="*/ 39 w 41"/>
                <a:gd name="T19" fmla="*/ 101 h 138"/>
                <a:gd name="T20" fmla="*/ 41 w 41"/>
                <a:gd name="T21" fmla="*/ 113 h 138"/>
                <a:gd name="T22" fmla="*/ 41 w 41"/>
                <a:gd name="T23" fmla="*/ 128 h 138"/>
                <a:gd name="T24" fmla="*/ 37 w 41"/>
                <a:gd name="T25" fmla="*/ 138 h 138"/>
                <a:gd name="T26" fmla="*/ 31 w 41"/>
                <a:gd name="T27" fmla="*/ 134 h 138"/>
                <a:gd name="T28" fmla="*/ 23 w 41"/>
                <a:gd name="T29" fmla="*/ 121 h 138"/>
                <a:gd name="T30" fmla="*/ 18 w 41"/>
                <a:gd name="T31" fmla="*/ 109 h 138"/>
                <a:gd name="T32" fmla="*/ 14 w 41"/>
                <a:gd name="T33" fmla="*/ 99 h 138"/>
                <a:gd name="T34" fmla="*/ 10 w 41"/>
                <a:gd name="T35" fmla="*/ 86 h 138"/>
                <a:gd name="T36" fmla="*/ 8 w 41"/>
                <a:gd name="T37" fmla="*/ 74 h 138"/>
                <a:gd name="T38" fmla="*/ 4 w 41"/>
                <a:gd name="T39" fmla="*/ 58 h 138"/>
                <a:gd name="T40" fmla="*/ 2 w 41"/>
                <a:gd name="T41" fmla="*/ 45 h 138"/>
                <a:gd name="T42" fmla="*/ 0 w 41"/>
                <a:gd name="T43" fmla="*/ 33 h 138"/>
                <a:gd name="T44" fmla="*/ 0 w 41"/>
                <a:gd name="T45" fmla="*/ 24 h 138"/>
                <a:gd name="T46" fmla="*/ 0 w 41"/>
                <a:gd name="T47" fmla="*/ 6 h 138"/>
                <a:gd name="T48" fmla="*/ 6 w 41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138">
                  <a:moveTo>
                    <a:pt x="6" y="0"/>
                  </a:moveTo>
                  <a:lnTo>
                    <a:pt x="12" y="2"/>
                  </a:lnTo>
                  <a:lnTo>
                    <a:pt x="20" y="18"/>
                  </a:lnTo>
                  <a:lnTo>
                    <a:pt x="23" y="26"/>
                  </a:lnTo>
                  <a:lnTo>
                    <a:pt x="27" y="37"/>
                  </a:lnTo>
                  <a:lnTo>
                    <a:pt x="31" y="49"/>
                  </a:lnTo>
                  <a:lnTo>
                    <a:pt x="35" y="64"/>
                  </a:lnTo>
                  <a:lnTo>
                    <a:pt x="37" y="76"/>
                  </a:lnTo>
                  <a:lnTo>
                    <a:pt x="39" y="90"/>
                  </a:lnTo>
                  <a:lnTo>
                    <a:pt x="39" y="101"/>
                  </a:lnTo>
                  <a:lnTo>
                    <a:pt x="41" y="113"/>
                  </a:lnTo>
                  <a:lnTo>
                    <a:pt x="41" y="128"/>
                  </a:lnTo>
                  <a:lnTo>
                    <a:pt x="37" y="138"/>
                  </a:lnTo>
                  <a:lnTo>
                    <a:pt x="31" y="134"/>
                  </a:lnTo>
                  <a:lnTo>
                    <a:pt x="23" y="121"/>
                  </a:lnTo>
                  <a:lnTo>
                    <a:pt x="18" y="109"/>
                  </a:lnTo>
                  <a:lnTo>
                    <a:pt x="14" y="99"/>
                  </a:lnTo>
                  <a:lnTo>
                    <a:pt x="10" y="86"/>
                  </a:lnTo>
                  <a:lnTo>
                    <a:pt x="8" y="74"/>
                  </a:lnTo>
                  <a:lnTo>
                    <a:pt x="4" y="58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27" name="Freeform 207">
              <a:extLst>
                <a:ext uri="{FF2B5EF4-FFF2-40B4-BE49-F238E27FC236}">
                  <a16:creationId xmlns:a16="http://schemas.microsoft.com/office/drawing/2014/main" id="{CE17F067-DF3A-7D6D-B56B-F74606147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2605"/>
              <a:ext cx="20" cy="69"/>
            </a:xfrm>
            <a:custGeom>
              <a:avLst/>
              <a:gdLst>
                <a:gd name="T0" fmla="*/ 35 w 39"/>
                <a:gd name="T1" fmla="*/ 0 h 138"/>
                <a:gd name="T2" fmla="*/ 27 w 39"/>
                <a:gd name="T3" fmla="*/ 2 h 138"/>
                <a:gd name="T4" fmla="*/ 21 w 39"/>
                <a:gd name="T5" fmla="*/ 16 h 138"/>
                <a:gd name="T6" fmla="*/ 15 w 39"/>
                <a:gd name="T7" fmla="*/ 24 h 138"/>
                <a:gd name="T8" fmla="*/ 13 w 39"/>
                <a:gd name="T9" fmla="*/ 37 h 138"/>
                <a:gd name="T10" fmla="*/ 7 w 39"/>
                <a:gd name="T11" fmla="*/ 49 h 138"/>
                <a:gd name="T12" fmla="*/ 6 w 39"/>
                <a:gd name="T13" fmla="*/ 64 h 138"/>
                <a:gd name="T14" fmla="*/ 2 w 39"/>
                <a:gd name="T15" fmla="*/ 76 h 138"/>
                <a:gd name="T16" fmla="*/ 0 w 39"/>
                <a:gd name="T17" fmla="*/ 90 h 138"/>
                <a:gd name="T18" fmla="*/ 0 w 39"/>
                <a:gd name="T19" fmla="*/ 101 h 138"/>
                <a:gd name="T20" fmla="*/ 0 w 39"/>
                <a:gd name="T21" fmla="*/ 113 h 138"/>
                <a:gd name="T22" fmla="*/ 0 w 39"/>
                <a:gd name="T23" fmla="*/ 128 h 138"/>
                <a:gd name="T24" fmla="*/ 6 w 39"/>
                <a:gd name="T25" fmla="*/ 138 h 138"/>
                <a:gd name="T26" fmla="*/ 9 w 39"/>
                <a:gd name="T27" fmla="*/ 132 h 138"/>
                <a:gd name="T28" fmla="*/ 17 w 39"/>
                <a:gd name="T29" fmla="*/ 121 h 138"/>
                <a:gd name="T30" fmla="*/ 21 w 39"/>
                <a:gd name="T31" fmla="*/ 109 h 138"/>
                <a:gd name="T32" fmla="*/ 25 w 39"/>
                <a:gd name="T33" fmla="*/ 99 h 138"/>
                <a:gd name="T34" fmla="*/ 29 w 39"/>
                <a:gd name="T35" fmla="*/ 86 h 138"/>
                <a:gd name="T36" fmla="*/ 33 w 39"/>
                <a:gd name="T37" fmla="*/ 74 h 138"/>
                <a:gd name="T38" fmla="*/ 35 w 39"/>
                <a:gd name="T39" fmla="*/ 59 h 138"/>
                <a:gd name="T40" fmla="*/ 37 w 39"/>
                <a:gd name="T41" fmla="*/ 45 h 138"/>
                <a:gd name="T42" fmla="*/ 37 w 39"/>
                <a:gd name="T43" fmla="*/ 33 h 138"/>
                <a:gd name="T44" fmla="*/ 39 w 39"/>
                <a:gd name="T45" fmla="*/ 24 h 138"/>
                <a:gd name="T46" fmla="*/ 37 w 39"/>
                <a:gd name="T47" fmla="*/ 6 h 138"/>
                <a:gd name="T48" fmla="*/ 35 w 39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38">
                  <a:moveTo>
                    <a:pt x="35" y="0"/>
                  </a:moveTo>
                  <a:lnTo>
                    <a:pt x="27" y="2"/>
                  </a:lnTo>
                  <a:lnTo>
                    <a:pt x="21" y="16"/>
                  </a:lnTo>
                  <a:lnTo>
                    <a:pt x="15" y="24"/>
                  </a:lnTo>
                  <a:lnTo>
                    <a:pt x="13" y="37"/>
                  </a:lnTo>
                  <a:lnTo>
                    <a:pt x="7" y="49"/>
                  </a:lnTo>
                  <a:lnTo>
                    <a:pt x="6" y="64"/>
                  </a:lnTo>
                  <a:lnTo>
                    <a:pt x="2" y="76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3"/>
                  </a:lnTo>
                  <a:lnTo>
                    <a:pt x="0" y="128"/>
                  </a:lnTo>
                  <a:lnTo>
                    <a:pt x="6" y="138"/>
                  </a:lnTo>
                  <a:lnTo>
                    <a:pt x="9" y="132"/>
                  </a:lnTo>
                  <a:lnTo>
                    <a:pt x="17" y="121"/>
                  </a:lnTo>
                  <a:lnTo>
                    <a:pt x="21" y="109"/>
                  </a:lnTo>
                  <a:lnTo>
                    <a:pt x="25" y="99"/>
                  </a:lnTo>
                  <a:lnTo>
                    <a:pt x="29" y="86"/>
                  </a:lnTo>
                  <a:lnTo>
                    <a:pt x="33" y="74"/>
                  </a:lnTo>
                  <a:lnTo>
                    <a:pt x="35" y="59"/>
                  </a:lnTo>
                  <a:lnTo>
                    <a:pt x="37" y="45"/>
                  </a:lnTo>
                  <a:lnTo>
                    <a:pt x="37" y="33"/>
                  </a:lnTo>
                  <a:lnTo>
                    <a:pt x="39" y="24"/>
                  </a:lnTo>
                  <a:lnTo>
                    <a:pt x="37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28" name="Freeform 208">
              <a:extLst>
                <a:ext uri="{FF2B5EF4-FFF2-40B4-BE49-F238E27FC236}">
                  <a16:creationId xmlns:a16="http://schemas.microsoft.com/office/drawing/2014/main" id="{CE7E9119-B93F-65D8-4370-0B7325A3F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2534"/>
              <a:ext cx="110" cy="156"/>
            </a:xfrm>
            <a:custGeom>
              <a:avLst/>
              <a:gdLst>
                <a:gd name="T0" fmla="*/ 215 w 219"/>
                <a:gd name="T1" fmla="*/ 296 h 310"/>
                <a:gd name="T2" fmla="*/ 215 w 219"/>
                <a:gd name="T3" fmla="*/ 281 h 310"/>
                <a:gd name="T4" fmla="*/ 219 w 219"/>
                <a:gd name="T5" fmla="*/ 246 h 310"/>
                <a:gd name="T6" fmla="*/ 219 w 219"/>
                <a:gd name="T7" fmla="*/ 194 h 310"/>
                <a:gd name="T8" fmla="*/ 219 w 219"/>
                <a:gd name="T9" fmla="*/ 137 h 310"/>
                <a:gd name="T10" fmla="*/ 209 w 219"/>
                <a:gd name="T11" fmla="*/ 79 h 310"/>
                <a:gd name="T12" fmla="*/ 194 w 219"/>
                <a:gd name="T13" fmla="*/ 33 h 310"/>
                <a:gd name="T14" fmla="*/ 167 w 219"/>
                <a:gd name="T15" fmla="*/ 4 h 310"/>
                <a:gd name="T16" fmla="*/ 128 w 219"/>
                <a:gd name="T17" fmla="*/ 0 h 310"/>
                <a:gd name="T18" fmla="*/ 81 w 219"/>
                <a:gd name="T19" fmla="*/ 15 h 310"/>
                <a:gd name="T20" fmla="*/ 47 w 219"/>
                <a:gd name="T21" fmla="*/ 44 h 310"/>
                <a:gd name="T22" fmla="*/ 21 w 219"/>
                <a:gd name="T23" fmla="*/ 81 h 310"/>
                <a:gd name="T24" fmla="*/ 8 w 219"/>
                <a:gd name="T25" fmla="*/ 124 h 310"/>
                <a:gd name="T26" fmla="*/ 0 w 219"/>
                <a:gd name="T27" fmla="*/ 165 h 310"/>
                <a:gd name="T28" fmla="*/ 2 w 219"/>
                <a:gd name="T29" fmla="*/ 205 h 310"/>
                <a:gd name="T30" fmla="*/ 12 w 219"/>
                <a:gd name="T31" fmla="*/ 242 h 310"/>
                <a:gd name="T32" fmla="*/ 29 w 219"/>
                <a:gd name="T33" fmla="*/ 271 h 310"/>
                <a:gd name="T34" fmla="*/ 49 w 219"/>
                <a:gd name="T35" fmla="*/ 289 h 310"/>
                <a:gd name="T36" fmla="*/ 76 w 219"/>
                <a:gd name="T37" fmla="*/ 300 h 310"/>
                <a:gd name="T38" fmla="*/ 103 w 219"/>
                <a:gd name="T39" fmla="*/ 306 h 310"/>
                <a:gd name="T40" fmla="*/ 130 w 219"/>
                <a:gd name="T41" fmla="*/ 310 h 310"/>
                <a:gd name="T42" fmla="*/ 155 w 219"/>
                <a:gd name="T43" fmla="*/ 306 h 310"/>
                <a:gd name="T44" fmla="*/ 180 w 219"/>
                <a:gd name="T45" fmla="*/ 304 h 310"/>
                <a:gd name="T46" fmla="*/ 200 w 219"/>
                <a:gd name="T47" fmla="*/ 298 h 310"/>
                <a:gd name="T48" fmla="*/ 215 w 219"/>
                <a:gd name="T49" fmla="*/ 29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310">
                  <a:moveTo>
                    <a:pt x="215" y="296"/>
                  </a:moveTo>
                  <a:lnTo>
                    <a:pt x="215" y="281"/>
                  </a:lnTo>
                  <a:lnTo>
                    <a:pt x="219" y="246"/>
                  </a:lnTo>
                  <a:lnTo>
                    <a:pt x="219" y="194"/>
                  </a:lnTo>
                  <a:lnTo>
                    <a:pt x="219" y="137"/>
                  </a:lnTo>
                  <a:lnTo>
                    <a:pt x="209" y="79"/>
                  </a:lnTo>
                  <a:lnTo>
                    <a:pt x="194" y="33"/>
                  </a:lnTo>
                  <a:lnTo>
                    <a:pt x="167" y="4"/>
                  </a:lnTo>
                  <a:lnTo>
                    <a:pt x="128" y="0"/>
                  </a:lnTo>
                  <a:lnTo>
                    <a:pt x="81" y="15"/>
                  </a:lnTo>
                  <a:lnTo>
                    <a:pt x="47" y="44"/>
                  </a:lnTo>
                  <a:lnTo>
                    <a:pt x="21" y="81"/>
                  </a:lnTo>
                  <a:lnTo>
                    <a:pt x="8" y="124"/>
                  </a:lnTo>
                  <a:lnTo>
                    <a:pt x="0" y="165"/>
                  </a:lnTo>
                  <a:lnTo>
                    <a:pt x="2" y="205"/>
                  </a:lnTo>
                  <a:lnTo>
                    <a:pt x="12" y="242"/>
                  </a:lnTo>
                  <a:lnTo>
                    <a:pt x="29" y="271"/>
                  </a:lnTo>
                  <a:lnTo>
                    <a:pt x="49" y="289"/>
                  </a:lnTo>
                  <a:lnTo>
                    <a:pt x="76" y="300"/>
                  </a:lnTo>
                  <a:lnTo>
                    <a:pt x="103" y="306"/>
                  </a:lnTo>
                  <a:lnTo>
                    <a:pt x="130" y="310"/>
                  </a:lnTo>
                  <a:lnTo>
                    <a:pt x="155" y="306"/>
                  </a:lnTo>
                  <a:lnTo>
                    <a:pt x="180" y="304"/>
                  </a:lnTo>
                  <a:lnTo>
                    <a:pt x="200" y="298"/>
                  </a:lnTo>
                  <a:lnTo>
                    <a:pt x="215" y="29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29" name="Freeform 209">
              <a:extLst>
                <a:ext uri="{FF2B5EF4-FFF2-40B4-BE49-F238E27FC236}">
                  <a16:creationId xmlns:a16="http://schemas.microsoft.com/office/drawing/2014/main" id="{4EB2B4CB-8CA4-1C6A-6DDE-FF5234501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554"/>
              <a:ext cx="113" cy="148"/>
            </a:xfrm>
            <a:custGeom>
              <a:avLst/>
              <a:gdLst>
                <a:gd name="T0" fmla="*/ 177 w 227"/>
                <a:gd name="T1" fmla="*/ 0 h 298"/>
                <a:gd name="T2" fmla="*/ 188 w 227"/>
                <a:gd name="T3" fmla="*/ 2 h 298"/>
                <a:gd name="T4" fmla="*/ 202 w 227"/>
                <a:gd name="T5" fmla="*/ 23 h 298"/>
                <a:gd name="T6" fmla="*/ 212 w 227"/>
                <a:gd name="T7" fmla="*/ 56 h 298"/>
                <a:gd name="T8" fmla="*/ 223 w 227"/>
                <a:gd name="T9" fmla="*/ 97 h 298"/>
                <a:gd name="T10" fmla="*/ 227 w 227"/>
                <a:gd name="T11" fmla="*/ 137 h 298"/>
                <a:gd name="T12" fmla="*/ 227 w 227"/>
                <a:gd name="T13" fmla="*/ 178 h 298"/>
                <a:gd name="T14" fmla="*/ 221 w 227"/>
                <a:gd name="T15" fmla="*/ 209 h 298"/>
                <a:gd name="T16" fmla="*/ 210 w 227"/>
                <a:gd name="T17" fmla="*/ 230 h 298"/>
                <a:gd name="T18" fmla="*/ 111 w 227"/>
                <a:gd name="T19" fmla="*/ 285 h 298"/>
                <a:gd name="T20" fmla="*/ 45 w 227"/>
                <a:gd name="T21" fmla="*/ 298 h 298"/>
                <a:gd name="T22" fmla="*/ 8 w 227"/>
                <a:gd name="T23" fmla="*/ 277 h 298"/>
                <a:gd name="T24" fmla="*/ 0 w 227"/>
                <a:gd name="T25" fmla="*/ 234 h 298"/>
                <a:gd name="T26" fmla="*/ 14 w 227"/>
                <a:gd name="T27" fmla="*/ 172 h 298"/>
                <a:gd name="T28" fmla="*/ 51 w 227"/>
                <a:gd name="T29" fmla="*/ 108 h 298"/>
                <a:gd name="T30" fmla="*/ 105 w 227"/>
                <a:gd name="T31" fmla="*/ 46 h 298"/>
                <a:gd name="T32" fmla="*/ 177 w 227"/>
                <a:gd name="T3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298">
                  <a:moveTo>
                    <a:pt x="177" y="0"/>
                  </a:moveTo>
                  <a:lnTo>
                    <a:pt x="188" y="2"/>
                  </a:lnTo>
                  <a:lnTo>
                    <a:pt x="202" y="23"/>
                  </a:lnTo>
                  <a:lnTo>
                    <a:pt x="212" y="56"/>
                  </a:lnTo>
                  <a:lnTo>
                    <a:pt x="223" y="97"/>
                  </a:lnTo>
                  <a:lnTo>
                    <a:pt x="227" y="137"/>
                  </a:lnTo>
                  <a:lnTo>
                    <a:pt x="227" y="178"/>
                  </a:lnTo>
                  <a:lnTo>
                    <a:pt x="221" y="209"/>
                  </a:lnTo>
                  <a:lnTo>
                    <a:pt x="210" y="230"/>
                  </a:lnTo>
                  <a:lnTo>
                    <a:pt x="111" y="285"/>
                  </a:lnTo>
                  <a:lnTo>
                    <a:pt x="45" y="298"/>
                  </a:lnTo>
                  <a:lnTo>
                    <a:pt x="8" y="277"/>
                  </a:lnTo>
                  <a:lnTo>
                    <a:pt x="0" y="234"/>
                  </a:lnTo>
                  <a:lnTo>
                    <a:pt x="14" y="172"/>
                  </a:lnTo>
                  <a:lnTo>
                    <a:pt x="51" y="108"/>
                  </a:lnTo>
                  <a:lnTo>
                    <a:pt x="105" y="4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30" name="Freeform 210">
              <a:extLst>
                <a:ext uri="{FF2B5EF4-FFF2-40B4-BE49-F238E27FC236}">
                  <a16:creationId xmlns:a16="http://schemas.microsoft.com/office/drawing/2014/main" id="{DB84C3F5-A132-C125-314B-9941A8819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599"/>
              <a:ext cx="84" cy="105"/>
            </a:xfrm>
            <a:custGeom>
              <a:avLst/>
              <a:gdLst>
                <a:gd name="T0" fmla="*/ 28 w 169"/>
                <a:gd name="T1" fmla="*/ 203 h 209"/>
                <a:gd name="T2" fmla="*/ 29 w 169"/>
                <a:gd name="T3" fmla="*/ 203 h 209"/>
                <a:gd name="T4" fmla="*/ 37 w 169"/>
                <a:gd name="T5" fmla="*/ 205 h 209"/>
                <a:gd name="T6" fmla="*/ 49 w 169"/>
                <a:gd name="T7" fmla="*/ 207 h 209"/>
                <a:gd name="T8" fmla="*/ 66 w 169"/>
                <a:gd name="T9" fmla="*/ 209 h 209"/>
                <a:gd name="T10" fmla="*/ 82 w 169"/>
                <a:gd name="T11" fmla="*/ 207 h 209"/>
                <a:gd name="T12" fmla="*/ 103 w 169"/>
                <a:gd name="T13" fmla="*/ 203 h 209"/>
                <a:gd name="T14" fmla="*/ 124 w 169"/>
                <a:gd name="T15" fmla="*/ 194 h 209"/>
                <a:gd name="T16" fmla="*/ 146 w 169"/>
                <a:gd name="T17" fmla="*/ 180 h 209"/>
                <a:gd name="T18" fmla="*/ 159 w 169"/>
                <a:gd name="T19" fmla="*/ 157 h 209"/>
                <a:gd name="T20" fmla="*/ 169 w 169"/>
                <a:gd name="T21" fmla="*/ 135 h 209"/>
                <a:gd name="T22" fmla="*/ 169 w 169"/>
                <a:gd name="T23" fmla="*/ 108 h 209"/>
                <a:gd name="T24" fmla="*/ 165 w 169"/>
                <a:gd name="T25" fmla="*/ 85 h 209"/>
                <a:gd name="T26" fmla="*/ 154 w 169"/>
                <a:gd name="T27" fmla="*/ 62 h 209"/>
                <a:gd name="T28" fmla="*/ 144 w 169"/>
                <a:gd name="T29" fmla="*/ 42 h 209"/>
                <a:gd name="T30" fmla="*/ 132 w 169"/>
                <a:gd name="T31" fmla="*/ 27 h 209"/>
                <a:gd name="T32" fmla="*/ 123 w 169"/>
                <a:gd name="T33" fmla="*/ 19 h 209"/>
                <a:gd name="T34" fmla="*/ 101 w 169"/>
                <a:gd name="T35" fmla="*/ 7 h 209"/>
                <a:gd name="T36" fmla="*/ 86 w 169"/>
                <a:gd name="T37" fmla="*/ 0 h 209"/>
                <a:gd name="T38" fmla="*/ 70 w 169"/>
                <a:gd name="T39" fmla="*/ 0 h 209"/>
                <a:gd name="T40" fmla="*/ 59 w 169"/>
                <a:gd name="T41" fmla="*/ 11 h 209"/>
                <a:gd name="T42" fmla="*/ 49 w 169"/>
                <a:gd name="T43" fmla="*/ 21 h 209"/>
                <a:gd name="T44" fmla="*/ 37 w 169"/>
                <a:gd name="T45" fmla="*/ 40 h 209"/>
                <a:gd name="T46" fmla="*/ 22 w 169"/>
                <a:gd name="T47" fmla="*/ 62 h 209"/>
                <a:gd name="T48" fmla="*/ 10 w 169"/>
                <a:gd name="T49" fmla="*/ 91 h 209"/>
                <a:gd name="T50" fmla="*/ 0 w 169"/>
                <a:gd name="T51" fmla="*/ 120 h 209"/>
                <a:gd name="T52" fmla="*/ 0 w 169"/>
                <a:gd name="T53" fmla="*/ 149 h 209"/>
                <a:gd name="T54" fmla="*/ 8 w 169"/>
                <a:gd name="T55" fmla="*/ 176 h 209"/>
                <a:gd name="T56" fmla="*/ 28 w 169"/>
                <a:gd name="T57" fmla="*/ 20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209">
                  <a:moveTo>
                    <a:pt x="28" y="203"/>
                  </a:moveTo>
                  <a:lnTo>
                    <a:pt x="29" y="203"/>
                  </a:lnTo>
                  <a:lnTo>
                    <a:pt x="37" y="205"/>
                  </a:lnTo>
                  <a:lnTo>
                    <a:pt x="49" y="207"/>
                  </a:lnTo>
                  <a:lnTo>
                    <a:pt x="66" y="209"/>
                  </a:lnTo>
                  <a:lnTo>
                    <a:pt x="82" y="207"/>
                  </a:lnTo>
                  <a:lnTo>
                    <a:pt x="103" y="203"/>
                  </a:lnTo>
                  <a:lnTo>
                    <a:pt x="124" y="194"/>
                  </a:lnTo>
                  <a:lnTo>
                    <a:pt x="146" y="180"/>
                  </a:lnTo>
                  <a:lnTo>
                    <a:pt x="159" y="157"/>
                  </a:lnTo>
                  <a:lnTo>
                    <a:pt x="169" y="135"/>
                  </a:lnTo>
                  <a:lnTo>
                    <a:pt x="169" y="108"/>
                  </a:lnTo>
                  <a:lnTo>
                    <a:pt x="165" y="85"/>
                  </a:lnTo>
                  <a:lnTo>
                    <a:pt x="154" y="62"/>
                  </a:lnTo>
                  <a:lnTo>
                    <a:pt x="144" y="42"/>
                  </a:lnTo>
                  <a:lnTo>
                    <a:pt x="132" y="27"/>
                  </a:lnTo>
                  <a:lnTo>
                    <a:pt x="123" y="19"/>
                  </a:lnTo>
                  <a:lnTo>
                    <a:pt x="101" y="7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9" y="11"/>
                  </a:lnTo>
                  <a:lnTo>
                    <a:pt x="49" y="21"/>
                  </a:lnTo>
                  <a:lnTo>
                    <a:pt x="37" y="40"/>
                  </a:lnTo>
                  <a:lnTo>
                    <a:pt x="22" y="62"/>
                  </a:lnTo>
                  <a:lnTo>
                    <a:pt x="10" y="91"/>
                  </a:lnTo>
                  <a:lnTo>
                    <a:pt x="0" y="120"/>
                  </a:lnTo>
                  <a:lnTo>
                    <a:pt x="0" y="149"/>
                  </a:lnTo>
                  <a:lnTo>
                    <a:pt x="8" y="176"/>
                  </a:lnTo>
                  <a:lnTo>
                    <a:pt x="28" y="203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31" name="Freeform 211">
              <a:extLst>
                <a:ext uri="{FF2B5EF4-FFF2-40B4-BE49-F238E27FC236}">
                  <a16:creationId xmlns:a16="http://schemas.microsoft.com/office/drawing/2014/main" id="{0EBDB0B2-BFF4-DC37-EBBD-736013836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611"/>
              <a:ext cx="76" cy="91"/>
            </a:xfrm>
            <a:custGeom>
              <a:avLst/>
              <a:gdLst>
                <a:gd name="T0" fmla="*/ 25 w 152"/>
                <a:gd name="T1" fmla="*/ 180 h 184"/>
                <a:gd name="T2" fmla="*/ 33 w 152"/>
                <a:gd name="T3" fmla="*/ 182 h 184"/>
                <a:gd name="T4" fmla="*/ 43 w 152"/>
                <a:gd name="T5" fmla="*/ 182 h 184"/>
                <a:gd name="T6" fmla="*/ 58 w 152"/>
                <a:gd name="T7" fmla="*/ 184 h 184"/>
                <a:gd name="T8" fmla="*/ 74 w 152"/>
                <a:gd name="T9" fmla="*/ 182 h 184"/>
                <a:gd name="T10" fmla="*/ 91 w 152"/>
                <a:gd name="T11" fmla="*/ 178 h 184"/>
                <a:gd name="T12" fmla="*/ 111 w 152"/>
                <a:gd name="T13" fmla="*/ 171 h 184"/>
                <a:gd name="T14" fmla="*/ 130 w 152"/>
                <a:gd name="T15" fmla="*/ 159 h 184"/>
                <a:gd name="T16" fmla="*/ 142 w 152"/>
                <a:gd name="T17" fmla="*/ 140 h 184"/>
                <a:gd name="T18" fmla="*/ 150 w 152"/>
                <a:gd name="T19" fmla="*/ 118 h 184"/>
                <a:gd name="T20" fmla="*/ 152 w 152"/>
                <a:gd name="T21" fmla="*/ 95 h 184"/>
                <a:gd name="T22" fmla="*/ 148 w 152"/>
                <a:gd name="T23" fmla="*/ 74 h 184"/>
                <a:gd name="T24" fmla="*/ 138 w 152"/>
                <a:gd name="T25" fmla="*/ 50 h 184"/>
                <a:gd name="T26" fmla="*/ 128 w 152"/>
                <a:gd name="T27" fmla="*/ 35 h 184"/>
                <a:gd name="T28" fmla="*/ 117 w 152"/>
                <a:gd name="T29" fmla="*/ 19 h 184"/>
                <a:gd name="T30" fmla="*/ 109 w 152"/>
                <a:gd name="T31" fmla="*/ 14 h 184"/>
                <a:gd name="T32" fmla="*/ 89 w 152"/>
                <a:gd name="T33" fmla="*/ 4 h 184"/>
                <a:gd name="T34" fmla="*/ 76 w 152"/>
                <a:gd name="T35" fmla="*/ 0 h 184"/>
                <a:gd name="T36" fmla="*/ 62 w 152"/>
                <a:gd name="T37" fmla="*/ 0 h 184"/>
                <a:gd name="T38" fmla="*/ 53 w 152"/>
                <a:gd name="T39" fmla="*/ 10 h 184"/>
                <a:gd name="T40" fmla="*/ 43 w 152"/>
                <a:gd name="T41" fmla="*/ 19 h 184"/>
                <a:gd name="T42" fmla="*/ 33 w 152"/>
                <a:gd name="T43" fmla="*/ 37 h 184"/>
                <a:gd name="T44" fmla="*/ 20 w 152"/>
                <a:gd name="T45" fmla="*/ 56 h 184"/>
                <a:gd name="T46" fmla="*/ 10 w 152"/>
                <a:gd name="T47" fmla="*/ 81 h 184"/>
                <a:gd name="T48" fmla="*/ 0 w 152"/>
                <a:gd name="T49" fmla="*/ 105 h 184"/>
                <a:gd name="T50" fmla="*/ 0 w 152"/>
                <a:gd name="T51" fmla="*/ 132 h 184"/>
                <a:gd name="T52" fmla="*/ 6 w 152"/>
                <a:gd name="T53" fmla="*/ 157 h 184"/>
                <a:gd name="T54" fmla="*/ 25 w 152"/>
                <a:gd name="T55" fmla="*/ 18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84">
                  <a:moveTo>
                    <a:pt x="25" y="180"/>
                  </a:moveTo>
                  <a:lnTo>
                    <a:pt x="33" y="182"/>
                  </a:lnTo>
                  <a:lnTo>
                    <a:pt x="43" y="182"/>
                  </a:lnTo>
                  <a:lnTo>
                    <a:pt x="58" y="184"/>
                  </a:lnTo>
                  <a:lnTo>
                    <a:pt x="74" y="182"/>
                  </a:lnTo>
                  <a:lnTo>
                    <a:pt x="91" y="178"/>
                  </a:lnTo>
                  <a:lnTo>
                    <a:pt x="111" y="171"/>
                  </a:lnTo>
                  <a:lnTo>
                    <a:pt x="130" y="159"/>
                  </a:lnTo>
                  <a:lnTo>
                    <a:pt x="142" y="140"/>
                  </a:lnTo>
                  <a:lnTo>
                    <a:pt x="150" y="118"/>
                  </a:lnTo>
                  <a:lnTo>
                    <a:pt x="152" y="95"/>
                  </a:lnTo>
                  <a:lnTo>
                    <a:pt x="148" y="74"/>
                  </a:lnTo>
                  <a:lnTo>
                    <a:pt x="138" y="50"/>
                  </a:lnTo>
                  <a:lnTo>
                    <a:pt x="128" y="35"/>
                  </a:lnTo>
                  <a:lnTo>
                    <a:pt x="117" y="19"/>
                  </a:lnTo>
                  <a:lnTo>
                    <a:pt x="109" y="14"/>
                  </a:lnTo>
                  <a:lnTo>
                    <a:pt x="89" y="4"/>
                  </a:lnTo>
                  <a:lnTo>
                    <a:pt x="76" y="0"/>
                  </a:lnTo>
                  <a:lnTo>
                    <a:pt x="62" y="0"/>
                  </a:lnTo>
                  <a:lnTo>
                    <a:pt x="53" y="10"/>
                  </a:lnTo>
                  <a:lnTo>
                    <a:pt x="43" y="19"/>
                  </a:lnTo>
                  <a:lnTo>
                    <a:pt x="33" y="37"/>
                  </a:lnTo>
                  <a:lnTo>
                    <a:pt x="20" y="56"/>
                  </a:lnTo>
                  <a:lnTo>
                    <a:pt x="10" y="81"/>
                  </a:lnTo>
                  <a:lnTo>
                    <a:pt x="0" y="105"/>
                  </a:lnTo>
                  <a:lnTo>
                    <a:pt x="0" y="132"/>
                  </a:lnTo>
                  <a:lnTo>
                    <a:pt x="6" y="157"/>
                  </a:lnTo>
                  <a:lnTo>
                    <a:pt x="25" y="180"/>
                  </a:lnTo>
                  <a:close/>
                </a:path>
              </a:pathLst>
            </a:custGeom>
            <a:solidFill>
              <a:srgbClr val="73F52E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32" name="Freeform 212">
              <a:extLst>
                <a:ext uri="{FF2B5EF4-FFF2-40B4-BE49-F238E27FC236}">
                  <a16:creationId xmlns:a16="http://schemas.microsoft.com/office/drawing/2014/main" id="{3E610BCC-9BE6-3E2A-0771-117A4F4B1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2619"/>
              <a:ext cx="63" cy="81"/>
            </a:xfrm>
            <a:custGeom>
              <a:avLst/>
              <a:gdLst>
                <a:gd name="T0" fmla="*/ 21 w 132"/>
                <a:gd name="T1" fmla="*/ 157 h 163"/>
                <a:gd name="T2" fmla="*/ 29 w 132"/>
                <a:gd name="T3" fmla="*/ 159 h 163"/>
                <a:gd name="T4" fmla="*/ 37 w 132"/>
                <a:gd name="T5" fmla="*/ 159 h 163"/>
                <a:gd name="T6" fmla="*/ 51 w 132"/>
                <a:gd name="T7" fmla="*/ 163 h 163"/>
                <a:gd name="T8" fmla="*/ 62 w 132"/>
                <a:gd name="T9" fmla="*/ 161 h 163"/>
                <a:gd name="T10" fmla="*/ 80 w 132"/>
                <a:gd name="T11" fmla="*/ 157 h 163"/>
                <a:gd name="T12" fmla="*/ 97 w 132"/>
                <a:gd name="T13" fmla="*/ 152 h 163"/>
                <a:gd name="T14" fmla="*/ 115 w 132"/>
                <a:gd name="T15" fmla="*/ 142 h 163"/>
                <a:gd name="T16" fmla="*/ 126 w 132"/>
                <a:gd name="T17" fmla="*/ 124 h 163"/>
                <a:gd name="T18" fmla="*/ 132 w 132"/>
                <a:gd name="T19" fmla="*/ 107 h 163"/>
                <a:gd name="T20" fmla="*/ 132 w 132"/>
                <a:gd name="T21" fmla="*/ 86 h 163"/>
                <a:gd name="T22" fmla="*/ 128 w 132"/>
                <a:gd name="T23" fmla="*/ 68 h 163"/>
                <a:gd name="T24" fmla="*/ 120 w 132"/>
                <a:gd name="T25" fmla="*/ 49 h 163"/>
                <a:gd name="T26" fmla="*/ 111 w 132"/>
                <a:gd name="T27" fmla="*/ 33 h 163"/>
                <a:gd name="T28" fmla="*/ 101 w 132"/>
                <a:gd name="T29" fmla="*/ 22 h 163"/>
                <a:gd name="T30" fmla="*/ 95 w 132"/>
                <a:gd name="T31" fmla="*/ 16 h 163"/>
                <a:gd name="T32" fmla="*/ 78 w 132"/>
                <a:gd name="T33" fmla="*/ 4 h 163"/>
                <a:gd name="T34" fmla="*/ 66 w 132"/>
                <a:gd name="T35" fmla="*/ 0 h 163"/>
                <a:gd name="T36" fmla="*/ 54 w 132"/>
                <a:gd name="T37" fmla="*/ 0 h 163"/>
                <a:gd name="T38" fmla="*/ 45 w 132"/>
                <a:gd name="T39" fmla="*/ 12 h 163"/>
                <a:gd name="T40" fmla="*/ 37 w 132"/>
                <a:gd name="T41" fmla="*/ 20 h 163"/>
                <a:gd name="T42" fmla="*/ 27 w 132"/>
                <a:gd name="T43" fmla="*/ 33 h 163"/>
                <a:gd name="T44" fmla="*/ 18 w 132"/>
                <a:gd name="T45" fmla="*/ 51 h 163"/>
                <a:gd name="T46" fmla="*/ 8 w 132"/>
                <a:gd name="T47" fmla="*/ 72 h 163"/>
                <a:gd name="T48" fmla="*/ 0 w 132"/>
                <a:gd name="T49" fmla="*/ 93 h 163"/>
                <a:gd name="T50" fmla="*/ 0 w 132"/>
                <a:gd name="T51" fmla="*/ 117 h 163"/>
                <a:gd name="T52" fmla="*/ 4 w 132"/>
                <a:gd name="T53" fmla="*/ 136 h 163"/>
                <a:gd name="T54" fmla="*/ 21 w 132"/>
                <a:gd name="T55" fmla="*/ 15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163">
                  <a:moveTo>
                    <a:pt x="21" y="157"/>
                  </a:moveTo>
                  <a:lnTo>
                    <a:pt x="29" y="159"/>
                  </a:lnTo>
                  <a:lnTo>
                    <a:pt x="37" y="159"/>
                  </a:lnTo>
                  <a:lnTo>
                    <a:pt x="51" y="163"/>
                  </a:lnTo>
                  <a:lnTo>
                    <a:pt x="62" y="161"/>
                  </a:lnTo>
                  <a:lnTo>
                    <a:pt x="80" y="157"/>
                  </a:lnTo>
                  <a:lnTo>
                    <a:pt x="97" y="152"/>
                  </a:lnTo>
                  <a:lnTo>
                    <a:pt x="115" y="142"/>
                  </a:lnTo>
                  <a:lnTo>
                    <a:pt x="126" y="124"/>
                  </a:lnTo>
                  <a:lnTo>
                    <a:pt x="132" y="107"/>
                  </a:lnTo>
                  <a:lnTo>
                    <a:pt x="132" y="86"/>
                  </a:lnTo>
                  <a:lnTo>
                    <a:pt x="128" y="68"/>
                  </a:lnTo>
                  <a:lnTo>
                    <a:pt x="120" y="49"/>
                  </a:lnTo>
                  <a:lnTo>
                    <a:pt x="111" y="33"/>
                  </a:lnTo>
                  <a:lnTo>
                    <a:pt x="101" y="22"/>
                  </a:lnTo>
                  <a:lnTo>
                    <a:pt x="95" y="16"/>
                  </a:lnTo>
                  <a:lnTo>
                    <a:pt x="78" y="4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5" y="12"/>
                  </a:lnTo>
                  <a:lnTo>
                    <a:pt x="37" y="20"/>
                  </a:lnTo>
                  <a:lnTo>
                    <a:pt x="27" y="33"/>
                  </a:lnTo>
                  <a:lnTo>
                    <a:pt x="18" y="51"/>
                  </a:lnTo>
                  <a:lnTo>
                    <a:pt x="8" y="72"/>
                  </a:lnTo>
                  <a:lnTo>
                    <a:pt x="0" y="93"/>
                  </a:lnTo>
                  <a:lnTo>
                    <a:pt x="0" y="117"/>
                  </a:lnTo>
                  <a:lnTo>
                    <a:pt x="4" y="136"/>
                  </a:lnTo>
                  <a:lnTo>
                    <a:pt x="21" y="157"/>
                  </a:lnTo>
                  <a:close/>
                </a:path>
              </a:pathLst>
            </a:custGeom>
            <a:solidFill>
              <a:srgbClr val="8FF557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33" name="Freeform 213">
              <a:extLst>
                <a:ext uri="{FF2B5EF4-FFF2-40B4-BE49-F238E27FC236}">
                  <a16:creationId xmlns:a16="http://schemas.microsoft.com/office/drawing/2014/main" id="{D10EE423-9DA5-272D-5737-F40110B18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2630"/>
              <a:ext cx="56" cy="69"/>
            </a:xfrm>
            <a:custGeom>
              <a:avLst/>
              <a:gdLst>
                <a:gd name="T0" fmla="*/ 17 w 109"/>
                <a:gd name="T1" fmla="*/ 134 h 137"/>
                <a:gd name="T2" fmla="*/ 23 w 109"/>
                <a:gd name="T3" fmla="*/ 135 h 137"/>
                <a:gd name="T4" fmla="*/ 41 w 109"/>
                <a:gd name="T5" fmla="*/ 137 h 137"/>
                <a:gd name="T6" fmla="*/ 52 w 109"/>
                <a:gd name="T7" fmla="*/ 135 h 137"/>
                <a:gd name="T8" fmla="*/ 66 w 109"/>
                <a:gd name="T9" fmla="*/ 134 h 137"/>
                <a:gd name="T10" fmla="*/ 79 w 109"/>
                <a:gd name="T11" fmla="*/ 128 h 137"/>
                <a:gd name="T12" fmla="*/ 95 w 109"/>
                <a:gd name="T13" fmla="*/ 120 h 137"/>
                <a:gd name="T14" fmla="*/ 105 w 109"/>
                <a:gd name="T15" fmla="*/ 104 h 137"/>
                <a:gd name="T16" fmla="*/ 109 w 109"/>
                <a:gd name="T17" fmla="*/ 89 h 137"/>
                <a:gd name="T18" fmla="*/ 109 w 109"/>
                <a:gd name="T19" fmla="*/ 71 h 137"/>
                <a:gd name="T20" fmla="*/ 107 w 109"/>
                <a:gd name="T21" fmla="*/ 56 h 137"/>
                <a:gd name="T22" fmla="*/ 99 w 109"/>
                <a:gd name="T23" fmla="*/ 39 h 137"/>
                <a:gd name="T24" fmla="*/ 93 w 109"/>
                <a:gd name="T25" fmla="*/ 27 h 137"/>
                <a:gd name="T26" fmla="*/ 85 w 109"/>
                <a:gd name="T27" fmla="*/ 17 h 137"/>
                <a:gd name="T28" fmla="*/ 79 w 109"/>
                <a:gd name="T29" fmla="*/ 13 h 137"/>
                <a:gd name="T30" fmla="*/ 64 w 109"/>
                <a:gd name="T31" fmla="*/ 4 h 137"/>
                <a:gd name="T32" fmla="*/ 54 w 109"/>
                <a:gd name="T33" fmla="*/ 0 h 137"/>
                <a:gd name="T34" fmla="*/ 43 w 109"/>
                <a:gd name="T35" fmla="*/ 0 h 137"/>
                <a:gd name="T36" fmla="*/ 37 w 109"/>
                <a:gd name="T37" fmla="*/ 7 h 137"/>
                <a:gd name="T38" fmla="*/ 31 w 109"/>
                <a:gd name="T39" fmla="*/ 13 h 137"/>
                <a:gd name="T40" fmla="*/ 23 w 109"/>
                <a:gd name="T41" fmla="*/ 27 h 137"/>
                <a:gd name="T42" fmla="*/ 14 w 109"/>
                <a:gd name="T43" fmla="*/ 42 h 137"/>
                <a:gd name="T44" fmla="*/ 6 w 109"/>
                <a:gd name="T45" fmla="*/ 62 h 137"/>
                <a:gd name="T46" fmla="*/ 0 w 109"/>
                <a:gd name="T47" fmla="*/ 79 h 137"/>
                <a:gd name="T48" fmla="*/ 0 w 109"/>
                <a:gd name="T49" fmla="*/ 99 h 137"/>
                <a:gd name="T50" fmla="*/ 4 w 109"/>
                <a:gd name="T51" fmla="*/ 116 h 137"/>
                <a:gd name="T52" fmla="*/ 17 w 109"/>
                <a:gd name="T53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137">
                  <a:moveTo>
                    <a:pt x="17" y="134"/>
                  </a:moveTo>
                  <a:lnTo>
                    <a:pt x="23" y="135"/>
                  </a:lnTo>
                  <a:lnTo>
                    <a:pt x="41" y="137"/>
                  </a:lnTo>
                  <a:lnTo>
                    <a:pt x="52" y="135"/>
                  </a:lnTo>
                  <a:lnTo>
                    <a:pt x="66" y="134"/>
                  </a:lnTo>
                  <a:lnTo>
                    <a:pt x="79" y="128"/>
                  </a:lnTo>
                  <a:lnTo>
                    <a:pt x="95" y="120"/>
                  </a:lnTo>
                  <a:lnTo>
                    <a:pt x="105" y="104"/>
                  </a:lnTo>
                  <a:lnTo>
                    <a:pt x="109" y="89"/>
                  </a:lnTo>
                  <a:lnTo>
                    <a:pt x="109" y="71"/>
                  </a:lnTo>
                  <a:lnTo>
                    <a:pt x="107" y="56"/>
                  </a:lnTo>
                  <a:lnTo>
                    <a:pt x="99" y="39"/>
                  </a:lnTo>
                  <a:lnTo>
                    <a:pt x="93" y="27"/>
                  </a:lnTo>
                  <a:lnTo>
                    <a:pt x="85" y="17"/>
                  </a:lnTo>
                  <a:lnTo>
                    <a:pt x="79" y="13"/>
                  </a:lnTo>
                  <a:lnTo>
                    <a:pt x="64" y="4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7" y="7"/>
                  </a:lnTo>
                  <a:lnTo>
                    <a:pt x="31" y="13"/>
                  </a:lnTo>
                  <a:lnTo>
                    <a:pt x="23" y="27"/>
                  </a:lnTo>
                  <a:lnTo>
                    <a:pt x="14" y="42"/>
                  </a:lnTo>
                  <a:lnTo>
                    <a:pt x="6" y="62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4" y="116"/>
                  </a:lnTo>
                  <a:lnTo>
                    <a:pt x="17" y="134"/>
                  </a:lnTo>
                  <a:close/>
                </a:path>
              </a:pathLst>
            </a:custGeom>
            <a:solidFill>
              <a:srgbClr val="B0F787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34" name="Freeform 214">
              <a:extLst>
                <a:ext uri="{FF2B5EF4-FFF2-40B4-BE49-F238E27FC236}">
                  <a16:creationId xmlns:a16="http://schemas.microsoft.com/office/drawing/2014/main" id="{8288E66A-1F5F-BC4B-09C2-EEE52F29D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2640"/>
              <a:ext cx="47" cy="57"/>
            </a:xfrm>
            <a:custGeom>
              <a:avLst/>
              <a:gdLst>
                <a:gd name="T0" fmla="*/ 15 w 93"/>
                <a:gd name="T1" fmla="*/ 113 h 114"/>
                <a:gd name="T2" fmla="*/ 19 w 93"/>
                <a:gd name="T3" fmla="*/ 113 h 114"/>
                <a:gd name="T4" fmla="*/ 37 w 93"/>
                <a:gd name="T5" fmla="*/ 114 h 114"/>
                <a:gd name="T6" fmla="*/ 44 w 93"/>
                <a:gd name="T7" fmla="*/ 113 h 114"/>
                <a:gd name="T8" fmla="*/ 56 w 93"/>
                <a:gd name="T9" fmla="*/ 111 h 114"/>
                <a:gd name="T10" fmla="*/ 70 w 93"/>
                <a:gd name="T11" fmla="*/ 105 h 114"/>
                <a:gd name="T12" fmla="*/ 83 w 93"/>
                <a:gd name="T13" fmla="*/ 99 h 114"/>
                <a:gd name="T14" fmla="*/ 89 w 93"/>
                <a:gd name="T15" fmla="*/ 85 h 114"/>
                <a:gd name="T16" fmla="*/ 93 w 93"/>
                <a:gd name="T17" fmla="*/ 74 h 114"/>
                <a:gd name="T18" fmla="*/ 93 w 93"/>
                <a:gd name="T19" fmla="*/ 58 h 114"/>
                <a:gd name="T20" fmla="*/ 91 w 93"/>
                <a:gd name="T21" fmla="*/ 47 h 114"/>
                <a:gd name="T22" fmla="*/ 85 w 93"/>
                <a:gd name="T23" fmla="*/ 33 h 114"/>
                <a:gd name="T24" fmla="*/ 79 w 93"/>
                <a:gd name="T25" fmla="*/ 23 h 114"/>
                <a:gd name="T26" fmla="*/ 74 w 93"/>
                <a:gd name="T27" fmla="*/ 16 h 114"/>
                <a:gd name="T28" fmla="*/ 70 w 93"/>
                <a:gd name="T29" fmla="*/ 12 h 114"/>
                <a:gd name="T30" fmla="*/ 58 w 93"/>
                <a:gd name="T31" fmla="*/ 4 h 114"/>
                <a:gd name="T32" fmla="*/ 48 w 93"/>
                <a:gd name="T33" fmla="*/ 0 h 114"/>
                <a:gd name="T34" fmla="*/ 41 w 93"/>
                <a:gd name="T35" fmla="*/ 0 h 114"/>
                <a:gd name="T36" fmla="*/ 35 w 93"/>
                <a:gd name="T37" fmla="*/ 8 h 114"/>
                <a:gd name="T38" fmla="*/ 29 w 93"/>
                <a:gd name="T39" fmla="*/ 12 h 114"/>
                <a:gd name="T40" fmla="*/ 21 w 93"/>
                <a:gd name="T41" fmla="*/ 23 h 114"/>
                <a:gd name="T42" fmla="*/ 13 w 93"/>
                <a:gd name="T43" fmla="*/ 35 h 114"/>
                <a:gd name="T44" fmla="*/ 8 w 93"/>
                <a:gd name="T45" fmla="*/ 50 h 114"/>
                <a:gd name="T46" fmla="*/ 2 w 93"/>
                <a:gd name="T47" fmla="*/ 66 h 114"/>
                <a:gd name="T48" fmla="*/ 0 w 93"/>
                <a:gd name="T49" fmla="*/ 81 h 114"/>
                <a:gd name="T50" fmla="*/ 4 w 93"/>
                <a:gd name="T51" fmla="*/ 97 h 114"/>
                <a:gd name="T52" fmla="*/ 15 w 93"/>
                <a:gd name="T53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4">
                  <a:moveTo>
                    <a:pt x="15" y="113"/>
                  </a:moveTo>
                  <a:lnTo>
                    <a:pt x="19" y="113"/>
                  </a:lnTo>
                  <a:lnTo>
                    <a:pt x="37" y="114"/>
                  </a:lnTo>
                  <a:lnTo>
                    <a:pt x="44" y="113"/>
                  </a:lnTo>
                  <a:lnTo>
                    <a:pt x="56" y="111"/>
                  </a:lnTo>
                  <a:lnTo>
                    <a:pt x="70" y="105"/>
                  </a:lnTo>
                  <a:lnTo>
                    <a:pt x="83" y="99"/>
                  </a:lnTo>
                  <a:lnTo>
                    <a:pt x="89" y="85"/>
                  </a:lnTo>
                  <a:lnTo>
                    <a:pt x="93" y="74"/>
                  </a:lnTo>
                  <a:lnTo>
                    <a:pt x="93" y="58"/>
                  </a:lnTo>
                  <a:lnTo>
                    <a:pt x="91" y="47"/>
                  </a:lnTo>
                  <a:lnTo>
                    <a:pt x="85" y="33"/>
                  </a:lnTo>
                  <a:lnTo>
                    <a:pt x="79" y="23"/>
                  </a:lnTo>
                  <a:lnTo>
                    <a:pt x="74" y="16"/>
                  </a:lnTo>
                  <a:lnTo>
                    <a:pt x="70" y="12"/>
                  </a:lnTo>
                  <a:lnTo>
                    <a:pt x="58" y="4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5" y="8"/>
                  </a:lnTo>
                  <a:lnTo>
                    <a:pt x="29" y="12"/>
                  </a:lnTo>
                  <a:lnTo>
                    <a:pt x="21" y="23"/>
                  </a:lnTo>
                  <a:lnTo>
                    <a:pt x="13" y="35"/>
                  </a:lnTo>
                  <a:lnTo>
                    <a:pt x="8" y="50"/>
                  </a:lnTo>
                  <a:lnTo>
                    <a:pt x="2" y="66"/>
                  </a:lnTo>
                  <a:lnTo>
                    <a:pt x="0" y="81"/>
                  </a:lnTo>
                  <a:lnTo>
                    <a:pt x="4" y="97"/>
                  </a:lnTo>
                  <a:lnTo>
                    <a:pt x="15" y="113"/>
                  </a:lnTo>
                  <a:close/>
                </a:path>
              </a:pathLst>
            </a:custGeom>
            <a:solidFill>
              <a:srgbClr val="CFFAB3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35" name="Freeform 215">
              <a:extLst>
                <a:ext uri="{FF2B5EF4-FFF2-40B4-BE49-F238E27FC236}">
                  <a16:creationId xmlns:a16="http://schemas.microsoft.com/office/drawing/2014/main" id="{3FFCDBCA-B7E9-9BE5-12FC-511519FA6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2652"/>
              <a:ext cx="36" cy="42"/>
            </a:xfrm>
            <a:custGeom>
              <a:avLst/>
              <a:gdLst>
                <a:gd name="T0" fmla="*/ 13 w 71"/>
                <a:gd name="T1" fmla="*/ 88 h 90"/>
                <a:gd name="T2" fmla="*/ 17 w 71"/>
                <a:gd name="T3" fmla="*/ 88 h 90"/>
                <a:gd name="T4" fmla="*/ 29 w 71"/>
                <a:gd name="T5" fmla="*/ 90 h 90"/>
                <a:gd name="T6" fmla="*/ 44 w 71"/>
                <a:gd name="T7" fmla="*/ 86 h 90"/>
                <a:gd name="T8" fmla="*/ 64 w 71"/>
                <a:gd name="T9" fmla="*/ 78 h 90"/>
                <a:gd name="T10" fmla="*/ 70 w 71"/>
                <a:gd name="T11" fmla="*/ 66 h 90"/>
                <a:gd name="T12" fmla="*/ 71 w 71"/>
                <a:gd name="T13" fmla="*/ 57 h 90"/>
                <a:gd name="T14" fmla="*/ 71 w 71"/>
                <a:gd name="T15" fmla="*/ 47 h 90"/>
                <a:gd name="T16" fmla="*/ 70 w 71"/>
                <a:gd name="T17" fmla="*/ 37 h 90"/>
                <a:gd name="T18" fmla="*/ 60 w 71"/>
                <a:gd name="T19" fmla="*/ 18 h 90"/>
                <a:gd name="T20" fmla="*/ 52 w 71"/>
                <a:gd name="T21" fmla="*/ 8 h 90"/>
                <a:gd name="T22" fmla="*/ 37 w 71"/>
                <a:gd name="T23" fmla="*/ 0 h 90"/>
                <a:gd name="T24" fmla="*/ 27 w 71"/>
                <a:gd name="T25" fmla="*/ 6 h 90"/>
                <a:gd name="T26" fmla="*/ 21 w 71"/>
                <a:gd name="T27" fmla="*/ 10 h 90"/>
                <a:gd name="T28" fmla="*/ 15 w 71"/>
                <a:gd name="T29" fmla="*/ 18 h 90"/>
                <a:gd name="T30" fmla="*/ 9 w 71"/>
                <a:gd name="T31" fmla="*/ 28 h 90"/>
                <a:gd name="T32" fmla="*/ 6 w 71"/>
                <a:gd name="T33" fmla="*/ 41 h 90"/>
                <a:gd name="T34" fmla="*/ 0 w 71"/>
                <a:gd name="T35" fmla="*/ 53 h 90"/>
                <a:gd name="T36" fmla="*/ 0 w 71"/>
                <a:gd name="T37" fmla="*/ 64 h 90"/>
                <a:gd name="T38" fmla="*/ 4 w 71"/>
                <a:gd name="T39" fmla="*/ 76 h 90"/>
                <a:gd name="T40" fmla="*/ 13 w 71"/>
                <a:gd name="T4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90">
                  <a:moveTo>
                    <a:pt x="13" y="88"/>
                  </a:moveTo>
                  <a:lnTo>
                    <a:pt x="17" y="88"/>
                  </a:lnTo>
                  <a:lnTo>
                    <a:pt x="29" y="90"/>
                  </a:lnTo>
                  <a:lnTo>
                    <a:pt x="44" y="86"/>
                  </a:lnTo>
                  <a:lnTo>
                    <a:pt x="64" y="78"/>
                  </a:lnTo>
                  <a:lnTo>
                    <a:pt x="70" y="66"/>
                  </a:lnTo>
                  <a:lnTo>
                    <a:pt x="71" y="57"/>
                  </a:lnTo>
                  <a:lnTo>
                    <a:pt x="71" y="47"/>
                  </a:lnTo>
                  <a:lnTo>
                    <a:pt x="70" y="37"/>
                  </a:lnTo>
                  <a:lnTo>
                    <a:pt x="60" y="18"/>
                  </a:lnTo>
                  <a:lnTo>
                    <a:pt x="52" y="8"/>
                  </a:lnTo>
                  <a:lnTo>
                    <a:pt x="37" y="0"/>
                  </a:lnTo>
                  <a:lnTo>
                    <a:pt x="27" y="6"/>
                  </a:lnTo>
                  <a:lnTo>
                    <a:pt x="21" y="10"/>
                  </a:lnTo>
                  <a:lnTo>
                    <a:pt x="15" y="18"/>
                  </a:lnTo>
                  <a:lnTo>
                    <a:pt x="9" y="28"/>
                  </a:lnTo>
                  <a:lnTo>
                    <a:pt x="6" y="41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4" y="76"/>
                  </a:lnTo>
                  <a:lnTo>
                    <a:pt x="13" y="88"/>
                  </a:lnTo>
                  <a:close/>
                </a:path>
              </a:pathLst>
            </a:custGeom>
            <a:solidFill>
              <a:srgbClr val="EDFADE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36" name="Freeform 216">
              <a:extLst>
                <a:ext uri="{FF2B5EF4-FFF2-40B4-BE49-F238E27FC236}">
                  <a16:creationId xmlns:a16="http://schemas.microsoft.com/office/drawing/2014/main" id="{1E6184D3-1420-2920-5422-F125E8C3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636"/>
              <a:ext cx="56" cy="67"/>
            </a:xfrm>
            <a:custGeom>
              <a:avLst/>
              <a:gdLst>
                <a:gd name="T0" fmla="*/ 27 w 111"/>
                <a:gd name="T1" fmla="*/ 132 h 136"/>
                <a:gd name="T2" fmla="*/ 33 w 111"/>
                <a:gd name="T3" fmla="*/ 134 h 136"/>
                <a:gd name="T4" fmla="*/ 51 w 111"/>
                <a:gd name="T5" fmla="*/ 136 h 136"/>
                <a:gd name="T6" fmla="*/ 60 w 111"/>
                <a:gd name="T7" fmla="*/ 134 h 136"/>
                <a:gd name="T8" fmla="*/ 72 w 111"/>
                <a:gd name="T9" fmla="*/ 132 h 136"/>
                <a:gd name="T10" fmla="*/ 86 w 111"/>
                <a:gd name="T11" fmla="*/ 126 h 136"/>
                <a:gd name="T12" fmla="*/ 99 w 111"/>
                <a:gd name="T13" fmla="*/ 119 h 136"/>
                <a:gd name="T14" fmla="*/ 107 w 111"/>
                <a:gd name="T15" fmla="*/ 103 h 136"/>
                <a:gd name="T16" fmla="*/ 111 w 111"/>
                <a:gd name="T17" fmla="*/ 90 h 136"/>
                <a:gd name="T18" fmla="*/ 107 w 111"/>
                <a:gd name="T19" fmla="*/ 72 h 136"/>
                <a:gd name="T20" fmla="*/ 99 w 111"/>
                <a:gd name="T21" fmla="*/ 55 h 136"/>
                <a:gd name="T22" fmla="*/ 88 w 111"/>
                <a:gd name="T23" fmla="*/ 37 h 136"/>
                <a:gd name="T24" fmla="*/ 76 w 111"/>
                <a:gd name="T25" fmla="*/ 26 h 136"/>
                <a:gd name="T26" fmla="*/ 64 w 111"/>
                <a:gd name="T27" fmla="*/ 14 h 136"/>
                <a:gd name="T28" fmla="*/ 56 w 111"/>
                <a:gd name="T29" fmla="*/ 10 h 136"/>
                <a:gd name="T30" fmla="*/ 43 w 111"/>
                <a:gd name="T31" fmla="*/ 4 h 136"/>
                <a:gd name="T32" fmla="*/ 33 w 111"/>
                <a:gd name="T33" fmla="*/ 0 h 136"/>
                <a:gd name="T34" fmla="*/ 24 w 111"/>
                <a:gd name="T35" fmla="*/ 0 h 136"/>
                <a:gd name="T36" fmla="*/ 18 w 111"/>
                <a:gd name="T37" fmla="*/ 8 h 136"/>
                <a:gd name="T38" fmla="*/ 12 w 111"/>
                <a:gd name="T39" fmla="*/ 14 h 136"/>
                <a:gd name="T40" fmla="*/ 8 w 111"/>
                <a:gd name="T41" fmla="*/ 26 h 136"/>
                <a:gd name="T42" fmla="*/ 4 w 111"/>
                <a:gd name="T43" fmla="*/ 41 h 136"/>
                <a:gd name="T44" fmla="*/ 2 w 111"/>
                <a:gd name="T45" fmla="*/ 60 h 136"/>
                <a:gd name="T46" fmla="*/ 0 w 111"/>
                <a:gd name="T47" fmla="*/ 78 h 136"/>
                <a:gd name="T48" fmla="*/ 6 w 111"/>
                <a:gd name="T49" fmla="*/ 97 h 136"/>
                <a:gd name="T50" fmla="*/ 14 w 111"/>
                <a:gd name="T51" fmla="*/ 115 h 136"/>
                <a:gd name="T52" fmla="*/ 27 w 111"/>
                <a:gd name="T53" fmla="*/ 1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36">
                  <a:moveTo>
                    <a:pt x="27" y="132"/>
                  </a:moveTo>
                  <a:lnTo>
                    <a:pt x="33" y="134"/>
                  </a:lnTo>
                  <a:lnTo>
                    <a:pt x="51" y="136"/>
                  </a:lnTo>
                  <a:lnTo>
                    <a:pt x="60" y="134"/>
                  </a:lnTo>
                  <a:lnTo>
                    <a:pt x="72" y="132"/>
                  </a:lnTo>
                  <a:lnTo>
                    <a:pt x="86" y="126"/>
                  </a:lnTo>
                  <a:lnTo>
                    <a:pt x="99" y="119"/>
                  </a:lnTo>
                  <a:lnTo>
                    <a:pt x="107" y="103"/>
                  </a:lnTo>
                  <a:lnTo>
                    <a:pt x="111" y="90"/>
                  </a:lnTo>
                  <a:lnTo>
                    <a:pt x="107" y="72"/>
                  </a:lnTo>
                  <a:lnTo>
                    <a:pt x="99" y="55"/>
                  </a:lnTo>
                  <a:lnTo>
                    <a:pt x="88" y="37"/>
                  </a:lnTo>
                  <a:lnTo>
                    <a:pt x="76" y="26"/>
                  </a:lnTo>
                  <a:lnTo>
                    <a:pt x="64" y="14"/>
                  </a:lnTo>
                  <a:lnTo>
                    <a:pt x="56" y="10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8" y="26"/>
                  </a:lnTo>
                  <a:lnTo>
                    <a:pt x="4" y="41"/>
                  </a:lnTo>
                  <a:lnTo>
                    <a:pt x="2" y="60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4" y="115"/>
                  </a:lnTo>
                  <a:lnTo>
                    <a:pt x="27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37" name="Freeform 217">
              <a:extLst>
                <a:ext uri="{FF2B5EF4-FFF2-40B4-BE49-F238E27FC236}">
                  <a16:creationId xmlns:a16="http://schemas.microsoft.com/office/drawing/2014/main" id="{EB74C0C4-65AD-F382-9E5A-EF7FFE43A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2667"/>
              <a:ext cx="26" cy="30"/>
            </a:xfrm>
            <a:custGeom>
              <a:avLst/>
              <a:gdLst>
                <a:gd name="T0" fmla="*/ 11 w 48"/>
                <a:gd name="T1" fmla="*/ 61 h 62"/>
                <a:gd name="T2" fmla="*/ 13 w 48"/>
                <a:gd name="T3" fmla="*/ 61 h 62"/>
                <a:gd name="T4" fmla="*/ 21 w 48"/>
                <a:gd name="T5" fmla="*/ 62 h 62"/>
                <a:gd name="T6" fmla="*/ 31 w 48"/>
                <a:gd name="T7" fmla="*/ 61 h 62"/>
                <a:gd name="T8" fmla="*/ 44 w 48"/>
                <a:gd name="T9" fmla="*/ 53 h 62"/>
                <a:gd name="T10" fmla="*/ 48 w 48"/>
                <a:gd name="T11" fmla="*/ 39 h 62"/>
                <a:gd name="T12" fmla="*/ 42 w 48"/>
                <a:gd name="T13" fmla="*/ 26 h 62"/>
                <a:gd name="T14" fmla="*/ 33 w 48"/>
                <a:gd name="T15" fmla="*/ 12 h 62"/>
                <a:gd name="T16" fmla="*/ 25 w 48"/>
                <a:gd name="T17" fmla="*/ 6 h 62"/>
                <a:gd name="T18" fmla="*/ 13 w 48"/>
                <a:gd name="T19" fmla="*/ 0 h 62"/>
                <a:gd name="T20" fmla="*/ 9 w 48"/>
                <a:gd name="T21" fmla="*/ 4 h 62"/>
                <a:gd name="T22" fmla="*/ 3 w 48"/>
                <a:gd name="T23" fmla="*/ 12 h 62"/>
                <a:gd name="T24" fmla="*/ 0 w 48"/>
                <a:gd name="T25" fmla="*/ 28 h 62"/>
                <a:gd name="T26" fmla="*/ 2 w 48"/>
                <a:gd name="T27" fmla="*/ 45 h 62"/>
                <a:gd name="T28" fmla="*/ 11 w 48"/>
                <a:gd name="T2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1" y="61"/>
                  </a:moveTo>
                  <a:lnTo>
                    <a:pt x="13" y="61"/>
                  </a:lnTo>
                  <a:lnTo>
                    <a:pt x="21" y="62"/>
                  </a:lnTo>
                  <a:lnTo>
                    <a:pt x="31" y="61"/>
                  </a:lnTo>
                  <a:lnTo>
                    <a:pt x="44" y="53"/>
                  </a:lnTo>
                  <a:lnTo>
                    <a:pt x="48" y="39"/>
                  </a:lnTo>
                  <a:lnTo>
                    <a:pt x="42" y="26"/>
                  </a:lnTo>
                  <a:lnTo>
                    <a:pt x="33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9" y="4"/>
                  </a:lnTo>
                  <a:lnTo>
                    <a:pt x="3" y="12"/>
                  </a:lnTo>
                  <a:lnTo>
                    <a:pt x="0" y="28"/>
                  </a:lnTo>
                  <a:lnTo>
                    <a:pt x="2" y="45"/>
                  </a:lnTo>
                  <a:lnTo>
                    <a:pt x="11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38" name="Freeform 218">
              <a:extLst>
                <a:ext uri="{FF2B5EF4-FFF2-40B4-BE49-F238E27FC236}">
                  <a16:creationId xmlns:a16="http://schemas.microsoft.com/office/drawing/2014/main" id="{94E68832-6E47-CACB-71EB-C9E050F1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" y="2536"/>
              <a:ext cx="109" cy="154"/>
            </a:xfrm>
            <a:custGeom>
              <a:avLst/>
              <a:gdLst>
                <a:gd name="T0" fmla="*/ 214 w 220"/>
                <a:gd name="T1" fmla="*/ 294 h 310"/>
                <a:gd name="T2" fmla="*/ 214 w 220"/>
                <a:gd name="T3" fmla="*/ 279 h 310"/>
                <a:gd name="T4" fmla="*/ 218 w 220"/>
                <a:gd name="T5" fmla="*/ 244 h 310"/>
                <a:gd name="T6" fmla="*/ 220 w 220"/>
                <a:gd name="T7" fmla="*/ 192 h 310"/>
                <a:gd name="T8" fmla="*/ 220 w 220"/>
                <a:gd name="T9" fmla="*/ 135 h 310"/>
                <a:gd name="T10" fmla="*/ 210 w 220"/>
                <a:gd name="T11" fmla="*/ 77 h 310"/>
                <a:gd name="T12" fmla="*/ 194 w 220"/>
                <a:gd name="T13" fmla="*/ 33 h 310"/>
                <a:gd name="T14" fmla="*/ 167 w 220"/>
                <a:gd name="T15" fmla="*/ 2 h 310"/>
                <a:gd name="T16" fmla="*/ 127 w 220"/>
                <a:gd name="T17" fmla="*/ 0 h 310"/>
                <a:gd name="T18" fmla="*/ 80 w 220"/>
                <a:gd name="T19" fmla="*/ 17 h 310"/>
                <a:gd name="T20" fmla="*/ 47 w 220"/>
                <a:gd name="T21" fmla="*/ 46 h 310"/>
                <a:gd name="T22" fmla="*/ 22 w 220"/>
                <a:gd name="T23" fmla="*/ 81 h 310"/>
                <a:gd name="T24" fmla="*/ 8 w 220"/>
                <a:gd name="T25" fmla="*/ 124 h 310"/>
                <a:gd name="T26" fmla="*/ 0 w 220"/>
                <a:gd name="T27" fmla="*/ 166 h 310"/>
                <a:gd name="T28" fmla="*/ 4 w 220"/>
                <a:gd name="T29" fmla="*/ 207 h 310"/>
                <a:gd name="T30" fmla="*/ 14 w 220"/>
                <a:gd name="T31" fmla="*/ 244 h 310"/>
                <a:gd name="T32" fmla="*/ 31 w 220"/>
                <a:gd name="T33" fmla="*/ 273 h 310"/>
                <a:gd name="T34" fmla="*/ 51 w 220"/>
                <a:gd name="T35" fmla="*/ 291 h 310"/>
                <a:gd name="T36" fmla="*/ 76 w 220"/>
                <a:gd name="T37" fmla="*/ 302 h 310"/>
                <a:gd name="T38" fmla="*/ 103 w 220"/>
                <a:gd name="T39" fmla="*/ 308 h 310"/>
                <a:gd name="T40" fmla="*/ 132 w 220"/>
                <a:gd name="T41" fmla="*/ 310 h 310"/>
                <a:gd name="T42" fmla="*/ 156 w 220"/>
                <a:gd name="T43" fmla="*/ 306 h 310"/>
                <a:gd name="T44" fmla="*/ 181 w 220"/>
                <a:gd name="T45" fmla="*/ 304 h 310"/>
                <a:gd name="T46" fmla="*/ 198 w 220"/>
                <a:gd name="T47" fmla="*/ 298 h 310"/>
                <a:gd name="T48" fmla="*/ 214 w 220"/>
                <a:gd name="T49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310">
                  <a:moveTo>
                    <a:pt x="214" y="294"/>
                  </a:moveTo>
                  <a:lnTo>
                    <a:pt x="214" y="279"/>
                  </a:lnTo>
                  <a:lnTo>
                    <a:pt x="218" y="244"/>
                  </a:lnTo>
                  <a:lnTo>
                    <a:pt x="220" y="192"/>
                  </a:lnTo>
                  <a:lnTo>
                    <a:pt x="220" y="135"/>
                  </a:lnTo>
                  <a:lnTo>
                    <a:pt x="210" y="77"/>
                  </a:lnTo>
                  <a:lnTo>
                    <a:pt x="194" y="33"/>
                  </a:lnTo>
                  <a:lnTo>
                    <a:pt x="167" y="2"/>
                  </a:lnTo>
                  <a:lnTo>
                    <a:pt x="127" y="0"/>
                  </a:lnTo>
                  <a:lnTo>
                    <a:pt x="80" y="17"/>
                  </a:lnTo>
                  <a:lnTo>
                    <a:pt x="47" y="46"/>
                  </a:lnTo>
                  <a:lnTo>
                    <a:pt x="22" y="81"/>
                  </a:lnTo>
                  <a:lnTo>
                    <a:pt x="8" y="124"/>
                  </a:lnTo>
                  <a:lnTo>
                    <a:pt x="0" y="166"/>
                  </a:lnTo>
                  <a:lnTo>
                    <a:pt x="4" y="207"/>
                  </a:lnTo>
                  <a:lnTo>
                    <a:pt x="14" y="244"/>
                  </a:lnTo>
                  <a:lnTo>
                    <a:pt x="31" y="273"/>
                  </a:lnTo>
                  <a:lnTo>
                    <a:pt x="51" y="291"/>
                  </a:lnTo>
                  <a:lnTo>
                    <a:pt x="76" y="302"/>
                  </a:lnTo>
                  <a:lnTo>
                    <a:pt x="103" y="308"/>
                  </a:lnTo>
                  <a:lnTo>
                    <a:pt x="132" y="310"/>
                  </a:lnTo>
                  <a:lnTo>
                    <a:pt x="156" y="306"/>
                  </a:lnTo>
                  <a:lnTo>
                    <a:pt x="181" y="304"/>
                  </a:lnTo>
                  <a:lnTo>
                    <a:pt x="198" y="298"/>
                  </a:lnTo>
                  <a:lnTo>
                    <a:pt x="214" y="29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39" name="Freeform 219">
              <a:extLst>
                <a:ext uri="{FF2B5EF4-FFF2-40B4-BE49-F238E27FC236}">
                  <a16:creationId xmlns:a16="http://schemas.microsoft.com/office/drawing/2014/main" id="{A12176B5-B8B3-2EDC-F17F-AA58B5AC0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555"/>
              <a:ext cx="116" cy="148"/>
            </a:xfrm>
            <a:custGeom>
              <a:avLst/>
              <a:gdLst>
                <a:gd name="T0" fmla="*/ 180 w 229"/>
                <a:gd name="T1" fmla="*/ 0 h 296"/>
                <a:gd name="T2" fmla="*/ 192 w 229"/>
                <a:gd name="T3" fmla="*/ 1 h 296"/>
                <a:gd name="T4" fmla="*/ 205 w 229"/>
                <a:gd name="T5" fmla="*/ 23 h 296"/>
                <a:gd name="T6" fmla="*/ 215 w 229"/>
                <a:gd name="T7" fmla="*/ 54 h 296"/>
                <a:gd name="T8" fmla="*/ 225 w 229"/>
                <a:gd name="T9" fmla="*/ 96 h 296"/>
                <a:gd name="T10" fmla="*/ 229 w 229"/>
                <a:gd name="T11" fmla="*/ 137 h 296"/>
                <a:gd name="T12" fmla="*/ 229 w 229"/>
                <a:gd name="T13" fmla="*/ 176 h 296"/>
                <a:gd name="T14" fmla="*/ 223 w 229"/>
                <a:gd name="T15" fmla="*/ 207 h 296"/>
                <a:gd name="T16" fmla="*/ 211 w 229"/>
                <a:gd name="T17" fmla="*/ 228 h 296"/>
                <a:gd name="T18" fmla="*/ 110 w 229"/>
                <a:gd name="T19" fmla="*/ 283 h 296"/>
                <a:gd name="T20" fmla="*/ 46 w 229"/>
                <a:gd name="T21" fmla="*/ 296 h 296"/>
                <a:gd name="T22" fmla="*/ 8 w 229"/>
                <a:gd name="T23" fmla="*/ 275 h 296"/>
                <a:gd name="T24" fmla="*/ 0 w 229"/>
                <a:gd name="T25" fmla="*/ 232 h 296"/>
                <a:gd name="T26" fmla="*/ 13 w 229"/>
                <a:gd name="T27" fmla="*/ 172 h 296"/>
                <a:gd name="T28" fmla="*/ 50 w 229"/>
                <a:gd name="T29" fmla="*/ 106 h 296"/>
                <a:gd name="T30" fmla="*/ 106 w 229"/>
                <a:gd name="T31" fmla="*/ 46 h 296"/>
                <a:gd name="T32" fmla="*/ 180 w 229"/>
                <a:gd name="T3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96">
                  <a:moveTo>
                    <a:pt x="180" y="0"/>
                  </a:moveTo>
                  <a:lnTo>
                    <a:pt x="192" y="1"/>
                  </a:lnTo>
                  <a:lnTo>
                    <a:pt x="205" y="23"/>
                  </a:lnTo>
                  <a:lnTo>
                    <a:pt x="215" y="54"/>
                  </a:lnTo>
                  <a:lnTo>
                    <a:pt x="225" y="96"/>
                  </a:lnTo>
                  <a:lnTo>
                    <a:pt x="229" y="137"/>
                  </a:lnTo>
                  <a:lnTo>
                    <a:pt x="229" y="176"/>
                  </a:lnTo>
                  <a:lnTo>
                    <a:pt x="223" y="207"/>
                  </a:lnTo>
                  <a:lnTo>
                    <a:pt x="211" y="228"/>
                  </a:lnTo>
                  <a:lnTo>
                    <a:pt x="110" y="283"/>
                  </a:lnTo>
                  <a:lnTo>
                    <a:pt x="46" y="296"/>
                  </a:lnTo>
                  <a:lnTo>
                    <a:pt x="8" y="275"/>
                  </a:lnTo>
                  <a:lnTo>
                    <a:pt x="0" y="232"/>
                  </a:lnTo>
                  <a:lnTo>
                    <a:pt x="13" y="172"/>
                  </a:lnTo>
                  <a:lnTo>
                    <a:pt x="50" y="106"/>
                  </a:lnTo>
                  <a:lnTo>
                    <a:pt x="106" y="4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40" name="Freeform 220">
              <a:extLst>
                <a:ext uri="{FF2B5EF4-FFF2-40B4-BE49-F238E27FC236}">
                  <a16:creationId xmlns:a16="http://schemas.microsoft.com/office/drawing/2014/main" id="{561C704D-7566-9DC7-3E3B-BD1F8D9D4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2600"/>
              <a:ext cx="86" cy="105"/>
            </a:xfrm>
            <a:custGeom>
              <a:avLst/>
              <a:gdLst>
                <a:gd name="T0" fmla="*/ 27 w 169"/>
                <a:gd name="T1" fmla="*/ 203 h 209"/>
                <a:gd name="T2" fmla="*/ 29 w 169"/>
                <a:gd name="T3" fmla="*/ 203 h 209"/>
                <a:gd name="T4" fmla="*/ 37 w 169"/>
                <a:gd name="T5" fmla="*/ 205 h 209"/>
                <a:gd name="T6" fmla="*/ 46 w 169"/>
                <a:gd name="T7" fmla="*/ 207 h 209"/>
                <a:gd name="T8" fmla="*/ 64 w 169"/>
                <a:gd name="T9" fmla="*/ 209 h 209"/>
                <a:gd name="T10" fmla="*/ 81 w 169"/>
                <a:gd name="T11" fmla="*/ 207 h 209"/>
                <a:gd name="T12" fmla="*/ 101 w 169"/>
                <a:gd name="T13" fmla="*/ 203 h 209"/>
                <a:gd name="T14" fmla="*/ 122 w 169"/>
                <a:gd name="T15" fmla="*/ 194 h 209"/>
                <a:gd name="T16" fmla="*/ 145 w 169"/>
                <a:gd name="T17" fmla="*/ 180 h 209"/>
                <a:gd name="T18" fmla="*/ 161 w 169"/>
                <a:gd name="T19" fmla="*/ 157 h 209"/>
                <a:gd name="T20" fmla="*/ 169 w 169"/>
                <a:gd name="T21" fmla="*/ 135 h 209"/>
                <a:gd name="T22" fmla="*/ 169 w 169"/>
                <a:gd name="T23" fmla="*/ 108 h 209"/>
                <a:gd name="T24" fmla="*/ 165 w 169"/>
                <a:gd name="T25" fmla="*/ 85 h 209"/>
                <a:gd name="T26" fmla="*/ 153 w 169"/>
                <a:gd name="T27" fmla="*/ 60 h 209"/>
                <a:gd name="T28" fmla="*/ 143 w 169"/>
                <a:gd name="T29" fmla="*/ 40 h 209"/>
                <a:gd name="T30" fmla="*/ 134 w 169"/>
                <a:gd name="T31" fmla="*/ 25 h 209"/>
                <a:gd name="T32" fmla="*/ 124 w 169"/>
                <a:gd name="T33" fmla="*/ 17 h 209"/>
                <a:gd name="T34" fmla="*/ 112 w 169"/>
                <a:gd name="T35" fmla="*/ 11 h 209"/>
                <a:gd name="T36" fmla="*/ 103 w 169"/>
                <a:gd name="T37" fmla="*/ 5 h 209"/>
                <a:gd name="T38" fmla="*/ 93 w 169"/>
                <a:gd name="T39" fmla="*/ 0 h 209"/>
                <a:gd name="T40" fmla="*/ 85 w 169"/>
                <a:gd name="T41" fmla="*/ 0 h 209"/>
                <a:gd name="T42" fmla="*/ 70 w 169"/>
                <a:gd name="T43" fmla="*/ 0 h 209"/>
                <a:gd name="T44" fmla="*/ 60 w 169"/>
                <a:gd name="T45" fmla="*/ 11 h 209"/>
                <a:gd name="T46" fmla="*/ 48 w 169"/>
                <a:gd name="T47" fmla="*/ 21 h 209"/>
                <a:gd name="T48" fmla="*/ 37 w 169"/>
                <a:gd name="T49" fmla="*/ 40 h 209"/>
                <a:gd name="T50" fmla="*/ 21 w 169"/>
                <a:gd name="T51" fmla="*/ 64 h 209"/>
                <a:gd name="T52" fmla="*/ 10 w 169"/>
                <a:gd name="T53" fmla="*/ 93 h 209"/>
                <a:gd name="T54" fmla="*/ 0 w 169"/>
                <a:gd name="T55" fmla="*/ 120 h 209"/>
                <a:gd name="T56" fmla="*/ 0 w 169"/>
                <a:gd name="T57" fmla="*/ 149 h 209"/>
                <a:gd name="T58" fmla="*/ 8 w 169"/>
                <a:gd name="T59" fmla="*/ 176 h 209"/>
                <a:gd name="T60" fmla="*/ 27 w 169"/>
                <a:gd name="T61" fmla="*/ 20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209">
                  <a:moveTo>
                    <a:pt x="27" y="203"/>
                  </a:moveTo>
                  <a:lnTo>
                    <a:pt x="29" y="203"/>
                  </a:lnTo>
                  <a:lnTo>
                    <a:pt x="37" y="205"/>
                  </a:lnTo>
                  <a:lnTo>
                    <a:pt x="46" y="207"/>
                  </a:lnTo>
                  <a:lnTo>
                    <a:pt x="64" y="209"/>
                  </a:lnTo>
                  <a:lnTo>
                    <a:pt x="81" y="207"/>
                  </a:lnTo>
                  <a:lnTo>
                    <a:pt x="101" y="203"/>
                  </a:lnTo>
                  <a:lnTo>
                    <a:pt x="122" y="194"/>
                  </a:lnTo>
                  <a:lnTo>
                    <a:pt x="145" y="180"/>
                  </a:lnTo>
                  <a:lnTo>
                    <a:pt x="161" y="157"/>
                  </a:lnTo>
                  <a:lnTo>
                    <a:pt x="169" y="135"/>
                  </a:lnTo>
                  <a:lnTo>
                    <a:pt x="169" y="108"/>
                  </a:lnTo>
                  <a:lnTo>
                    <a:pt x="165" y="85"/>
                  </a:lnTo>
                  <a:lnTo>
                    <a:pt x="153" y="60"/>
                  </a:lnTo>
                  <a:lnTo>
                    <a:pt x="143" y="40"/>
                  </a:lnTo>
                  <a:lnTo>
                    <a:pt x="134" y="25"/>
                  </a:lnTo>
                  <a:lnTo>
                    <a:pt x="124" y="17"/>
                  </a:lnTo>
                  <a:lnTo>
                    <a:pt x="112" y="11"/>
                  </a:lnTo>
                  <a:lnTo>
                    <a:pt x="103" y="5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60" y="11"/>
                  </a:lnTo>
                  <a:lnTo>
                    <a:pt x="48" y="21"/>
                  </a:lnTo>
                  <a:lnTo>
                    <a:pt x="37" y="40"/>
                  </a:lnTo>
                  <a:lnTo>
                    <a:pt x="21" y="64"/>
                  </a:lnTo>
                  <a:lnTo>
                    <a:pt x="10" y="93"/>
                  </a:lnTo>
                  <a:lnTo>
                    <a:pt x="0" y="120"/>
                  </a:lnTo>
                  <a:lnTo>
                    <a:pt x="0" y="149"/>
                  </a:lnTo>
                  <a:lnTo>
                    <a:pt x="8" y="176"/>
                  </a:lnTo>
                  <a:lnTo>
                    <a:pt x="27" y="203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41" name="Freeform 221">
              <a:extLst>
                <a:ext uri="{FF2B5EF4-FFF2-40B4-BE49-F238E27FC236}">
                  <a16:creationId xmlns:a16="http://schemas.microsoft.com/office/drawing/2014/main" id="{C68FF02E-CCAB-D2CA-7495-263F6F7D5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2611"/>
              <a:ext cx="76" cy="93"/>
            </a:xfrm>
            <a:custGeom>
              <a:avLst/>
              <a:gdLst>
                <a:gd name="T0" fmla="*/ 23 w 151"/>
                <a:gd name="T1" fmla="*/ 180 h 184"/>
                <a:gd name="T2" fmla="*/ 31 w 151"/>
                <a:gd name="T3" fmla="*/ 182 h 184"/>
                <a:gd name="T4" fmla="*/ 40 w 151"/>
                <a:gd name="T5" fmla="*/ 182 h 184"/>
                <a:gd name="T6" fmla="*/ 56 w 151"/>
                <a:gd name="T7" fmla="*/ 184 h 184"/>
                <a:gd name="T8" fmla="*/ 71 w 151"/>
                <a:gd name="T9" fmla="*/ 182 h 184"/>
                <a:gd name="T10" fmla="*/ 91 w 151"/>
                <a:gd name="T11" fmla="*/ 178 h 184"/>
                <a:gd name="T12" fmla="*/ 108 w 151"/>
                <a:gd name="T13" fmla="*/ 171 h 184"/>
                <a:gd name="T14" fmla="*/ 130 w 151"/>
                <a:gd name="T15" fmla="*/ 159 h 184"/>
                <a:gd name="T16" fmla="*/ 141 w 151"/>
                <a:gd name="T17" fmla="*/ 140 h 184"/>
                <a:gd name="T18" fmla="*/ 149 w 151"/>
                <a:gd name="T19" fmla="*/ 120 h 184"/>
                <a:gd name="T20" fmla="*/ 151 w 151"/>
                <a:gd name="T21" fmla="*/ 97 h 184"/>
                <a:gd name="T22" fmla="*/ 147 w 151"/>
                <a:gd name="T23" fmla="*/ 76 h 184"/>
                <a:gd name="T24" fmla="*/ 137 w 151"/>
                <a:gd name="T25" fmla="*/ 52 h 184"/>
                <a:gd name="T26" fmla="*/ 128 w 151"/>
                <a:gd name="T27" fmla="*/ 37 h 184"/>
                <a:gd name="T28" fmla="*/ 116 w 151"/>
                <a:gd name="T29" fmla="*/ 23 h 184"/>
                <a:gd name="T30" fmla="*/ 108 w 151"/>
                <a:gd name="T31" fmla="*/ 17 h 184"/>
                <a:gd name="T32" fmla="*/ 91 w 151"/>
                <a:gd name="T33" fmla="*/ 6 h 184"/>
                <a:gd name="T34" fmla="*/ 75 w 151"/>
                <a:gd name="T35" fmla="*/ 0 h 184"/>
                <a:gd name="T36" fmla="*/ 62 w 151"/>
                <a:gd name="T37" fmla="*/ 0 h 184"/>
                <a:gd name="T38" fmla="*/ 52 w 151"/>
                <a:gd name="T39" fmla="*/ 10 h 184"/>
                <a:gd name="T40" fmla="*/ 42 w 151"/>
                <a:gd name="T41" fmla="*/ 19 h 184"/>
                <a:gd name="T42" fmla="*/ 33 w 151"/>
                <a:gd name="T43" fmla="*/ 37 h 184"/>
                <a:gd name="T44" fmla="*/ 19 w 151"/>
                <a:gd name="T45" fmla="*/ 56 h 184"/>
                <a:gd name="T46" fmla="*/ 9 w 151"/>
                <a:gd name="T47" fmla="*/ 81 h 184"/>
                <a:gd name="T48" fmla="*/ 2 w 151"/>
                <a:gd name="T49" fmla="*/ 105 h 184"/>
                <a:gd name="T50" fmla="*/ 0 w 151"/>
                <a:gd name="T51" fmla="*/ 132 h 184"/>
                <a:gd name="T52" fmla="*/ 6 w 151"/>
                <a:gd name="T53" fmla="*/ 157 h 184"/>
                <a:gd name="T54" fmla="*/ 23 w 151"/>
                <a:gd name="T55" fmla="*/ 18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84">
                  <a:moveTo>
                    <a:pt x="23" y="180"/>
                  </a:moveTo>
                  <a:lnTo>
                    <a:pt x="31" y="182"/>
                  </a:lnTo>
                  <a:lnTo>
                    <a:pt x="40" y="182"/>
                  </a:lnTo>
                  <a:lnTo>
                    <a:pt x="56" y="184"/>
                  </a:lnTo>
                  <a:lnTo>
                    <a:pt x="71" y="182"/>
                  </a:lnTo>
                  <a:lnTo>
                    <a:pt x="91" y="178"/>
                  </a:lnTo>
                  <a:lnTo>
                    <a:pt x="108" y="171"/>
                  </a:lnTo>
                  <a:lnTo>
                    <a:pt x="130" y="159"/>
                  </a:lnTo>
                  <a:lnTo>
                    <a:pt x="141" y="140"/>
                  </a:lnTo>
                  <a:lnTo>
                    <a:pt x="149" y="120"/>
                  </a:lnTo>
                  <a:lnTo>
                    <a:pt x="151" y="97"/>
                  </a:lnTo>
                  <a:lnTo>
                    <a:pt x="147" y="76"/>
                  </a:lnTo>
                  <a:lnTo>
                    <a:pt x="137" y="52"/>
                  </a:lnTo>
                  <a:lnTo>
                    <a:pt x="128" y="37"/>
                  </a:lnTo>
                  <a:lnTo>
                    <a:pt x="116" y="23"/>
                  </a:lnTo>
                  <a:lnTo>
                    <a:pt x="108" y="17"/>
                  </a:lnTo>
                  <a:lnTo>
                    <a:pt x="91" y="6"/>
                  </a:lnTo>
                  <a:lnTo>
                    <a:pt x="75" y="0"/>
                  </a:lnTo>
                  <a:lnTo>
                    <a:pt x="62" y="0"/>
                  </a:lnTo>
                  <a:lnTo>
                    <a:pt x="52" y="10"/>
                  </a:lnTo>
                  <a:lnTo>
                    <a:pt x="42" y="19"/>
                  </a:lnTo>
                  <a:lnTo>
                    <a:pt x="33" y="37"/>
                  </a:lnTo>
                  <a:lnTo>
                    <a:pt x="19" y="56"/>
                  </a:lnTo>
                  <a:lnTo>
                    <a:pt x="9" y="81"/>
                  </a:lnTo>
                  <a:lnTo>
                    <a:pt x="2" y="105"/>
                  </a:lnTo>
                  <a:lnTo>
                    <a:pt x="0" y="132"/>
                  </a:lnTo>
                  <a:lnTo>
                    <a:pt x="6" y="157"/>
                  </a:lnTo>
                  <a:lnTo>
                    <a:pt x="23" y="180"/>
                  </a:lnTo>
                  <a:close/>
                </a:path>
              </a:pathLst>
            </a:custGeom>
            <a:solidFill>
              <a:srgbClr val="73F52E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42" name="Freeform 222">
              <a:extLst>
                <a:ext uri="{FF2B5EF4-FFF2-40B4-BE49-F238E27FC236}">
                  <a16:creationId xmlns:a16="http://schemas.microsoft.com/office/drawing/2014/main" id="{88069353-0BF2-1720-CB5B-88CBCF69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2621"/>
              <a:ext cx="64" cy="81"/>
            </a:xfrm>
            <a:custGeom>
              <a:avLst/>
              <a:gdLst>
                <a:gd name="T0" fmla="*/ 21 w 129"/>
                <a:gd name="T1" fmla="*/ 159 h 163"/>
                <a:gd name="T2" fmla="*/ 29 w 129"/>
                <a:gd name="T3" fmla="*/ 161 h 163"/>
                <a:gd name="T4" fmla="*/ 36 w 129"/>
                <a:gd name="T5" fmla="*/ 161 h 163"/>
                <a:gd name="T6" fmla="*/ 48 w 129"/>
                <a:gd name="T7" fmla="*/ 163 h 163"/>
                <a:gd name="T8" fmla="*/ 60 w 129"/>
                <a:gd name="T9" fmla="*/ 161 h 163"/>
                <a:gd name="T10" fmla="*/ 77 w 129"/>
                <a:gd name="T11" fmla="*/ 159 h 163"/>
                <a:gd name="T12" fmla="*/ 93 w 129"/>
                <a:gd name="T13" fmla="*/ 152 h 163"/>
                <a:gd name="T14" fmla="*/ 110 w 129"/>
                <a:gd name="T15" fmla="*/ 140 h 163"/>
                <a:gd name="T16" fmla="*/ 122 w 129"/>
                <a:gd name="T17" fmla="*/ 122 h 163"/>
                <a:gd name="T18" fmla="*/ 129 w 129"/>
                <a:gd name="T19" fmla="*/ 107 h 163"/>
                <a:gd name="T20" fmla="*/ 129 w 129"/>
                <a:gd name="T21" fmla="*/ 86 h 163"/>
                <a:gd name="T22" fmla="*/ 127 w 129"/>
                <a:gd name="T23" fmla="*/ 68 h 163"/>
                <a:gd name="T24" fmla="*/ 120 w 129"/>
                <a:gd name="T25" fmla="*/ 49 h 163"/>
                <a:gd name="T26" fmla="*/ 110 w 129"/>
                <a:gd name="T27" fmla="*/ 33 h 163"/>
                <a:gd name="T28" fmla="*/ 100 w 129"/>
                <a:gd name="T29" fmla="*/ 20 h 163"/>
                <a:gd name="T30" fmla="*/ 95 w 129"/>
                <a:gd name="T31" fmla="*/ 14 h 163"/>
                <a:gd name="T32" fmla="*/ 77 w 129"/>
                <a:gd name="T33" fmla="*/ 4 h 163"/>
                <a:gd name="T34" fmla="*/ 63 w 129"/>
                <a:gd name="T35" fmla="*/ 0 h 163"/>
                <a:gd name="T36" fmla="*/ 52 w 129"/>
                <a:gd name="T37" fmla="*/ 0 h 163"/>
                <a:gd name="T38" fmla="*/ 44 w 129"/>
                <a:gd name="T39" fmla="*/ 10 h 163"/>
                <a:gd name="T40" fmla="*/ 36 w 129"/>
                <a:gd name="T41" fmla="*/ 18 h 163"/>
                <a:gd name="T42" fmla="*/ 27 w 129"/>
                <a:gd name="T43" fmla="*/ 31 h 163"/>
                <a:gd name="T44" fmla="*/ 17 w 129"/>
                <a:gd name="T45" fmla="*/ 49 h 163"/>
                <a:gd name="T46" fmla="*/ 7 w 129"/>
                <a:gd name="T47" fmla="*/ 72 h 163"/>
                <a:gd name="T48" fmla="*/ 0 w 129"/>
                <a:gd name="T49" fmla="*/ 95 h 163"/>
                <a:gd name="T50" fmla="*/ 0 w 129"/>
                <a:gd name="T51" fmla="*/ 119 h 163"/>
                <a:gd name="T52" fmla="*/ 3 w 129"/>
                <a:gd name="T53" fmla="*/ 138 h 163"/>
                <a:gd name="T54" fmla="*/ 21 w 129"/>
                <a:gd name="T55" fmla="*/ 15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63">
                  <a:moveTo>
                    <a:pt x="21" y="159"/>
                  </a:moveTo>
                  <a:lnTo>
                    <a:pt x="29" y="161"/>
                  </a:lnTo>
                  <a:lnTo>
                    <a:pt x="36" y="161"/>
                  </a:lnTo>
                  <a:lnTo>
                    <a:pt x="48" y="163"/>
                  </a:lnTo>
                  <a:lnTo>
                    <a:pt x="60" y="161"/>
                  </a:lnTo>
                  <a:lnTo>
                    <a:pt x="77" y="159"/>
                  </a:lnTo>
                  <a:lnTo>
                    <a:pt x="93" y="152"/>
                  </a:lnTo>
                  <a:lnTo>
                    <a:pt x="110" y="140"/>
                  </a:lnTo>
                  <a:lnTo>
                    <a:pt x="122" y="122"/>
                  </a:lnTo>
                  <a:lnTo>
                    <a:pt x="129" y="107"/>
                  </a:lnTo>
                  <a:lnTo>
                    <a:pt x="129" y="86"/>
                  </a:lnTo>
                  <a:lnTo>
                    <a:pt x="127" y="68"/>
                  </a:lnTo>
                  <a:lnTo>
                    <a:pt x="120" y="49"/>
                  </a:lnTo>
                  <a:lnTo>
                    <a:pt x="110" y="33"/>
                  </a:lnTo>
                  <a:lnTo>
                    <a:pt x="100" y="20"/>
                  </a:lnTo>
                  <a:lnTo>
                    <a:pt x="95" y="14"/>
                  </a:lnTo>
                  <a:lnTo>
                    <a:pt x="77" y="4"/>
                  </a:lnTo>
                  <a:lnTo>
                    <a:pt x="63" y="0"/>
                  </a:lnTo>
                  <a:lnTo>
                    <a:pt x="52" y="0"/>
                  </a:lnTo>
                  <a:lnTo>
                    <a:pt x="44" y="10"/>
                  </a:lnTo>
                  <a:lnTo>
                    <a:pt x="36" y="18"/>
                  </a:lnTo>
                  <a:lnTo>
                    <a:pt x="27" y="31"/>
                  </a:lnTo>
                  <a:lnTo>
                    <a:pt x="17" y="49"/>
                  </a:lnTo>
                  <a:lnTo>
                    <a:pt x="7" y="72"/>
                  </a:lnTo>
                  <a:lnTo>
                    <a:pt x="0" y="95"/>
                  </a:lnTo>
                  <a:lnTo>
                    <a:pt x="0" y="119"/>
                  </a:lnTo>
                  <a:lnTo>
                    <a:pt x="3" y="138"/>
                  </a:lnTo>
                  <a:lnTo>
                    <a:pt x="21" y="159"/>
                  </a:lnTo>
                  <a:close/>
                </a:path>
              </a:pathLst>
            </a:custGeom>
            <a:solidFill>
              <a:srgbClr val="8FF557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43" name="Freeform 223">
              <a:extLst>
                <a:ext uri="{FF2B5EF4-FFF2-40B4-BE49-F238E27FC236}">
                  <a16:creationId xmlns:a16="http://schemas.microsoft.com/office/drawing/2014/main" id="{7126054D-68B7-410A-777D-9987DF3A8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2631"/>
              <a:ext cx="56" cy="69"/>
            </a:xfrm>
            <a:custGeom>
              <a:avLst/>
              <a:gdLst>
                <a:gd name="T0" fmla="*/ 20 w 113"/>
                <a:gd name="T1" fmla="*/ 133 h 137"/>
                <a:gd name="T2" fmla="*/ 26 w 113"/>
                <a:gd name="T3" fmla="*/ 135 h 137"/>
                <a:gd name="T4" fmla="*/ 33 w 113"/>
                <a:gd name="T5" fmla="*/ 135 h 137"/>
                <a:gd name="T6" fmla="*/ 45 w 113"/>
                <a:gd name="T7" fmla="*/ 137 h 137"/>
                <a:gd name="T8" fmla="*/ 57 w 113"/>
                <a:gd name="T9" fmla="*/ 135 h 137"/>
                <a:gd name="T10" fmla="*/ 70 w 113"/>
                <a:gd name="T11" fmla="*/ 133 h 137"/>
                <a:gd name="T12" fmla="*/ 84 w 113"/>
                <a:gd name="T13" fmla="*/ 128 h 137"/>
                <a:gd name="T14" fmla="*/ 99 w 113"/>
                <a:gd name="T15" fmla="*/ 120 h 137"/>
                <a:gd name="T16" fmla="*/ 107 w 113"/>
                <a:gd name="T17" fmla="*/ 104 h 137"/>
                <a:gd name="T18" fmla="*/ 113 w 113"/>
                <a:gd name="T19" fmla="*/ 91 h 137"/>
                <a:gd name="T20" fmla="*/ 113 w 113"/>
                <a:gd name="T21" fmla="*/ 73 h 137"/>
                <a:gd name="T22" fmla="*/ 111 w 113"/>
                <a:gd name="T23" fmla="*/ 58 h 137"/>
                <a:gd name="T24" fmla="*/ 103 w 113"/>
                <a:gd name="T25" fmla="*/ 40 h 137"/>
                <a:gd name="T26" fmla="*/ 97 w 113"/>
                <a:gd name="T27" fmla="*/ 27 h 137"/>
                <a:gd name="T28" fmla="*/ 90 w 113"/>
                <a:gd name="T29" fmla="*/ 17 h 137"/>
                <a:gd name="T30" fmla="*/ 84 w 113"/>
                <a:gd name="T31" fmla="*/ 13 h 137"/>
                <a:gd name="T32" fmla="*/ 68 w 113"/>
                <a:gd name="T33" fmla="*/ 4 h 137"/>
                <a:gd name="T34" fmla="*/ 59 w 113"/>
                <a:gd name="T35" fmla="*/ 0 h 137"/>
                <a:gd name="T36" fmla="*/ 47 w 113"/>
                <a:gd name="T37" fmla="*/ 0 h 137"/>
                <a:gd name="T38" fmla="*/ 41 w 113"/>
                <a:gd name="T39" fmla="*/ 9 h 137"/>
                <a:gd name="T40" fmla="*/ 33 w 113"/>
                <a:gd name="T41" fmla="*/ 15 h 137"/>
                <a:gd name="T42" fmla="*/ 26 w 113"/>
                <a:gd name="T43" fmla="*/ 27 h 137"/>
                <a:gd name="T44" fmla="*/ 16 w 113"/>
                <a:gd name="T45" fmla="*/ 42 h 137"/>
                <a:gd name="T46" fmla="*/ 8 w 113"/>
                <a:gd name="T47" fmla="*/ 62 h 137"/>
                <a:gd name="T48" fmla="*/ 0 w 113"/>
                <a:gd name="T49" fmla="*/ 79 h 137"/>
                <a:gd name="T50" fmla="*/ 0 w 113"/>
                <a:gd name="T51" fmla="*/ 99 h 137"/>
                <a:gd name="T52" fmla="*/ 6 w 113"/>
                <a:gd name="T53" fmla="*/ 116 h 137"/>
                <a:gd name="T54" fmla="*/ 20 w 113"/>
                <a:gd name="T55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137">
                  <a:moveTo>
                    <a:pt x="20" y="133"/>
                  </a:moveTo>
                  <a:lnTo>
                    <a:pt x="26" y="135"/>
                  </a:lnTo>
                  <a:lnTo>
                    <a:pt x="33" y="135"/>
                  </a:lnTo>
                  <a:lnTo>
                    <a:pt x="45" y="137"/>
                  </a:lnTo>
                  <a:lnTo>
                    <a:pt x="57" y="135"/>
                  </a:lnTo>
                  <a:lnTo>
                    <a:pt x="70" y="133"/>
                  </a:lnTo>
                  <a:lnTo>
                    <a:pt x="84" y="128"/>
                  </a:lnTo>
                  <a:lnTo>
                    <a:pt x="99" y="120"/>
                  </a:lnTo>
                  <a:lnTo>
                    <a:pt x="107" y="104"/>
                  </a:lnTo>
                  <a:lnTo>
                    <a:pt x="113" y="91"/>
                  </a:lnTo>
                  <a:lnTo>
                    <a:pt x="113" y="73"/>
                  </a:lnTo>
                  <a:lnTo>
                    <a:pt x="111" y="58"/>
                  </a:lnTo>
                  <a:lnTo>
                    <a:pt x="103" y="40"/>
                  </a:lnTo>
                  <a:lnTo>
                    <a:pt x="97" y="27"/>
                  </a:lnTo>
                  <a:lnTo>
                    <a:pt x="90" y="17"/>
                  </a:lnTo>
                  <a:lnTo>
                    <a:pt x="84" y="13"/>
                  </a:lnTo>
                  <a:lnTo>
                    <a:pt x="68" y="4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3" y="15"/>
                  </a:lnTo>
                  <a:lnTo>
                    <a:pt x="26" y="27"/>
                  </a:lnTo>
                  <a:lnTo>
                    <a:pt x="16" y="42"/>
                  </a:lnTo>
                  <a:lnTo>
                    <a:pt x="8" y="62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6" y="116"/>
                  </a:lnTo>
                  <a:lnTo>
                    <a:pt x="20" y="133"/>
                  </a:lnTo>
                  <a:close/>
                </a:path>
              </a:pathLst>
            </a:custGeom>
            <a:solidFill>
              <a:srgbClr val="B0F787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44" name="Freeform 224">
              <a:extLst>
                <a:ext uri="{FF2B5EF4-FFF2-40B4-BE49-F238E27FC236}">
                  <a16:creationId xmlns:a16="http://schemas.microsoft.com/office/drawing/2014/main" id="{AA13618E-D004-D48F-A39B-696FC1796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2643"/>
              <a:ext cx="46" cy="54"/>
            </a:xfrm>
            <a:custGeom>
              <a:avLst/>
              <a:gdLst>
                <a:gd name="T0" fmla="*/ 16 w 91"/>
                <a:gd name="T1" fmla="*/ 110 h 112"/>
                <a:gd name="T2" fmla="*/ 20 w 91"/>
                <a:gd name="T3" fmla="*/ 110 h 112"/>
                <a:gd name="T4" fmla="*/ 35 w 91"/>
                <a:gd name="T5" fmla="*/ 112 h 112"/>
                <a:gd name="T6" fmla="*/ 45 w 91"/>
                <a:gd name="T7" fmla="*/ 110 h 112"/>
                <a:gd name="T8" fmla="*/ 56 w 91"/>
                <a:gd name="T9" fmla="*/ 109 h 112"/>
                <a:gd name="T10" fmla="*/ 68 w 91"/>
                <a:gd name="T11" fmla="*/ 103 h 112"/>
                <a:gd name="T12" fmla="*/ 80 w 91"/>
                <a:gd name="T13" fmla="*/ 97 h 112"/>
                <a:gd name="T14" fmla="*/ 88 w 91"/>
                <a:gd name="T15" fmla="*/ 83 h 112"/>
                <a:gd name="T16" fmla="*/ 91 w 91"/>
                <a:gd name="T17" fmla="*/ 72 h 112"/>
                <a:gd name="T18" fmla="*/ 91 w 91"/>
                <a:gd name="T19" fmla="*/ 58 h 112"/>
                <a:gd name="T20" fmla="*/ 89 w 91"/>
                <a:gd name="T21" fmla="*/ 46 h 112"/>
                <a:gd name="T22" fmla="*/ 84 w 91"/>
                <a:gd name="T23" fmla="*/ 33 h 112"/>
                <a:gd name="T24" fmla="*/ 78 w 91"/>
                <a:gd name="T25" fmla="*/ 21 h 112"/>
                <a:gd name="T26" fmla="*/ 72 w 91"/>
                <a:gd name="T27" fmla="*/ 14 h 112"/>
                <a:gd name="T28" fmla="*/ 66 w 91"/>
                <a:gd name="T29" fmla="*/ 10 h 112"/>
                <a:gd name="T30" fmla="*/ 47 w 91"/>
                <a:gd name="T31" fmla="*/ 0 h 112"/>
                <a:gd name="T32" fmla="*/ 31 w 91"/>
                <a:gd name="T33" fmla="*/ 4 h 112"/>
                <a:gd name="T34" fmla="*/ 25 w 91"/>
                <a:gd name="T35" fmla="*/ 8 h 112"/>
                <a:gd name="T36" fmla="*/ 20 w 91"/>
                <a:gd name="T37" fmla="*/ 19 h 112"/>
                <a:gd name="T38" fmla="*/ 12 w 91"/>
                <a:gd name="T39" fmla="*/ 31 h 112"/>
                <a:gd name="T40" fmla="*/ 6 w 91"/>
                <a:gd name="T41" fmla="*/ 48 h 112"/>
                <a:gd name="T42" fmla="*/ 0 w 91"/>
                <a:gd name="T43" fmla="*/ 64 h 112"/>
                <a:gd name="T44" fmla="*/ 0 w 91"/>
                <a:gd name="T45" fmla="*/ 79 h 112"/>
                <a:gd name="T46" fmla="*/ 4 w 91"/>
                <a:gd name="T47" fmla="*/ 95 h 112"/>
                <a:gd name="T48" fmla="*/ 16 w 91"/>
                <a:gd name="T49" fmla="*/ 1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12">
                  <a:moveTo>
                    <a:pt x="16" y="110"/>
                  </a:moveTo>
                  <a:lnTo>
                    <a:pt x="20" y="110"/>
                  </a:lnTo>
                  <a:lnTo>
                    <a:pt x="35" y="112"/>
                  </a:lnTo>
                  <a:lnTo>
                    <a:pt x="45" y="110"/>
                  </a:lnTo>
                  <a:lnTo>
                    <a:pt x="56" y="109"/>
                  </a:lnTo>
                  <a:lnTo>
                    <a:pt x="68" y="103"/>
                  </a:lnTo>
                  <a:lnTo>
                    <a:pt x="80" y="97"/>
                  </a:lnTo>
                  <a:lnTo>
                    <a:pt x="88" y="83"/>
                  </a:lnTo>
                  <a:lnTo>
                    <a:pt x="91" y="72"/>
                  </a:lnTo>
                  <a:lnTo>
                    <a:pt x="91" y="58"/>
                  </a:lnTo>
                  <a:lnTo>
                    <a:pt x="89" y="46"/>
                  </a:lnTo>
                  <a:lnTo>
                    <a:pt x="84" y="33"/>
                  </a:lnTo>
                  <a:lnTo>
                    <a:pt x="78" y="21"/>
                  </a:lnTo>
                  <a:lnTo>
                    <a:pt x="72" y="14"/>
                  </a:lnTo>
                  <a:lnTo>
                    <a:pt x="66" y="10"/>
                  </a:lnTo>
                  <a:lnTo>
                    <a:pt x="47" y="0"/>
                  </a:lnTo>
                  <a:lnTo>
                    <a:pt x="31" y="4"/>
                  </a:lnTo>
                  <a:lnTo>
                    <a:pt x="25" y="8"/>
                  </a:lnTo>
                  <a:lnTo>
                    <a:pt x="20" y="19"/>
                  </a:lnTo>
                  <a:lnTo>
                    <a:pt x="12" y="31"/>
                  </a:lnTo>
                  <a:lnTo>
                    <a:pt x="6" y="4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" y="95"/>
                  </a:lnTo>
                  <a:lnTo>
                    <a:pt x="16" y="110"/>
                  </a:lnTo>
                  <a:close/>
                </a:path>
              </a:pathLst>
            </a:custGeom>
            <a:solidFill>
              <a:srgbClr val="CFFAB3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45" name="Freeform 225">
              <a:extLst>
                <a:ext uri="{FF2B5EF4-FFF2-40B4-BE49-F238E27FC236}">
                  <a16:creationId xmlns:a16="http://schemas.microsoft.com/office/drawing/2014/main" id="{88974DD1-C66F-B157-7D64-630C71857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2654"/>
              <a:ext cx="39" cy="43"/>
            </a:xfrm>
            <a:custGeom>
              <a:avLst/>
              <a:gdLst>
                <a:gd name="T0" fmla="*/ 14 w 76"/>
                <a:gd name="T1" fmla="*/ 88 h 89"/>
                <a:gd name="T2" fmla="*/ 18 w 76"/>
                <a:gd name="T3" fmla="*/ 88 h 89"/>
                <a:gd name="T4" fmla="*/ 31 w 76"/>
                <a:gd name="T5" fmla="*/ 89 h 89"/>
                <a:gd name="T6" fmla="*/ 47 w 76"/>
                <a:gd name="T7" fmla="*/ 86 h 89"/>
                <a:gd name="T8" fmla="*/ 66 w 76"/>
                <a:gd name="T9" fmla="*/ 76 h 89"/>
                <a:gd name="T10" fmla="*/ 72 w 76"/>
                <a:gd name="T11" fmla="*/ 64 h 89"/>
                <a:gd name="T12" fmla="*/ 76 w 76"/>
                <a:gd name="T13" fmla="*/ 55 h 89"/>
                <a:gd name="T14" fmla="*/ 74 w 76"/>
                <a:gd name="T15" fmla="*/ 45 h 89"/>
                <a:gd name="T16" fmla="*/ 74 w 76"/>
                <a:gd name="T17" fmla="*/ 35 h 89"/>
                <a:gd name="T18" fmla="*/ 64 w 76"/>
                <a:gd name="T19" fmla="*/ 16 h 89"/>
                <a:gd name="T20" fmla="*/ 56 w 76"/>
                <a:gd name="T21" fmla="*/ 8 h 89"/>
                <a:gd name="T22" fmla="*/ 39 w 76"/>
                <a:gd name="T23" fmla="*/ 0 h 89"/>
                <a:gd name="T24" fmla="*/ 29 w 76"/>
                <a:gd name="T25" fmla="*/ 4 h 89"/>
                <a:gd name="T26" fmla="*/ 23 w 76"/>
                <a:gd name="T27" fmla="*/ 8 h 89"/>
                <a:gd name="T28" fmla="*/ 18 w 76"/>
                <a:gd name="T29" fmla="*/ 16 h 89"/>
                <a:gd name="T30" fmla="*/ 12 w 76"/>
                <a:gd name="T31" fmla="*/ 25 h 89"/>
                <a:gd name="T32" fmla="*/ 6 w 76"/>
                <a:gd name="T33" fmla="*/ 37 h 89"/>
                <a:gd name="T34" fmla="*/ 0 w 76"/>
                <a:gd name="T35" fmla="*/ 49 h 89"/>
                <a:gd name="T36" fmla="*/ 0 w 76"/>
                <a:gd name="T37" fmla="*/ 62 h 89"/>
                <a:gd name="T38" fmla="*/ 4 w 76"/>
                <a:gd name="T39" fmla="*/ 74 h 89"/>
                <a:gd name="T40" fmla="*/ 14 w 76"/>
                <a:gd name="T4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89">
                  <a:moveTo>
                    <a:pt x="14" y="88"/>
                  </a:moveTo>
                  <a:lnTo>
                    <a:pt x="18" y="88"/>
                  </a:lnTo>
                  <a:lnTo>
                    <a:pt x="31" y="89"/>
                  </a:lnTo>
                  <a:lnTo>
                    <a:pt x="47" y="86"/>
                  </a:lnTo>
                  <a:lnTo>
                    <a:pt x="66" y="76"/>
                  </a:lnTo>
                  <a:lnTo>
                    <a:pt x="72" y="64"/>
                  </a:lnTo>
                  <a:lnTo>
                    <a:pt x="76" y="55"/>
                  </a:lnTo>
                  <a:lnTo>
                    <a:pt x="74" y="45"/>
                  </a:lnTo>
                  <a:lnTo>
                    <a:pt x="74" y="35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39" y="0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8" y="16"/>
                  </a:lnTo>
                  <a:lnTo>
                    <a:pt x="12" y="25"/>
                  </a:lnTo>
                  <a:lnTo>
                    <a:pt x="6" y="37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4" y="74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EDFADE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46" name="Freeform 226">
              <a:extLst>
                <a:ext uri="{FF2B5EF4-FFF2-40B4-BE49-F238E27FC236}">
                  <a16:creationId xmlns:a16="http://schemas.microsoft.com/office/drawing/2014/main" id="{5F562223-A18C-DB1F-5301-D6097E7AC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2637"/>
              <a:ext cx="54" cy="69"/>
            </a:xfrm>
            <a:custGeom>
              <a:avLst/>
              <a:gdLst>
                <a:gd name="T0" fmla="*/ 25 w 108"/>
                <a:gd name="T1" fmla="*/ 134 h 138"/>
                <a:gd name="T2" fmla="*/ 29 w 108"/>
                <a:gd name="T3" fmla="*/ 136 h 138"/>
                <a:gd name="T4" fmla="*/ 46 w 108"/>
                <a:gd name="T5" fmla="*/ 138 h 138"/>
                <a:gd name="T6" fmla="*/ 58 w 108"/>
                <a:gd name="T7" fmla="*/ 136 h 138"/>
                <a:gd name="T8" fmla="*/ 69 w 108"/>
                <a:gd name="T9" fmla="*/ 132 h 138"/>
                <a:gd name="T10" fmla="*/ 83 w 108"/>
                <a:gd name="T11" fmla="*/ 126 h 138"/>
                <a:gd name="T12" fmla="*/ 99 w 108"/>
                <a:gd name="T13" fmla="*/ 117 h 138"/>
                <a:gd name="T14" fmla="*/ 106 w 108"/>
                <a:gd name="T15" fmla="*/ 101 h 138"/>
                <a:gd name="T16" fmla="*/ 108 w 108"/>
                <a:gd name="T17" fmla="*/ 88 h 138"/>
                <a:gd name="T18" fmla="*/ 104 w 108"/>
                <a:gd name="T19" fmla="*/ 70 h 138"/>
                <a:gd name="T20" fmla="*/ 97 w 108"/>
                <a:gd name="T21" fmla="*/ 55 h 138"/>
                <a:gd name="T22" fmla="*/ 85 w 108"/>
                <a:gd name="T23" fmla="*/ 37 h 138"/>
                <a:gd name="T24" fmla="*/ 75 w 108"/>
                <a:gd name="T25" fmla="*/ 26 h 138"/>
                <a:gd name="T26" fmla="*/ 64 w 108"/>
                <a:gd name="T27" fmla="*/ 14 h 138"/>
                <a:gd name="T28" fmla="*/ 56 w 108"/>
                <a:gd name="T29" fmla="*/ 10 h 138"/>
                <a:gd name="T30" fmla="*/ 42 w 108"/>
                <a:gd name="T31" fmla="*/ 6 h 138"/>
                <a:gd name="T32" fmla="*/ 31 w 108"/>
                <a:gd name="T33" fmla="*/ 2 h 138"/>
                <a:gd name="T34" fmla="*/ 21 w 108"/>
                <a:gd name="T35" fmla="*/ 0 h 138"/>
                <a:gd name="T36" fmla="*/ 15 w 108"/>
                <a:gd name="T37" fmla="*/ 8 h 138"/>
                <a:gd name="T38" fmla="*/ 9 w 108"/>
                <a:gd name="T39" fmla="*/ 14 h 138"/>
                <a:gd name="T40" fmla="*/ 5 w 108"/>
                <a:gd name="T41" fmla="*/ 26 h 138"/>
                <a:gd name="T42" fmla="*/ 0 w 108"/>
                <a:gd name="T43" fmla="*/ 41 h 138"/>
                <a:gd name="T44" fmla="*/ 0 w 108"/>
                <a:gd name="T45" fmla="*/ 60 h 138"/>
                <a:gd name="T46" fmla="*/ 0 w 108"/>
                <a:gd name="T47" fmla="*/ 78 h 138"/>
                <a:gd name="T48" fmla="*/ 4 w 108"/>
                <a:gd name="T49" fmla="*/ 99 h 138"/>
                <a:gd name="T50" fmla="*/ 11 w 108"/>
                <a:gd name="T51" fmla="*/ 117 h 138"/>
                <a:gd name="T52" fmla="*/ 25 w 108"/>
                <a:gd name="T53" fmla="*/ 13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38">
                  <a:moveTo>
                    <a:pt x="25" y="134"/>
                  </a:moveTo>
                  <a:lnTo>
                    <a:pt x="29" y="136"/>
                  </a:lnTo>
                  <a:lnTo>
                    <a:pt x="46" y="138"/>
                  </a:lnTo>
                  <a:lnTo>
                    <a:pt x="58" y="136"/>
                  </a:lnTo>
                  <a:lnTo>
                    <a:pt x="69" y="132"/>
                  </a:lnTo>
                  <a:lnTo>
                    <a:pt x="83" y="126"/>
                  </a:lnTo>
                  <a:lnTo>
                    <a:pt x="99" y="117"/>
                  </a:lnTo>
                  <a:lnTo>
                    <a:pt x="106" y="101"/>
                  </a:lnTo>
                  <a:lnTo>
                    <a:pt x="108" y="88"/>
                  </a:lnTo>
                  <a:lnTo>
                    <a:pt x="104" y="70"/>
                  </a:lnTo>
                  <a:lnTo>
                    <a:pt x="97" y="55"/>
                  </a:lnTo>
                  <a:lnTo>
                    <a:pt x="85" y="37"/>
                  </a:lnTo>
                  <a:lnTo>
                    <a:pt x="75" y="26"/>
                  </a:lnTo>
                  <a:lnTo>
                    <a:pt x="64" y="14"/>
                  </a:lnTo>
                  <a:lnTo>
                    <a:pt x="56" y="10"/>
                  </a:lnTo>
                  <a:lnTo>
                    <a:pt x="42" y="6"/>
                  </a:lnTo>
                  <a:lnTo>
                    <a:pt x="31" y="2"/>
                  </a:lnTo>
                  <a:lnTo>
                    <a:pt x="21" y="0"/>
                  </a:lnTo>
                  <a:lnTo>
                    <a:pt x="15" y="8"/>
                  </a:lnTo>
                  <a:lnTo>
                    <a:pt x="9" y="14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4" y="99"/>
                  </a:lnTo>
                  <a:lnTo>
                    <a:pt x="11" y="117"/>
                  </a:lnTo>
                  <a:lnTo>
                    <a:pt x="25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47" name="Freeform 227">
              <a:extLst>
                <a:ext uri="{FF2B5EF4-FFF2-40B4-BE49-F238E27FC236}">
                  <a16:creationId xmlns:a16="http://schemas.microsoft.com/office/drawing/2014/main" id="{12054D8F-014B-A888-E516-CE46C5FEE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2667"/>
              <a:ext cx="23" cy="30"/>
            </a:xfrm>
            <a:custGeom>
              <a:avLst/>
              <a:gdLst>
                <a:gd name="T0" fmla="*/ 12 w 46"/>
                <a:gd name="T1" fmla="*/ 60 h 62"/>
                <a:gd name="T2" fmla="*/ 14 w 46"/>
                <a:gd name="T3" fmla="*/ 60 h 62"/>
                <a:gd name="T4" fmla="*/ 21 w 46"/>
                <a:gd name="T5" fmla="*/ 62 h 62"/>
                <a:gd name="T6" fmla="*/ 31 w 46"/>
                <a:gd name="T7" fmla="*/ 60 h 62"/>
                <a:gd name="T8" fmla="*/ 43 w 46"/>
                <a:gd name="T9" fmla="*/ 53 h 62"/>
                <a:gd name="T10" fmla="*/ 46 w 46"/>
                <a:gd name="T11" fmla="*/ 39 h 62"/>
                <a:gd name="T12" fmla="*/ 43 w 46"/>
                <a:gd name="T13" fmla="*/ 26 h 62"/>
                <a:gd name="T14" fmla="*/ 33 w 46"/>
                <a:gd name="T15" fmla="*/ 12 h 62"/>
                <a:gd name="T16" fmla="*/ 25 w 46"/>
                <a:gd name="T17" fmla="*/ 4 h 62"/>
                <a:gd name="T18" fmla="*/ 14 w 46"/>
                <a:gd name="T19" fmla="*/ 0 h 62"/>
                <a:gd name="T20" fmla="*/ 6 w 46"/>
                <a:gd name="T21" fmla="*/ 4 h 62"/>
                <a:gd name="T22" fmla="*/ 2 w 46"/>
                <a:gd name="T23" fmla="*/ 12 h 62"/>
                <a:gd name="T24" fmla="*/ 0 w 46"/>
                <a:gd name="T25" fmla="*/ 27 h 62"/>
                <a:gd name="T26" fmla="*/ 2 w 46"/>
                <a:gd name="T27" fmla="*/ 45 h 62"/>
                <a:gd name="T28" fmla="*/ 12 w 46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62">
                  <a:moveTo>
                    <a:pt x="12" y="60"/>
                  </a:moveTo>
                  <a:lnTo>
                    <a:pt x="14" y="60"/>
                  </a:lnTo>
                  <a:lnTo>
                    <a:pt x="21" y="62"/>
                  </a:lnTo>
                  <a:lnTo>
                    <a:pt x="31" y="60"/>
                  </a:lnTo>
                  <a:lnTo>
                    <a:pt x="43" y="53"/>
                  </a:lnTo>
                  <a:lnTo>
                    <a:pt x="46" y="39"/>
                  </a:lnTo>
                  <a:lnTo>
                    <a:pt x="43" y="26"/>
                  </a:lnTo>
                  <a:lnTo>
                    <a:pt x="33" y="12"/>
                  </a:lnTo>
                  <a:lnTo>
                    <a:pt x="25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27"/>
                  </a:lnTo>
                  <a:lnTo>
                    <a:pt x="2" y="45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48" name="Freeform 228">
              <a:extLst>
                <a:ext uri="{FF2B5EF4-FFF2-40B4-BE49-F238E27FC236}">
                  <a16:creationId xmlns:a16="http://schemas.microsoft.com/office/drawing/2014/main" id="{CA0B1FF6-C472-944B-E6F7-ECF769C4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2281"/>
              <a:ext cx="94" cy="284"/>
            </a:xfrm>
            <a:custGeom>
              <a:avLst/>
              <a:gdLst>
                <a:gd name="T0" fmla="*/ 0 w 190"/>
                <a:gd name="T1" fmla="*/ 0 h 570"/>
                <a:gd name="T2" fmla="*/ 134 w 190"/>
                <a:gd name="T3" fmla="*/ 37 h 570"/>
                <a:gd name="T4" fmla="*/ 190 w 190"/>
                <a:gd name="T5" fmla="*/ 91 h 570"/>
                <a:gd name="T6" fmla="*/ 188 w 190"/>
                <a:gd name="T7" fmla="*/ 157 h 570"/>
                <a:gd name="T8" fmla="*/ 154 w 190"/>
                <a:gd name="T9" fmla="*/ 234 h 570"/>
                <a:gd name="T10" fmla="*/ 103 w 190"/>
                <a:gd name="T11" fmla="*/ 316 h 570"/>
                <a:gd name="T12" fmla="*/ 64 w 190"/>
                <a:gd name="T13" fmla="*/ 401 h 570"/>
                <a:gd name="T14" fmla="*/ 57 w 190"/>
                <a:gd name="T15" fmla="*/ 486 h 570"/>
                <a:gd name="T16" fmla="*/ 103 w 190"/>
                <a:gd name="T17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570">
                  <a:moveTo>
                    <a:pt x="0" y="0"/>
                  </a:moveTo>
                  <a:lnTo>
                    <a:pt x="134" y="37"/>
                  </a:lnTo>
                  <a:lnTo>
                    <a:pt x="190" y="91"/>
                  </a:lnTo>
                  <a:lnTo>
                    <a:pt x="188" y="157"/>
                  </a:lnTo>
                  <a:lnTo>
                    <a:pt x="154" y="234"/>
                  </a:lnTo>
                  <a:lnTo>
                    <a:pt x="103" y="316"/>
                  </a:lnTo>
                  <a:lnTo>
                    <a:pt x="64" y="401"/>
                  </a:lnTo>
                  <a:lnTo>
                    <a:pt x="57" y="486"/>
                  </a:lnTo>
                  <a:lnTo>
                    <a:pt x="103" y="570"/>
                  </a:lnTo>
                </a:path>
              </a:pathLst>
            </a:custGeom>
            <a:noFill/>
            <a:ln w="17463">
              <a:solidFill>
                <a:srgbClr val="FFB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49" name="Freeform 229">
              <a:extLst>
                <a:ext uri="{FF2B5EF4-FFF2-40B4-BE49-F238E27FC236}">
                  <a16:creationId xmlns:a16="http://schemas.microsoft.com/office/drawing/2014/main" id="{2FC360D8-F225-DBED-EDC3-9D7D54A2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290"/>
              <a:ext cx="509" cy="186"/>
            </a:xfrm>
            <a:custGeom>
              <a:avLst/>
              <a:gdLst>
                <a:gd name="T0" fmla="*/ 102 w 1020"/>
                <a:gd name="T1" fmla="*/ 18 h 372"/>
                <a:gd name="T2" fmla="*/ 89 w 1020"/>
                <a:gd name="T3" fmla="*/ 39 h 372"/>
                <a:gd name="T4" fmla="*/ 77 w 1020"/>
                <a:gd name="T5" fmla="*/ 66 h 372"/>
                <a:gd name="T6" fmla="*/ 64 w 1020"/>
                <a:gd name="T7" fmla="*/ 95 h 372"/>
                <a:gd name="T8" fmla="*/ 50 w 1020"/>
                <a:gd name="T9" fmla="*/ 126 h 372"/>
                <a:gd name="T10" fmla="*/ 36 w 1020"/>
                <a:gd name="T11" fmla="*/ 155 h 372"/>
                <a:gd name="T12" fmla="*/ 23 w 1020"/>
                <a:gd name="T13" fmla="*/ 186 h 372"/>
                <a:gd name="T14" fmla="*/ 11 w 1020"/>
                <a:gd name="T15" fmla="*/ 213 h 372"/>
                <a:gd name="T16" fmla="*/ 0 w 1020"/>
                <a:gd name="T17" fmla="*/ 239 h 372"/>
                <a:gd name="T18" fmla="*/ 104 w 1020"/>
                <a:gd name="T19" fmla="*/ 283 h 372"/>
                <a:gd name="T20" fmla="*/ 213 w 1020"/>
                <a:gd name="T21" fmla="*/ 324 h 372"/>
                <a:gd name="T22" fmla="*/ 325 w 1020"/>
                <a:gd name="T23" fmla="*/ 355 h 372"/>
                <a:gd name="T24" fmla="*/ 448 w 1020"/>
                <a:gd name="T25" fmla="*/ 372 h 372"/>
                <a:gd name="T26" fmla="*/ 574 w 1020"/>
                <a:gd name="T27" fmla="*/ 372 h 372"/>
                <a:gd name="T28" fmla="*/ 711 w 1020"/>
                <a:gd name="T29" fmla="*/ 353 h 372"/>
                <a:gd name="T30" fmla="*/ 859 w 1020"/>
                <a:gd name="T31" fmla="*/ 307 h 372"/>
                <a:gd name="T32" fmla="*/ 1020 w 1020"/>
                <a:gd name="T33" fmla="*/ 235 h 372"/>
                <a:gd name="T34" fmla="*/ 1004 w 1020"/>
                <a:gd name="T35" fmla="*/ 208 h 372"/>
                <a:gd name="T36" fmla="*/ 993 w 1020"/>
                <a:gd name="T37" fmla="*/ 181 h 372"/>
                <a:gd name="T38" fmla="*/ 977 w 1020"/>
                <a:gd name="T39" fmla="*/ 148 h 372"/>
                <a:gd name="T40" fmla="*/ 965 w 1020"/>
                <a:gd name="T41" fmla="*/ 117 h 372"/>
                <a:gd name="T42" fmla="*/ 950 w 1020"/>
                <a:gd name="T43" fmla="*/ 84 h 372"/>
                <a:gd name="T44" fmla="*/ 936 w 1020"/>
                <a:gd name="T45" fmla="*/ 53 h 372"/>
                <a:gd name="T46" fmla="*/ 923 w 1020"/>
                <a:gd name="T47" fmla="*/ 23 h 372"/>
                <a:gd name="T48" fmla="*/ 911 w 1020"/>
                <a:gd name="T49" fmla="*/ 0 h 372"/>
                <a:gd name="T50" fmla="*/ 808 w 1020"/>
                <a:gd name="T51" fmla="*/ 0 h 372"/>
                <a:gd name="T52" fmla="*/ 707 w 1020"/>
                <a:gd name="T53" fmla="*/ 4 h 372"/>
                <a:gd name="T54" fmla="*/ 607 w 1020"/>
                <a:gd name="T55" fmla="*/ 4 h 372"/>
                <a:gd name="T56" fmla="*/ 506 w 1020"/>
                <a:gd name="T57" fmla="*/ 8 h 372"/>
                <a:gd name="T58" fmla="*/ 403 w 1020"/>
                <a:gd name="T59" fmla="*/ 10 h 372"/>
                <a:gd name="T60" fmla="*/ 304 w 1020"/>
                <a:gd name="T61" fmla="*/ 12 h 372"/>
                <a:gd name="T62" fmla="*/ 201 w 1020"/>
                <a:gd name="T63" fmla="*/ 14 h 372"/>
                <a:gd name="T64" fmla="*/ 102 w 1020"/>
                <a:gd name="T65" fmla="*/ 18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0" h="372">
                  <a:moveTo>
                    <a:pt x="102" y="18"/>
                  </a:moveTo>
                  <a:lnTo>
                    <a:pt x="89" y="39"/>
                  </a:lnTo>
                  <a:lnTo>
                    <a:pt x="77" y="66"/>
                  </a:lnTo>
                  <a:lnTo>
                    <a:pt x="64" y="95"/>
                  </a:lnTo>
                  <a:lnTo>
                    <a:pt x="50" y="126"/>
                  </a:lnTo>
                  <a:lnTo>
                    <a:pt x="36" y="155"/>
                  </a:lnTo>
                  <a:lnTo>
                    <a:pt x="23" y="186"/>
                  </a:lnTo>
                  <a:lnTo>
                    <a:pt x="11" y="213"/>
                  </a:lnTo>
                  <a:lnTo>
                    <a:pt x="0" y="239"/>
                  </a:lnTo>
                  <a:lnTo>
                    <a:pt x="104" y="283"/>
                  </a:lnTo>
                  <a:lnTo>
                    <a:pt x="213" y="324"/>
                  </a:lnTo>
                  <a:lnTo>
                    <a:pt x="325" y="355"/>
                  </a:lnTo>
                  <a:lnTo>
                    <a:pt x="448" y="372"/>
                  </a:lnTo>
                  <a:lnTo>
                    <a:pt x="574" y="372"/>
                  </a:lnTo>
                  <a:lnTo>
                    <a:pt x="711" y="353"/>
                  </a:lnTo>
                  <a:lnTo>
                    <a:pt x="859" y="307"/>
                  </a:lnTo>
                  <a:lnTo>
                    <a:pt x="1020" y="235"/>
                  </a:lnTo>
                  <a:lnTo>
                    <a:pt x="1004" y="208"/>
                  </a:lnTo>
                  <a:lnTo>
                    <a:pt x="993" y="181"/>
                  </a:lnTo>
                  <a:lnTo>
                    <a:pt x="977" y="148"/>
                  </a:lnTo>
                  <a:lnTo>
                    <a:pt x="965" y="117"/>
                  </a:lnTo>
                  <a:lnTo>
                    <a:pt x="950" y="84"/>
                  </a:lnTo>
                  <a:lnTo>
                    <a:pt x="936" y="53"/>
                  </a:lnTo>
                  <a:lnTo>
                    <a:pt x="923" y="23"/>
                  </a:lnTo>
                  <a:lnTo>
                    <a:pt x="911" y="0"/>
                  </a:lnTo>
                  <a:lnTo>
                    <a:pt x="808" y="0"/>
                  </a:lnTo>
                  <a:lnTo>
                    <a:pt x="707" y="4"/>
                  </a:lnTo>
                  <a:lnTo>
                    <a:pt x="607" y="4"/>
                  </a:lnTo>
                  <a:lnTo>
                    <a:pt x="506" y="8"/>
                  </a:lnTo>
                  <a:lnTo>
                    <a:pt x="403" y="10"/>
                  </a:lnTo>
                  <a:lnTo>
                    <a:pt x="304" y="12"/>
                  </a:lnTo>
                  <a:lnTo>
                    <a:pt x="201" y="14"/>
                  </a:lnTo>
                  <a:lnTo>
                    <a:pt x="102" y="18"/>
                  </a:lnTo>
                  <a:close/>
                </a:path>
              </a:pathLst>
            </a:custGeom>
            <a:solidFill>
              <a:srgbClr val="0003B8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50" name="Freeform 230">
              <a:extLst>
                <a:ext uri="{FF2B5EF4-FFF2-40B4-BE49-F238E27FC236}">
                  <a16:creationId xmlns:a16="http://schemas.microsoft.com/office/drawing/2014/main" id="{A92D2724-4D4B-14C2-4A74-A5725BABD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290"/>
              <a:ext cx="506" cy="178"/>
            </a:xfrm>
            <a:custGeom>
              <a:avLst/>
              <a:gdLst>
                <a:gd name="T0" fmla="*/ 99 w 1013"/>
                <a:gd name="T1" fmla="*/ 14 h 359"/>
                <a:gd name="T2" fmla="*/ 86 w 1013"/>
                <a:gd name="T3" fmla="*/ 35 h 359"/>
                <a:gd name="T4" fmla="*/ 74 w 1013"/>
                <a:gd name="T5" fmla="*/ 60 h 359"/>
                <a:gd name="T6" fmla="*/ 63 w 1013"/>
                <a:gd name="T7" fmla="*/ 89 h 359"/>
                <a:gd name="T8" fmla="*/ 51 w 1013"/>
                <a:gd name="T9" fmla="*/ 120 h 359"/>
                <a:gd name="T10" fmla="*/ 37 w 1013"/>
                <a:gd name="T11" fmla="*/ 148 h 359"/>
                <a:gd name="T12" fmla="*/ 24 w 1013"/>
                <a:gd name="T13" fmla="*/ 177 h 359"/>
                <a:gd name="T14" fmla="*/ 12 w 1013"/>
                <a:gd name="T15" fmla="*/ 202 h 359"/>
                <a:gd name="T16" fmla="*/ 0 w 1013"/>
                <a:gd name="T17" fmla="*/ 227 h 359"/>
                <a:gd name="T18" fmla="*/ 107 w 1013"/>
                <a:gd name="T19" fmla="*/ 272 h 359"/>
                <a:gd name="T20" fmla="*/ 218 w 1013"/>
                <a:gd name="T21" fmla="*/ 310 h 359"/>
                <a:gd name="T22" fmla="*/ 330 w 1013"/>
                <a:gd name="T23" fmla="*/ 340 h 359"/>
                <a:gd name="T24" fmla="*/ 450 w 1013"/>
                <a:gd name="T25" fmla="*/ 359 h 359"/>
                <a:gd name="T26" fmla="*/ 575 w 1013"/>
                <a:gd name="T27" fmla="*/ 357 h 359"/>
                <a:gd name="T28" fmla="*/ 710 w 1013"/>
                <a:gd name="T29" fmla="*/ 338 h 359"/>
                <a:gd name="T30" fmla="*/ 854 w 1013"/>
                <a:gd name="T31" fmla="*/ 295 h 359"/>
                <a:gd name="T32" fmla="*/ 1013 w 1013"/>
                <a:gd name="T33" fmla="*/ 225 h 359"/>
                <a:gd name="T34" fmla="*/ 997 w 1013"/>
                <a:gd name="T35" fmla="*/ 200 h 359"/>
                <a:gd name="T36" fmla="*/ 984 w 1013"/>
                <a:gd name="T37" fmla="*/ 173 h 359"/>
                <a:gd name="T38" fmla="*/ 970 w 1013"/>
                <a:gd name="T39" fmla="*/ 142 h 359"/>
                <a:gd name="T40" fmla="*/ 959 w 1013"/>
                <a:gd name="T41" fmla="*/ 113 h 359"/>
                <a:gd name="T42" fmla="*/ 945 w 1013"/>
                <a:gd name="T43" fmla="*/ 80 h 359"/>
                <a:gd name="T44" fmla="*/ 933 w 1013"/>
                <a:gd name="T45" fmla="*/ 51 h 359"/>
                <a:gd name="T46" fmla="*/ 920 w 1013"/>
                <a:gd name="T47" fmla="*/ 22 h 359"/>
                <a:gd name="T48" fmla="*/ 908 w 1013"/>
                <a:gd name="T49" fmla="*/ 0 h 359"/>
                <a:gd name="T50" fmla="*/ 805 w 1013"/>
                <a:gd name="T51" fmla="*/ 0 h 359"/>
                <a:gd name="T52" fmla="*/ 704 w 1013"/>
                <a:gd name="T53" fmla="*/ 4 h 359"/>
                <a:gd name="T54" fmla="*/ 604 w 1013"/>
                <a:gd name="T55" fmla="*/ 4 h 359"/>
                <a:gd name="T56" fmla="*/ 503 w 1013"/>
                <a:gd name="T57" fmla="*/ 8 h 359"/>
                <a:gd name="T58" fmla="*/ 400 w 1013"/>
                <a:gd name="T59" fmla="*/ 8 h 359"/>
                <a:gd name="T60" fmla="*/ 301 w 1013"/>
                <a:gd name="T61" fmla="*/ 10 h 359"/>
                <a:gd name="T62" fmla="*/ 198 w 1013"/>
                <a:gd name="T63" fmla="*/ 12 h 359"/>
                <a:gd name="T64" fmla="*/ 99 w 1013"/>
                <a:gd name="T65" fmla="*/ 1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3" h="359">
                  <a:moveTo>
                    <a:pt x="99" y="14"/>
                  </a:moveTo>
                  <a:lnTo>
                    <a:pt x="86" y="35"/>
                  </a:lnTo>
                  <a:lnTo>
                    <a:pt x="74" y="60"/>
                  </a:lnTo>
                  <a:lnTo>
                    <a:pt x="63" y="89"/>
                  </a:lnTo>
                  <a:lnTo>
                    <a:pt x="51" y="120"/>
                  </a:lnTo>
                  <a:lnTo>
                    <a:pt x="37" y="148"/>
                  </a:lnTo>
                  <a:lnTo>
                    <a:pt x="24" y="177"/>
                  </a:lnTo>
                  <a:lnTo>
                    <a:pt x="12" y="202"/>
                  </a:lnTo>
                  <a:lnTo>
                    <a:pt x="0" y="227"/>
                  </a:lnTo>
                  <a:lnTo>
                    <a:pt x="107" y="272"/>
                  </a:lnTo>
                  <a:lnTo>
                    <a:pt x="218" y="310"/>
                  </a:lnTo>
                  <a:lnTo>
                    <a:pt x="330" y="340"/>
                  </a:lnTo>
                  <a:lnTo>
                    <a:pt x="450" y="359"/>
                  </a:lnTo>
                  <a:lnTo>
                    <a:pt x="575" y="357"/>
                  </a:lnTo>
                  <a:lnTo>
                    <a:pt x="710" y="338"/>
                  </a:lnTo>
                  <a:lnTo>
                    <a:pt x="854" y="295"/>
                  </a:lnTo>
                  <a:lnTo>
                    <a:pt x="1013" y="225"/>
                  </a:lnTo>
                  <a:lnTo>
                    <a:pt x="997" y="200"/>
                  </a:lnTo>
                  <a:lnTo>
                    <a:pt x="984" y="173"/>
                  </a:lnTo>
                  <a:lnTo>
                    <a:pt x="970" y="142"/>
                  </a:lnTo>
                  <a:lnTo>
                    <a:pt x="959" y="113"/>
                  </a:lnTo>
                  <a:lnTo>
                    <a:pt x="945" y="80"/>
                  </a:lnTo>
                  <a:lnTo>
                    <a:pt x="933" y="51"/>
                  </a:lnTo>
                  <a:lnTo>
                    <a:pt x="920" y="22"/>
                  </a:lnTo>
                  <a:lnTo>
                    <a:pt x="908" y="0"/>
                  </a:lnTo>
                  <a:lnTo>
                    <a:pt x="805" y="0"/>
                  </a:lnTo>
                  <a:lnTo>
                    <a:pt x="704" y="4"/>
                  </a:lnTo>
                  <a:lnTo>
                    <a:pt x="604" y="4"/>
                  </a:lnTo>
                  <a:lnTo>
                    <a:pt x="503" y="8"/>
                  </a:lnTo>
                  <a:lnTo>
                    <a:pt x="400" y="8"/>
                  </a:lnTo>
                  <a:lnTo>
                    <a:pt x="301" y="10"/>
                  </a:lnTo>
                  <a:lnTo>
                    <a:pt x="198" y="12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3B8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51" name="Freeform 231">
              <a:extLst>
                <a:ext uri="{FF2B5EF4-FFF2-40B4-BE49-F238E27FC236}">
                  <a16:creationId xmlns:a16="http://schemas.microsoft.com/office/drawing/2014/main" id="{59541F01-9E91-2323-2AD7-DA9960746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296"/>
              <a:ext cx="485" cy="172"/>
            </a:xfrm>
            <a:custGeom>
              <a:avLst/>
              <a:gdLst>
                <a:gd name="T0" fmla="*/ 114 w 971"/>
                <a:gd name="T1" fmla="*/ 10 h 345"/>
                <a:gd name="T2" fmla="*/ 101 w 971"/>
                <a:gd name="T3" fmla="*/ 29 h 345"/>
                <a:gd name="T4" fmla="*/ 87 w 971"/>
                <a:gd name="T5" fmla="*/ 56 h 345"/>
                <a:gd name="T6" fmla="*/ 72 w 971"/>
                <a:gd name="T7" fmla="*/ 83 h 345"/>
                <a:gd name="T8" fmla="*/ 58 w 971"/>
                <a:gd name="T9" fmla="*/ 114 h 345"/>
                <a:gd name="T10" fmla="*/ 41 w 971"/>
                <a:gd name="T11" fmla="*/ 143 h 345"/>
                <a:gd name="T12" fmla="*/ 25 w 971"/>
                <a:gd name="T13" fmla="*/ 172 h 345"/>
                <a:gd name="T14" fmla="*/ 12 w 971"/>
                <a:gd name="T15" fmla="*/ 198 h 345"/>
                <a:gd name="T16" fmla="*/ 0 w 971"/>
                <a:gd name="T17" fmla="*/ 221 h 345"/>
                <a:gd name="T18" fmla="*/ 103 w 971"/>
                <a:gd name="T19" fmla="*/ 264 h 345"/>
                <a:gd name="T20" fmla="*/ 207 w 971"/>
                <a:gd name="T21" fmla="*/ 300 h 345"/>
                <a:gd name="T22" fmla="*/ 316 w 971"/>
                <a:gd name="T23" fmla="*/ 328 h 345"/>
                <a:gd name="T24" fmla="*/ 432 w 971"/>
                <a:gd name="T25" fmla="*/ 345 h 345"/>
                <a:gd name="T26" fmla="*/ 551 w 971"/>
                <a:gd name="T27" fmla="*/ 345 h 345"/>
                <a:gd name="T28" fmla="*/ 681 w 971"/>
                <a:gd name="T29" fmla="*/ 328 h 345"/>
                <a:gd name="T30" fmla="*/ 820 w 971"/>
                <a:gd name="T31" fmla="*/ 287 h 345"/>
                <a:gd name="T32" fmla="*/ 971 w 971"/>
                <a:gd name="T33" fmla="*/ 223 h 345"/>
                <a:gd name="T34" fmla="*/ 956 w 971"/>
                <a:gd name="T35" fmla="*/ 200 h 345"/>
                <a:gd name="T36" fmla="*/ 944 w 971"/>
                <a:gd name="T37" fmla="*/ 172 h 345"/>
                <a:gd name="T38" fmla="*/ 929 w 971"/>
                <a:gd name="T39" fmla="*/ 141 h 345"/>
                <a:gd name="T40" fmla="*/ 917 w 971"/>
                <a:gd name="T41" fmla="*/ 110 h 345"/>
                <a:gd name="T42" fmla="*/ 904 w 971"/>
                <a:gd name="T43" fmla="*/ 77 h 345"/>
                <a:gd name="T44" fmla="*/ 890 w 971"/>
                <a:gd name="T45" fmla="*/ 48 h 345"/>
                <a:gd name="T46" fmla="*/ 878 w 971"/>
                <a:gd name="T47" fmla="*/ 21 h 345"/>
                <a:gd name="T48" fmla="*/ 867 w 971"/>
                <a:gd name="T49" fmla="*/ 0 h 345"/>
                <a:gd name="T50" fmla="*/ 770 w 971"/>
                <a:gd name="T51" fmla="*/ 0 h 345"/>
                <a:gd name="T52" fmla="*/ 675 w 971"/>
                <a:gd name="T53" fmla="*/ 0 h 345"/>
                <a:gd name="T54" fmla="*/ 582 w 971"/>
                <a:gd name="T55" fmla="*/ 2 h 345"/>
                <a:gd name="T56" fmla="*/ 489 w 971"/>
                <a:gd name="T57" fmla="*/ 4 h 345"/>
                <a:gd name="T58" fmla="*/ 394 w 971"/>
                <a:gd name="T59" fmla="*/ 4 h 345"/>
                <a:gd name="T60" fmla="*/ 300 w 971"/>
                <a:gd name="T61" fmla="*/ 6 h 345"/>
                <a:gd name="T62" fmla="*/ 207 w 971"/>
                <a:gd name="T63" fmla="*/ 8 h 345"/>
                <a:gd name="T64" fmla="*/ 114 w 971"/>
                <a:gd name="T65" fmla="*/ 1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1" h="345">
                  <a:moveTo>
                    <a:pt x="114" y="10"/>
                  </a:moveTo>
                  <a:lnTo>
                    <a:pt x="101" y="29"/>
                  </a:lnTo>
                  <a:lnTo>
                    <a:pt x="87" y="56"/>
                  </a:lnTo>
                  <a:lnTo>
                    <a:pt x="72" y="83"/>
                  </a:lnTo>
                  <a:lnTo>
                    <a:pt x="58" y="114"/>
                  </a:lnTo>
                  <a:lnTo>
                    <a:pt x="41" y="143"/>
                  </a:lnTo>
                  <a:lnTo>
                    <a:pt x="25" y="172"/>
                  </a:lnTo>
                  <a:lnTo>
                    <a:pt x="12" y="198"/>
                  </a:lnTo>
                  <a:lnTo>
                    <a:pt x="0" y="221"/>
                  </a:lnTo>
                  <a:lnTo>
                    <a:pt x="103" y="264"/>
                  </a:lnTo>
                  <a:lnTo>
                    <a:pt x="207" y="300"/>
                  </a:lnTo>
                  <a:lnTo>
                    <a:pt x="316" y="328"/>
                  </a:lnTo>
                  <a:lnTo>
                    <a:pt x="432" y="345"/>
                  </a:lnTo>
                  <a:lnTo>
                    <a:pt x="551" y="345"/>
                  </a:lnTo>
                  <a:lnTo>
                    <a:pt x="681" y="328"/>
                  </a:lnTo>
                  <a:lnTo>
                    <a:pt x="820" y="287"/>
                  </a:lnTo>
                  <a:lnTo>
                    <a:pt x="971" y="223"/>
                  </a:lnTo>
                  <a:lnTo>
                    <a:pt x="956" y="200"/>
                  </a:lnTo>
                  <a:lnTo>
                    <a:pt x="944" y="172"/>
                  </a:lnTo>
                  <a:lnTo>
                    <a:pt x="929" y="141"/>
                  </a:lnTo>
                  <a:lnTo>
                    <a:pt x="917" y="110"/>
                  </a:lnTo>
                  <a:lnTo>
                    <a:pt x="904" y="77"/>
                  </a:lnTo>
                  <a:lnTo>
                    <a:pt x="890" y="48"/>
                  </a:lnTo>
                  <a:lnTo>
                    <a:pt x="878" y="21"/>
                  </a:lnTo>
                  <a:lnTo>
                    <a:pt x="867" y="0"/>
                  </a:lnTo>
                  <a:lnTo>
                    <a:pt x="770" y="0"/>
                  </a:lnTo>
                  <a:lnTo>
                    <a:pt x="675" y="0"/>
                  </a:lnTo>
                  <a:lnTo>
                    <a:pt x="582" y="2"/>
                  </a:lnTo>
                  <a:lnTo>
                    <a:pt x="489" y="4"/>
                  </a:lnTo>
                  <a:lnTo>
                    <a:pt x="394" y="4"/>
                  </a:lnTo>
                  <a:lnTo>
                    <a:pt x="300" y="6"/>
                  </a:lnTo>
                  <a:lnTo>
                    <a:pt x="207" y="8"/>
                  </a:lnTo>
                  <a:lnTo>
                    <a:pt x="114" y="10"/>
                  </a:lnTo>
                  <a:close/>
                </a:path>
              </a:pathLst>
            </a:custGeom>
            <a:solidFill>
              <a:srgbClr val="000FC2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52" name="Freeform 232">
              <a:extLst>
                <a:ext uri="{FF2B5EF4-FFF2-40B4-BE49-F238E27FC236}">
                  <a16:creationId xmlns:a16="http://schemas.microsoft.com/office/drawing/2014/main" id="{5DCED244-8126-B611-0D2F-B5ECE7EF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2301"/>
              <a:ext cx="465" cy="168"/>
            </a:xfrm>
            <a:custGeom>
              <a:avLst/>
              <a:gdLst>
                <a:gd name="T0" fmla="*/ 128 w 931"/>
                <a:gd name="T1" fmla="*/ 7 h 337"/>
                <a:gd name="T2" fmla="*/ 115 w 931"/>
                <a:gd name="T3" fmla="*/ 27 h 337"/>
                <a:gd name="T4" fmla="*/ 99 w 931"/>
                <a:gd name="T5" fmla="*/ 52 h 337"/>
                <a:gd name="T6" fmla="*/ 82 w 931"/>
                <a:gd name="T7" fmla="*/ 81 h 337"/>
                <a:gd name="T8" fmla="*/ 64 w 931"/>
                <a:gd name="T9" fmla="*/ 114 h 337"/>
                <a:gd name="T10" fmla="*/ 45 w 931"/>
                <a:gd name="T11" fmla="*/ 143 h 337"/>
                <a:gd name="T12" fmla="*/ 27 w 931"/>
                <a:gd name="T13" fmla="*/ 172 h 337"/>
                <a:gd name="T14" fmla="*/ 10 w 931"/>
                <a:gd name="T15" fmla="*/ 197 h 337"/>
                <a:gd name="T16" fmla="*/ 0 w 931"/>
                <a:gd name="T17" fmla="*/ 221 h 337"/>
                <a:gd name="T18" fmla="*/ 95 w 931"/>
                <a:gd name="T19" fmla="*/ 259 h 337"/>
                <a:gd name="T20" fmla="*/ 198 w 931"/>
                <a:gd name="T21" fmla="*/ 294 h 337"/>
                <a:gd name="T22" fmla="*/ 303 w 931"/>
                <a:gd name="T23" fmla="*/ 321 h 337"/>
                <a:gd name="T24" fmla="*/ 413 w 931"/>
                <a:gd name="T25" fmla="*/ 337 h 337"/>
                <a:gd name="T26" fmla="*/ 530 w 931"/>
                <a:gd name="T27" fmla="*/ 337 h 337"/>
                <a:gd name="T28" fmla="*/ 654 w 931"/>
                <a:gd name="T29" fmla="*/ 321 h 337"/>
                <a:gd name="T30" fmla="*/ 786 w 931"/>
                <a:gd name="T31" fmla="*/ 285 h 337"/>
                <a:gd name="T32" fmla="*/ 931 w 931"/>
                <a:gd name="T33" fmla="*/ 225 h 337"/>
                <a:gd name="T34" fmla="*/ 918 w 931"/>
                <a:gd name="T35" fmla="*/ 201 h 337"/>
                <a:gd name="T36" fmla="*/ 904 w 931"/>
                <a:gd name="T37" fmla="*/ 172 h 337"/>
                <a:gd name="T38" fmla="*/ 890 w 931"/>
                <a:gd name="T39" fmla="*/ 141 h 337"/>
                <a:gd name="T40" fmla="*/ 877 w 931"/>
                <a:gd name="T41" fmla="*/ 110 h 337"/>
                <a:gd name="T42" fmla="*/ 863 w 931"/>
                <a:gd name="T43" fmla="*/ 77 h 337"/>
                <a:gd name="T44" fmla="*/ 850 w 931"/>
                <a:gd name="T45" fmla="*/ 48 h 337"/>
                <a:gd name="T46" fmla="*/ 838 w 931"/>
                <a:gd name="T47" fmla="*/ 21 h 337"/>
                <a:gd name="T48" fmla="*/ 826 w 931"/>
                <a:gd name="T49" fmla="*/ 0 h 337"/>
                <a:gd name="T50" fmla="*/ 735 w 931"/>
                <a:gd name="T51" fmla="*/ 0 h 337"/>
                <a:gd name="T52" fmla="*/ 648 w 931"/>
                <a:gd name="T53" fmla="*/ 0 h 337"/>
                <a:gd name="T54" fmla="*/ 561 w 931"/>
                <a:gd name="T55" fmla="*/ 0 h 337"/>
                <a:gd name="T56" fmla="*/ 477 w 931"/>
                <a:gd name="T57" fmla="*/ 2 h 337"/>
                <a:gd name="T58" fmla="*/ 390 w 931"/>
                <a:gd name="T59" fmla="*/ 2 h 337"/>
                <a:gd name="T60" fmla="*/ 305 w 931"/>
                <a:gd name="T61" fmla="*/ 2 h 337"/>
                <a:gd name="T62" fmla="*/ 216 w 931"/>
                <a:gd name="T63" fmla="*/ 3 h 337"/>
                <a:gd name="T64" fmla="*/ 128 w 931"/>
                <a:gd name="T65" fmla="*/ 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1" h="337">
                  <a:moveTo>
                    <a:pt x="128" y="7"/>
                  </a:moveTo>
                  <a:lnTo>
                    <a:pt x="115" y="27"/>
                  </a:lnTo>
                  <a:lnTo>
                    <a:pt x="99" y="52"/>
                  </a:lnTo>
                  <a:lnTo>
                    <a:pt x="82" y="81"/>
                  </a:lnTo>
                  <a:lnTo>
                    <a:pt x="64" y="114"/>
                  </a:lnTo>
                  <a:lnTo>
                    <a:pt x="45" y="143"/>
                  </a:lnTo>
                  <a:lnTo>
                    <a:pt x="27" y="172"/>
                  </a:lnTo>
                  <a:lnTo>
                    <a:pt x="10" y="197"/>
                  </a:lnTo>
                  <a:lnTo>
                    <a:pt x="0" y="221"/>
                  </a:lnTo>
                  <a:lnTo>
                    <a:pt x="95" y="259"/>
                  </a:lnTo>
                  <a:lnTo>
                    <a:pt x="198" y="294"/>
                  </a:lnTo>
                  <a:lnTo>
                    <a:pt x="303" y="321"/>
                  </a:lnTo>
                  <a:lnTo>
                    <a:pt x="413" y="337"/>
                  </a:lnTo>
                  <a:lnTo>
                    <a:pt x="530" y="337"/>
                  </a:lnTo>
                  <a:lnTo>
                    <a:pt x="654" y="321"/>
                  </a:lnTo>
                  <a:lnTo>
                    <a:pt x="786" y="285"/>
                  </a:lnTo>
                  <a:lnTo>
                    <a:pt x="931" y="225"/>
                  </a:lnTo>
                  <a:lnTo>
                    <a:pt x="918" y="201"/>
                  </a:lnTo>
                  <a:lnTo>
                    <a:pt x="904" y="172"/>
                  </a:lnTo>
                  <a:lnTo>
                    <a:pt x="890" y="141"/>
                  </a:lnTo>
                  <a:lnTo>
                    <a:pt x="877" y="110"/>
                  </a:lnTo>
                  <a:lnTo>
                    <a:pt x="863" y="77"/>
                  </a:lnTo>
                  <a:lnTo>
                    <a:pt x="850" y="48"/>
                  </a:lnTo>
                  <a:lnTo>
                    <a:pt x="838" y="21"/>
                  </a:lnTo>
                  <a:lnTo>
                    <a:pt x="826" y="0"/>
                  </a:lnTo>
                  <a:lnTo>
                    <a:pt x="735" y="0"/>
                  </a:lnTo>
                  <a:lnTo>
                    <a:pt x="648" y="0"/>
                  </a:lnTo>
                  <a:lnTo>
                    <a:pt x="561" y="0"/>
                  </a:lnTo>
                  <a:lnTo>
                    <a:pt x="477" y="2"/>
                  </a:lnTo>
                  <a:lnTo>
                    <a:pt x="390" y="2"/>
                  </a:lnTo>
                  <a:lnTo>
                    <a:pt x="305" y="2"/>
                  </a:lnTo>
                  <a:lnTo>
                    <a:pt x="216" y="3"/>
                  </a:lnTo>
                  <a:lnTo>
                    <a:pt x="128" y="7"/>
                  </a:lnTo>
                  <a:close/>
                </a:path>
              </a:pathLst>
            </a:custGeom>
            <a:solidFill>
              <a:srgbClr val="001FCC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53" name="Freeform 233">
              <a:extLst>
                <a:ext uri="{FF2B5EF4-FFF2-40B4-BE49-F238E27FC236}">
                  <a16:creationId xmlns:a16="http://schemas.microsoft.com/office/drawing/2014/main" id="{1E019F0E-8B86-0F2E-117A-7139F7F0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2304"/>
              <a:ext cx="446" cy="165"/>
            </a:xfrm>
            <a:custGeom>
              <a:avLst/>
              <a:gdLst>
                <a:gd name="T0" fmla="*/ 145 w 894"/>
                <a:gd name="T1" fmla="*/ 6 h 328"/>
                <a:gd name="T2" fmla="*/ 130 w 894"/>
                <a:gd name="T3" fmla="*/ 24 h 328"/>
                <a:gd name="T4" fmla="*/ 114 w 894"/>
                <a:gd name="T5" fmla="*/ 51 h 328"/>
                <a:gd name="T6" fmla="*/ 93 w 894"/>
                <a:gd name="T7" fmla="*/ 80 h 328"/>
                <a:gd name="T8" fmla="*/ 71 w 894"/>
                <a:gd name="T9" fmla="*/ 113 h 328"/>
                <a:gd name="T10" fmla="*/ 48 w 894"/>
                <a:gd name="T11" fmla="*/ 144 h 328"/>
                <a:gd name="T12" fmla="*/ 29 w 894"/>
                <a:gd name="T13" fmla="*/ 173 h 328"/>
                <a:gd name="T14" fmla="*/ 11 w 894"/>
                <a:gd name="T15" fmla="*/ 200 h 328"/>
                <a:gd name="T16" fmla="*/ 0 w 894"/>
                <a:gd name="T17" fmla="*/ 221 h 328"/>
                <a:gd name="T18" fmla="*/ 91 w 894"/>
                <a:gd name="T19" fmla="*/ 258 h 328"/>
                <a:gd name="T20" fmla="*/ 188 w 894"/>
                <a:gd name="T21" fmla="*/ 289 h 328"/>
                <a:gd name="T22" fmla="*/ 289 w 894"/>
                <a:gd name="T23" fmla="*/ 313 h 328"/>
                <a:gd name="T24" fmla="*/ 395 w 894"/>
                <a:gd name="T25" fmla="*/ 328 h 328"/>
                <a:gd name="T26" fmla="*/ 506 w 894"/>
                <a:gd name="T27" fmla="*/ 328 h 328"/>
                <a:gd name="T28" fmla="*/ 626 w 894"/>
                <a:gd name="T29" fmla="*/ 314 h 328"/>
                <a:gd name="T30" fmla="*/ 754 w 894"/>
                <a:gd name="T31" fmla="*/ 280 h 328"/>
                <a:gd name="T32" fmla="*/ 894 w 894"/>
                <a:gd name="T33" fmla="*/ 227 h 328"/>
                <a:gd name="T34" fmla="*/ 878 w 894"/>
                <a:gd name="T35" fmla="*/ 204 h 328"/>
                <a:gd name="T36" fmla="*/ 865 w 894"/>
                <a:gd name="T37" fmla="*/ 177 h 328"/>
                <a:gd name="T38" fmla="*/ 851 w 894"/>
                <a:gd name="T39" fmla="*/ 144 h 328"/>
                <a:gd name="T40" fmla="*/ 838 w 894"/>
                <a:gd name="T41" fmla="*/ 113 h 328"/>
                <a:gd name="T42" fmla="*/ 822 w 894"/>
                <a:gd name="T43" fmla="*/ 78 h 328"/>
                <a:gd name="T44" fmla="*/ 810 w 894"/>
                <a:gd name="T45" fmla="*/ 47 h 328"/>
                <a:gd name="T46" fmla="*/ 797 w 894"/>
                <a:gd name="T47" fmla="*/ 20 h 328"/>
                <a:gd name="T48" fmla="*/ 787 w 894"/>
                <a:gd name="T49" fmla="*/ 0 h 328"/>
                <a:gd name="T50" fmla="*/ 702 w 894"/>
                <a:gd name="T51" fmla="*/ 0 h 328"/>
                <a:gd name="T52" fmla="*/ 620 w 894"/>
                <a:gd name="T53" fmla="*/ 0 h 328"/>
                <a:gd name="T54" fmla="*/ 541 w 894"/>
                <a:gd name="T55" fmla="*/ 0 h 328"/>
                <a:gd name="T56" fmla="*/ 465 w 894"/>
                <a:gd name="T57" fmla="*/ 2 h 328"/>
                <a:gd name="T58" fmla="*/ 386 w 894"/>
                <a:gd name="T59" fmla="*/ 2 h 328"/>
                <a:gd name="T60" fmla="*/ 308 w 894"/>
                <a:gd name="T61" fmla="*/ 2 h 328"/>
                <a:gd name="T62" fmla="*/ 227 w 894"/>
                <a:gd name="T63" fmla="*/ 2 h 328"/>
                <a:gd name="T64" fmla="*/ 145 w 894"/>
                <a:gd name="T65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4" h="328">
                  <a:moveTo>
                    <a:pt x="145" y="6"/>
                  </a:moveTo>
                  <a:lnTo>
                    <a:pt x="130" y="24"/>
                  </a:lnTo>
                  <a:lnTo>
                    <a:pt x="114" y="51"/>
                  </a:lnTo>
                  <a:lnTo>
                    <a:pt x="93" y="80"/>
                  </a:lnTo>
                  <a:lnTo>
                    <a:pt x="71" y="113"/>
                  </a:lnTo>
                  <a:lnTo>
                    <a:pt x="48" y="144"/>
                  </a:lnTo>
                  <a:lnTo>
                    <a:pt x="29" y="173"/>
                  </a:lnTo>
                  <a:lnTo>
                    <a:pt x="11" y="200"/>
                  </a:lnTo>
                  <a:lnTo>
                    <a:pt x="0" y="221"/>
                  </a:lnTo>
                  <a:lnTo>
                    <a:pt x="91" y="258"/>
                  </a:lnTo>
                  <a:lnTo>
                    <a:pt x="188" y="289"/>
                  </a:lnTo>
                  <a:lnTo>
                    <a:pt x="289" y="313"/>
                  </a:lnTo>
                  <a:lnTo>
                    <a:pt x="395" y="328"/>
                  </a:lnTo>
                  <a:lnTo>
                    <a:pt x="506" y="328"/>
                  </a:lnTo>
                  <a:lnTo>
                    <a:pt x="626" y="314"/>
                  </a:lnTo>
                  <a:lnTo>
                    <a:pt x="754" y="280"/>
                  </a:lnTo>
                  <a:lnTo>
                    <a:pt x="894" y="227"/>
                  </a:lnTo>
                  <a:lnTo>
                    <a:pt x="878" y="204"/>
                  </a:lnTo>
                  <a:lnTo>
                    <a:pt x="865" y="177"/>
                  </a:lnTo>
                  <a:lnTo>
                    <a:pt x="851" y="144"/>
                  </a:lnTo>
                  <a:lnTo>
                    <a:pt x="838" y="113"/>
                  </a:lnTo>
                  <a:lnTo>
                    <a:pt x="822" y="78"/>
                  </a:lnTo>
                  <a:lnTo>
                    <a:pt x="810" y="47"/>
                  </a:lnTo>
                  <a:lnTo>
                    <a:pt x="797" y="20"/>
                  </a:lnTo>
                  <a:lnTo>
                    <a:pt x="787" y="0"/>
                  </a:lnTo>
                  <a:lnTo>
                    <a:pt x="702" y="0"/>
                  </a:lnTo>
                  <a:lnTo>
                    <a:pt x="620" y="0"/>
                  </a:lnTo>
                  <a:lnTo>
                    <a:pt x="541" y="0"/>
                  </a:lnTo>
                  <a:lnTo>
                    <a:pt x="465" y="2"/>
                  </a:lnTo>
                  <a:lnTo>
                    <a:pt x="386" y="2"/>
                  </a:lnTo>
                  <a:lnTo>
                    <a:pt x="308" y="2"/>
                  </a:lnTo>
                  <a:lnTo>
                    <a:pt x="227" y="2"/>
                  </a:lnTo>
                  <a:lnTo>
                    <a:pt x="145" y="6"/>
                  </a:lnTo>
                  <a:close/>
                </a:path>
              </a:pathLst>
            </a:custGeom>
            <a:solidFill>
              <a:srgbClr val="0030DB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54" name="Freeform 234">
              <a:extLst>
                <a:ext uri="{FF2B5EF4-FFF2-40B4-BE49-F238E27FC236}">
                  <a16:creationId xmlns:a16="http://schemas.microsoft.com/office/drawing/2014/main" id="{A4042F77-B700-A0D6-000E-338A62E7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2308"/>
              <a:ext cx="426" cy="160"/>
            </a:xfrm>
            <a:custGeom>
              <a:avLst/>
              <a:gdLst>
                <a:gd name="T0" fmla="*/ 157 w 853"/>
                <a:gd name="T1" fmla="*/ 4 h 322"/>
                <a:gd name="T2" fmla="*/ 144 w 853"/>
                <a:gd name="T3" fmla="*/ 21 h 322"/>
                <a:gd name="T4" fmla="*/ 126 w 853"/>
                <a:gd name="T5" fmla="*/ 49 h 322"/>
                <a:gd name="T6" fmla="*/ 103 w 853"/>
                <a:gd name="T7" fmla="*/ 78 h 322"/>
                <a:gd name="T8" fmla="*/ 80 w 853"/>
                <a:gd name="T9" fmla="*/ 113 h 322"/>
                <a:gd name="T10" fmla="*/ 54 w 853"/>
                <a:gd name="T11" fmla="*/ 144 h 322"/>
                <a:gd name="T12" fmla="*/ 31 w 853"/>
                <a:gd name="T13" fmla="*/ 175 h 322"/>
                <a:gd name="T14" fmla="*/ 12 w 853"/>
                <a:gd name="T15" fmla="*/ 200 h 322"/>
                <a:gd name="T16" fmla="*/ 0 w 853"/>
                <a:gd name="T17" fmla="*/ 221 h 322"/>
                <a:gd name="T18" fmla="*/ 85 w 853"/>
                <a:gd name="T19" fmla="*/ 254 h 322"/>
                <a:gd name="T20" fmla="*/ 179 w 853"/>
                <a:gd name="T21" fmla="*/ 285 h 322"/>
                <a:gd name="T22" fmla="*/ 274 w 853"/>
                <a:gd name="T23" fmla="*/ 306 h 322"/>
                <a:gd name="T24" fmla="*/ 376 w 853"/>
                <a:gd name="T25" fmla="*/ 322 h 322"/>
                <a:gd name="T26" fmla="*/ 483 w 853"/>
                <a:gd name="T27" fmla="*/ 320 h 322"/>
                <a:gd name="T28" fmla="*/ 599 w 853"/>
                <a:gd name="T29" fmla="*/ 308 h 322"/>
                <a:gd name="T30" fmla="*/ 722 w 853"/>
                <a:gd name="T31" fmla="*/ 277 h 322"/>
                <a:gd name="T32" fmla="*/ 853 w 853"/>
                <a:gd name="T33" fmla="*/ 231 h 322"/>
                <a:gd name="T34" fmla="*/ 840 w 853"/>
                <a:gd name="T35" fmla="*/ 208 h 322"/>
                <a:gd name="T36" fmla="*/ 826 w 853"/>
                <a:gd name="T37" fmla="*/ 180 h 322"/>
                <a:gd name="T38" fmla="*/ 813 w 853"/>
                <a:gd name="T39" fmla="*/ 147 h 322"/>
                <a:gd name="T40" fmla="*/ 799 w 853"/>
                <a:gd name="T41" fmla="*/ 115 h 322"/>
                <a:gd name="T42" fmla="*/ 784 w 853"/>
                <a:gd name="T43" fmla="*/ 80 h 322"/>
                <a:gd name="T44" fmla="*/ 770 w 853"/>
                <a:gd name="T45" fmla="*/ 49 h 322"/>
                <a:gd name="T46" fmla="*/ 756 w 853"/>
                <a:gd name="T47" fmla="*/ 20 h 322"/>
                <a:gd name="T48" fmla="*/ 747 w 853"/>
                <a:gd name="T49" fmla="*/ 0 h 322"/>
                <a:gd name="T50" fmla="*/ 667 w 853"/>
                <a:gd name="T51" fmla="*/ 0 h 322"/>
                <a:gd name="T52" fmla="*/ 594 w 853"/>
                <a:gd name="T53" fmla="*/ 0 h 322"/>
                <a:gd name="T54" fmla="*/ 522 w 853"/>
                <a:gd name="T55" fmla="*/ 0 h 322"/>
                <a:gd name="T56" fmla="*/ 452 w 853"/>
                <a:gd name="T57" fmla="*/ 2 h 322"/>
                <a:gd name="T58" fmla="*/ 380 w 853"/>
                <a:gd name="T59" fmla="*/ 2 h 322"/>
                <a:gd name="T60" fmla="*/ 308 w 853"/>
                <a:gd name="T61" fmla="*/ 2 h 322"/>
                <a:gd name="T62" fmla="*/ 233 w 853"/>
                <a:gd name="T63" fmla="*/ 2 h 322"/>
                <a:gd name="T64" fmla="*/ 157 w 853"/>
                <a:gd name="T65" fmla="*/ 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3" h="322">
                  <a:moveTo>
                    <a:pt x="157" y="4"/>
                  </a:moveTo>
                  <a:lnTo>
                    <a:pt x="144" y="21"/>
                  </a:lnTo>
                  <a:lnTo>
                    <a:pt x="126" y="49"/>
                  </a:lnTo>
                  <a:lnTo>
                    <a:pt x="103" y="78"/>
                  </a:lnTo>
                  <a:lnTo>
                    <a:pt x="80" y="113"/>
                  </a:lnTo>
                  <a:lnTo>
                    <a:pt x="54" y="144"/>
                  </a:lnTo>
                  <a:lnTo>
                    <a:pt x="31" y="175"/>
                  </a:lnTo>
                  <a:lnTo>
                    <a:pt x="12" y="200"/>
                  </a:lnTo>
                  <a:lnTo>
                    <a:pt x="0" y="221"/>
                  </a:lnTo>
                  <a:lnTo>
                    <a:pt x="85" y="254"/>
                  </a:lnTo>
                  <a:lnTo>
                    <a:pt x="179" y="285"/>
                  </a:lnTo>
                  <a:lnTo>
                    <a:pt x="274" y="306"/>
                  </a:lnTo>
                  <a:lnTo>
                    <a:pt x="376" y="322"/>
                  </a:lnTo>
                  <a:lnTo>
                    <a:pt x="483" y="320"/>
                  </a:lnTo>
                  <a:lnTo>
                    <a:pt x="599" y="308"/>
                  </a:lnTo>
                  <a:lnTo>
                    <a:pt x="722" y="277"/>
                  </a:lnTo>
                  <a:lnTo>
                    <a:pt x="853" y="231"/>
                  </a:lnTo>
                  <a:lnTo>
                    <a:pt x="840" y="208"/>
                  </a:lnTo>
                  <a:lnTo>
                    <a:pt x="826" y="180"/>
                  </a:lnTo>
                  <a:lnTo>
                    <a:pt x="813" y="147"/>
                  </a:lnTo>
                  <a:lnTo>
                    <a:pt x="799" y="115"/>
                  </a:lnTo>
                  <a:lnTo>
                    <a:pt x="784" y="80"/>
                  </a:lnTo>
                  <a:lnTo>
                    <a:pt x="770" y="49"/>
                  </a:lnTo>
                  <a:lnTo>
                    <a:pt x="756" y="20"/>
                  </a:lnTo>
                  <a:lnTo>
                    <a:pt x="747" y="0"/>
                  </a:lnTo>
                  <a:lnTo>
                    <a:pt x="667" y="0"/>
                  </a:lnTo>
                  <a:lnTo>
                    <a:pt x="594" y="0"/>
                  </a:lnTo>
                  <a:lnTo>
                    <a:pt x="522" y="0"/>
                  </a:lnTo>
                  <a:lnTo>
                    <a:pt x="452" y="2"/>
                  </a:lnTo>
                  <a:lnTo>
                    <a:pt x="380" y="2"/>
                  </a:lnTo>
                  <a:lnTo>
                    <a:pt x="308" y="2"/>
                  </a:lnTo>
                  <a:lnTo>
                    <a:pt x="233" y="2"/>
                  </a:lnTo>
                  <a:lnTo>
                    <a:pt x="157" y="4"/>
                  </a:lnTo>
                  <a:close/>
                </a:path>
              </a:pathLst>
            </a:custGeom>
            <a:solidFill>
              <a:srgbClr val="003DE6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55" name="Freeform 235">
              <a:extLst>
                <a:ext uri="{FF2B5EF4-FFF2-40B4-BE49-F238E27FC236}">
                  <a16:creationId xmlns:a16="http://schemas.microsoft.com/office/drawing/2014/main" id="{DE04A1AF-CA7F-605B-C7E9-62B10E87E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310"/>
              <a:ext cx="408" cy="159"/>
            </a:xfrm>
            <a:custGeom>
              <a:avLst/>
              <a:gdLst>
                <a:gd name="T0" fmla="*/ 172 w 812"/>
                <a:gd name="T1" fmla="*/ 2 h 316"/>
                <a:gd name="T2" fmla="*/ 157 w 812"/>
                <a:gd name="T3" fmla="*/ 19 h 316"/>
                <a:gd name="T4" fmla="*/ 137 w 812"/>
                <a:gd name="T5" fmla="*/ 46 h 316"/>
                <a:gd name="T6" fmla="*/ 110 w 812"/>
                <a:gd name="T7" fmla="*/ 77 h 316"/>
                <a:gd name="T8" fmla="*/ 85 w 812"/>
                <a:gd name="T9" fmla="*/ 112 h 316"/>
                <a:gd name="T10" fmla="*/ 56 w 812"/>
                <a:gd name="T11" fmla="*/ 145 h 316"/>
                <a:gd name="T12" fmla="*/ 32 w 812"/>
                <a:gd name="T13" fmla="*/ 176 h 316"/>
                <a:gd name="T14" fmla="*/ 11 w 812"/>
                <a:gd name="T15" fmla="*/ 204 h 316"/>
                <a:gd name="T16" fmla="*/ 0 w 812"/>
                <a:gd name="T17" fmla="*/ 225 h 316"/>
                <a:gd name="T18" fmla="*/ 79 w 812"/>
                <a:gd name="T19" fmla="*/ 256 h 316"/>
                <a:gd name="T20" fmla="*/ 166 w 812"/>
                <a:gd name="T21" fmla="*/ 283 h 316"/>
                <a:gd name="T22" fmla="*/ 257 w 812"/>
                <a:gd name="T23" fmla="*/ 302 h 316"/>
                <a:gd name="T24" fmla="*/ 356 w 812"/>
                <a:gd name="T25" fmla="*/ 316 h 316"/>
                <a:gd name="T26" fmla="*/ 459 w 812"/>
                <a:gd name="T27" fmla="*/ 314 h 316"/>
                <a:gd name="T28" fmla="*/ 570 w 812"/>
                <a:gd name="T29" fmla="*/ 302 h 316"/>
                <a:gd name="T30" fmla="*/ 686 w 812"/>
                <a:gd name="T31" fmla="*/ 275 h 316"/>
                <a:gd name="T32" fmla="*/ 812 w 812"/>
                <a:gd name="T33" fmla="*/ 233 h 316"/>
                <a:gd name="T34" fmla="*/ 799 w 812"/>
                <a:gd name="T35" fmla="*/ 209 h 316"/>
                <a:gd name="T36" fmla="*/ 787 w 812"/>
                <a:gd name="T37" fmla="*/ 182 h 316"/>
                <a:gd name="T38" fmla="*/ 771 w 812"/>
                <a:gd name="T39" fmla="*/ 149 h 316"/>
                <a:gd name="T40" fmla="*/ 756 w 812"/>
                <a:gd name="T41" fmla="*/ 116 h 316"/>
                <a:gd name="T42" fmla="*/ 740 w 812"/>
                <a:gd name="T43" fmla="*/ 81 h 316"/>
                <a:gd name="T44" fmla="*/ 727 w 812"/>
                <a:gd name="T45" fmla="*/ 48 h 316"/>
                <a:gd name="T46" fmla="*/ 715 w 812"/>
                <a:gd name="T47" fmla="*/ 21 h 316"/>
                <a:gd name="T48" fmla="*/ 705 w 812"/>
                <a:gd name="T49" fmla="*/ 2 h 316"/>
                <a:gd name="T50" fmla="*/ 632 w 812"/>
                <a:gd name="T51" fmla="*/ 2 h 316"/>
                <a:gd name="T52" fmla="*/ 564 w 812"/>
                <a:gd name="T53" fmla="*/ 2 h 316"/>
                <a:gd name="T54" fmla="*/ 500 w 812"/>
                <a:gd name="T55" fmla="*/ 2 h 316"/>
                <a:gd name="T56" fmla="*/ 438 w 812"/>
                <a:gd name="T57" fmla="*/ 2 h 316"/>
                <a:gd name="T58" fmla="*/ 374 w 812"/>
                <a:gd name="T59" fmla="*/ 0 h 316"/>
                <a:gd name="T60" fmla="*/ 310 w 812"/>
                <a:gd name="T61" fmla="*/ 0 h 316"/>
                <a:gd name="T62" fmla="*/ 242 w 812"/>
                <a:gd name="T63" fmla="*/ 0 h 316"/>
                <a:gd name="T64" fmla="*/ 172 w 812"/>
                <a:gd name="T65" fmla="*/ 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2" h="316">
                  <a:moveTo>
                    <a:pt x="172" y="2"/>
                  </a:moveTo>
                  <a:lnTo>
                    <a:pt x="157" y="19"/>
                  </a:lnTo>
                  <a:lnTo>
                    <a:pt x="137" y="46"/>
                  </a:lnTo>
                  <a:lnTo>
                    <a:pt x="110" y="77"/>
                  </a:lnTo>
                  <a:lnTo>
                    <a:pt x="85" y="112"/>
                  </a:lnTo>
                  <a:lnTo>
                    <a:pt x="56" y="145"/>
                  </a:lnTo>
                  <a:lnTo>
                    <a:pt x="32" y="176"/>
                  </a:lnTo>
                  <a:lnTo>
                    <a:pt x="11" y="204"/>
                  </a:lnTo>
                  <a:lnTo>
                    <a:pt x="0" y="225"/>
                  </a:lnTo>
                  <a:lnTo>
                    <a:pt x="79" y="256"/>
                  </a:lnTo>
                  <a:lnTo>
                    <a:pt x="166" y="283"/>
                  </a:lnTo>
                  <a:lnTo>
                    <a:pt x="257" y="302"/>
                  </a:lnTo>
                  <a:lnTo>
                    <a:pt x="356" y="316"/>
                  </a:lnTo>
                  <a:lnTo>
                    <a:pt x="459" y="314"/>
                  </a:lnTo>
                  <a:lnTo>
                    <a:pt x="570" y="302"/>
                  </a:lnTo>
                  <a:lnTo>
                    <a:pt x="686" y="275"/>
                  </a:lnTo>
                  <a:lnTo>
                    <a:pt x="812" y="233"/>
                  </a:lnTo>
                  <a:lnTo>
                    <a:pt x="799" y="209"/>
                  </a:lnTo>
                  <a:lnTo>
                    <a:pt x="787" y="182"/>
                  </a:lnTo>
                  <a:lnTo>
                    <a:pt x="771" y="149"/>
                  </a:lnTo>
                  <a:lnTo>
                    <a:pt x="756" y="116"/>
                  </a:lnTo>
                  <a:lnTo>
                    <a:pt x="740" y="81"/>
                  </a:lnTo>
                  <a:lnTo>
                    <a:pt x="727" y="48"/>
                  </a:lnTo>
                  <a:lnTo>
                    <a:pt x="715" y="21"/>
                  </a:lnTo>
                  <a:lnTo>
                    <a:pt x="705" y="2"/>
                  </a:lnTo>
                  <a:lnTo>
                    <a:pt x="632" y="2"/>
                  </a:lnTo>
                  <a:lnTo>
                    <a:pt x="564" y="2"/>
                  </a:lnTo>
                  <a:lnTo>
                    <a:pt x="500" y="2"/>
                  </a:lnTo>
                  <a:lnTo>
                    <a:pt x="438" y="2"/>
                  </a:lnTo>
                  <a:lnTo>
                    <a:pt x="374" y="0"/>
                  </a:lnTo>
                  <a:lnTo>
                    <a:pt x="310" y="0"/>
                  </a:lnTo>
                  <a:lnTo>
                    <a:pt x="242" y="0"/>
                  </a:lnTo>
                  <a:lnTo>
                    <a:pt x="172" y="2"/>
                  </a:lnTo>
                  <a:close/>
                </a:path>
              </a:pathLst>
            </a:custGeom>
            <a:solidFill>
              <a:srgbClr val="004CF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56" name="Freeform 236">
              <a:extLst>
                <a:ext uri="{FF2B5EF4-FFF2-40B4-BE49-F238E27FC236}">
                  <a16:creationId xmlns:a16="http://schemas.microsoft.com/office/drawing/2014/main" id="{E9B454E2-5770-2DEB-7ABA-EEA590369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2313"/>
              <a:ext cx="389" cy="154"/>
            </a:xfrm>
            <a:custGeom>
              <a:avLst/>
              <a:gdLst>
                <a:gd name="T0" fmla="*/ 190 w 774"/>
                <a:gd name="T1" fmla="*/ 2 h 306"/>
                <a:gd name="T2" fmla="*/ 173 w 774"/>
                <a:gd name="T3" fmla="*/ 17 h 306"/>
                <a:gd name="T4" fmla="*/ 151 w 774"/>
                <a:gd name="T5" fmla="*/ 44 h 306"/>
                <a:gd name="T6" fmla="*/ 122 w 774"/>
                <a:gd name="T7" fmla="*/ 77 h 306"/>
                <a:gd name="T8" fmla="*/ 93 w 774"/>
                <a:gd name="T9" fmla="*/ 112 h 306"/>
                <a:gd name="T10" fmla="*/ 60 w 774"/>
                <a:gd name="T11" fmla="*/ 145 h 306"/>
                <a:gd name="T12" fmla="*/ 33 w 774"/>
                <a:gd name="T13" fmla="*/ 178 h 306"/>
                <a:gd name="T14" fmla="*/ 12 w 774"/>
                <a:gd name="T15" fmla="*/ 203 h 306"/>
                <a:gd name="T16" fmla="*/ 0 w 774"/>
                <a:gd name="T17" fmla="*/ 223 h 306"/>
                <a:gd name="T18" fmla="*/ 76 w 774"/>
                <a:gd name="T19" fmla="*/ 252 h 306"/>
                <a:gd name="T20" fmla="*/ 157 w 774"/>
                <a:gd name="T21" fmla="*/ 277 h 306"/>
                <a:gd name="T22" fmla="*/ 244 w 774"/>
                <a:gd name="T23" fmla="*/ 294 h 306"/>
                <a:gd name="T24" fmla="*/ 339 w 774"/>
                <a:gd name="T25" fmla="*/ 306 h 306"/>
                <a:gd name="T26" fmla="*/ 438 w 774"/>
                <a:gd name="T27" fmla="*/ 306 h 306"/>
                <a:gd name="T28" fmla="*/ 545 w 774"/>
                <a:gd name="T29" fmla="*/ 296 h 306"/>
                <a:gd name="T30" fmla="*/ 655 w 774"/>
                <a:gd name="T31" fmla="*/ 271 h 306"/>
                <a:gd name="T32" fmla="*/ 774 w 774"/>
                <a:gd name="T33" fmla="*/ 236 h 306"/>
                <a:gd name="T34" fmla="*/ 762 w 774"/>
                <a:gd name="T35" fmla="*/ 215 h 306"/>
                <a:gd name="T36" fmla="*/ 749 w 774"/>
                <a:gd name="T37" fmla="*/ 188 h 306"/>
                <a:gd name="T38" fmla="*/ 733 w 774"/>
                <a:gd name="T39" fmla="*/ 155 h 306"/>
                <a:gd name="T40" fmla="*/ 719 w 774"/>
                <a:gd name="T41" fmla="*/ 122 h 306"/>
                <a:gd name="T42" fmla="*/ 702 w 774"/>
                <a:gd name="T43" fmla="*/ 85 h 306"/>
                <a:gd name="T44" fmla="*/ 688 w 774"/>
                <a:gd name="T45" fmla="*/ 54 h 306"/>
                <a:gd name="T46" fmla="*/ 677 w 774"/>
                <a:gd name="T47" fmla="*/ 25 h 306"/>
                <a:gd name="T48" fmla="*/ 667 w 774"/>
                <a:gd name="T49" fmla="*/ 8 h 306"/>
                <a:gd name="T50" fmla="*/ 599 w 774"/>
                <a:gd name="T51" fmla="*/ 6 h 306"/>
                <a:gd name="T52" fmla="*/ 539 w 774"/>
                <a:gd name="T53" fmla="*/ 6 h 306"/>
                <a:gd name="T54" fmla="*/ 481 w 774"/>
                <a:gd name="T55" fmla="*/ 4 h 306"/>
                <a:gd name="T56" fmla="*/ 427 w 774"/>
                <a:gd name="T57" fmla="*/ 4 h 306"/>
                <a:gd name="T58" fmla="*/ 370 w 774"/>
                <a:gd name="T59" fmla="*/ 2 h 306"/>
                <a:gd name="T60" fmla="*/ 314 w 774"/>
                <a:gd name="T61" fmla="*/ 0 h 306"/>
                <a:gd name="T62" fmla="*/ 254 w 774"/>
                <a:gd name="T63" fmla="*/ 0 h 306"/>
                <a:gd name="T64" fmla="*/ 190 w 774"/>
                <a:gd name="T65" fmla="*/ 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4" h="306">
                  <a:moveTo>
                    <a:pt x="190" y="2"/>
                  </a:moveTo>
                  <a:lnTo>
                    <a:pt x="173" y="17"/>
                  </a:lnTo>
                  <a:lnTo>
                    <a:pt x="151" y="44"/>
                  </a:lnTo>
                  <a:lnTo>
                    <a:pt x="122" y="77"/>
                  </a:lnTo>
                  <a:lnTo>
                    <a:pt x="93" y="112"/>
                  </a:lnTo>
                  <a:lnTo>
                    <a:pt x="60" y="145"/>
                  </a:lnTo>
                  <a:lnTo>
                    <a:pt x="33" y="178"/>
                  </a:lnTo>
                  <a:lnTo>
                    <a:pt x="12" y="203"/>
                  </a:lnTo>
                  <a:lnTo>
                    <a:pt x="0" y="223"/>
                  </a:lnTo>
                  <a:lnTo>
                    <a:pt x="76" y="252"/>
                  </a:lnTo>
                  <a:lnTo>
                    <a:pt x="157" y="277"/>
                  </a:lnTo>
                  <a:lnTo>
                    <a:pt x="244" y="294"/>
                  </a:lnTo>
                  <a:lnTo>
                    <a:pt x="339" y="306"/>
                  </a:lnTo>
                  <a:lnTo>
                    <a:pt x="438" y="306"/>
                  </a:lnTo>
                  <a:lnTo>
                    <a:pt x="545" y="296"/>
                  </a:lnTo>
                  <a:lnTo>
                    <a:pt x="655" y="271"/>
                  </a:lnTo>
                  <a:lnTo>
                    <a:pt x="774" y="236"/>
                  </a:lnTo>
                  <a:lnTo>
                    <a:pt x="762" y="215"/>
                  </a:lnTo>
                  <a:lnTo>
                    <a:pt x="749" y="188"/>
                  </a:lnTo>
                  <a:lnTo>
                    <a:pt x="733" y="155"/>
                  </a:lnTo>
                  <a:lnTo>
                    <a:pt x="719" y="122"/>
                  </a:lnTo>
                  <a:lnTo>
                    <a:pt x="702" y="85"/>
                  </a:lnTo>
                  <a:lnTo>
                    <a:pt x="688" y="54"/>
                  </a:lnTo>
                  <a:lnTo>
                    <a:pt x="677" y="25"/>
                  </a:lnTo>
                  <a:lnTo>
                    <a:pt x="667" y="8"/>
                  </a:lnTo>
                  <a:lnTo>
                    <a:pt x="599" y="6"/>
                  </a:lnTo>
                  <a:lnTo>
                    <a:pt x="539" y="6"/>
                  </a:lnTo>
                  <a:lnTo>
                    <a:pt x="481" y="4"/>
                  </a:lnTo>
                  <a:lnTo>
                    <a:pt x="427" y="4"/>
                  </a:lnTo>
                  <a:lnTo>
                    <a:pt x="370" y="2"/>
                  </a:lnTo>
                  <a:lnTo>
                    <a:pt x="314" y="0"/>
                  </a:lnTo>
                  <a:lnTo>
                    <a:pt x="254" y="0"/>
                  </a:lnTo>
                  <a:lnTo>
                    <a:pt x="190" y="2"/>
                  </a:lnTo>
                  <a:close/>
                </a:path>
              </a:pathLst>
            </a:custGeom>
            <a:solidFill>
              <a:srgbClr val="005EFF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57" name="Freeform 237">
              <a:extLst>
                <a:ext uri="{FF2B5EF4-FFF2-40B4-BE49-F238E27FC236}">
                  <a16:creationId xmlns:a16="http://schemas.microsoft.com/office/drawing/2014/main" id="{C73A9411-BD62-A215-1A7E-3D5F06FB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" y="2188"/>
              <a:ext cx="521" cy="190"/>
            </a:xfrm>
            <a:custGeom>
              <a:avLst/>
              <a:gdLst>
                <a:gd name="T0" fmla="*/ 522 w 1042"/>
                <a:gd name="T1" fmla="*/ 0 h 380"/>
                <a:gd name="T2" fmla="*/ 1042 w 1042"/>
                <a:gd name="T3" fmla="*/ 188 h 380"/>
                <a:gd name="T4" fmla="*/ 522 w 1042"/>
                <a:gd name="T5" fmla="*/ 380 h 380"/>
                <a:gd name="T6" fmla="*/ 0 w 1042"/>
                <a:gd name="T7" fmla="*/ 188 h 380"/>
                <a:gd name="T8" fmla="*/ 522 w 1042"/>
                <a:gd name="T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380">
                  <a:moveTo>
                    <a:pt x="522" y="0"/>
                  </a:moveTo>
                  <a:lnTo>
                    <a:pt x="1042" y="188"/>
                  </a:lnTo>
                  <a:lnTo>
                    <a:pt x="522" y="380"/>
                  </a:lnTo>
                  <a:lnTo>
                    <a:pt x="0" y="188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3B8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58" name="Freeform 238">
              <a:extLst>
                <a:ext uri="{FF2B5EF4-FFF2-40B4-BE49-F238E27FC236}">
                  <a16:creationId xmlns:a16="http://schemas.microsoft.com/office/drawing/2014/main" id="{FB35A453-C01F-3BF3-918A-4FBF13467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2191"/>
              <a:ext cx="492" cy="181"/>
            </a:xfrm>
            <a:custGeom>
              <a:avLst/>
              <a:gdLst>
                <a:gd name="T0" fmla="*/ 493 w 987"/>
                <a:gd name="T1" fmla="*/ 0 h 363"/>
                <a:gd name="T2" fmla="*/ 553 w 987"/>
                <a:gd name="T3" fmla="*/ 22 h 363"/>
                <a:gd name="T4" fmla="*/ 615 w 987"/>
                <a:gd name="T5" fmla="*/ 45 h 363"/>
                <a:gd name="T6" fmla="*/ 675 w 987"/>
                <a:gd name="T7" fmla="*/ 66 h 363"/>
                <a:gd name="T8" fmla="*/ 739 w 987"/>
                <a:gd name="T9" fmla="*/ 90 h 363"/>
                <a:gd name="T10" fmla="*/ 799 w 987"/>
                <a:gd name="T11" fmla="*/ 111 h 363"/>
                <a:gd name="T12" fmla="*/ 861 w 987"/>
                <a:gd name="T13" fmla="*/ 134 h 363"/>
                <a:gd name="T14" fmla="*/ 923 w 987"/>
                <a:gd name="T15" fmla="*/ 157 h 363"/>
                <a:gd name="T16" fmla="*/ 987 w 987"/>
                <a:gd name="T17" fmla="*/ 181 h 363"/>
                <a:gd name="T18" fmla="*/ 923 w 987"/>
                <a:gd name="T19" fmla="*/ 202 h 363"/>
                <a:gd name="T20" fmla="*/ 861 w 987"/>
                <a:gd name="T21" fmla="*/ 225 h 363"/>
                <a:gd name="T22" fmla="*/ 799 w 987"/>
                <a:gd name="T23" fmla="*/ 249 h 363"/>
                <a:gd name="T24" fmla="*/ 739 w 987"/>
                <a:gd name="T25" fmla="*/ 272 h 363"/>
                <a:gd name="T26" fmla="*/ 675 w 987"/>
                <a:gd name="T27" fmla="*/ 293 h 363"/>
                <a:gd name="T28" fmla="*/ 615 w 987"/>
                <a:gd name="T29" fmla="*/ 316 h 363"/>
                <a:gd name="T30" fmla="*/ 553 w 987"/>
                <a:gd name="T31" fmla="*/ 340 h 363"/>
                <a:gd name="T32" fmla="*/ 493 w 987"/>
                <a:gd name="T33" fmla="*/ 363 h 363"/>
                <a:gd name="T34" fmla="*/ 431 w 987"/>
                <a:gd name="T35" fmla="*/ 340 h 363"/>
                <a:gd name="T36" fmla="*/ 369 w 987"/>
                <a:gd name="T37" fmla="*/ 316 h 363"/>
                <a:gd name="T38" fmla="*/ 307 w 987"/>
                <a:gd name="T39" fmla="*/ 293 h 363"/>
                <a:gd name="T40" fmla="*/ 247 w 987"/>
                <a:gd name="T41" fmla="*/ 272 h 363"/>
                <a:gd name="T42" fmla="*/ 185 w 987"/>
                <a:gd name="T43" fmla="*/ 249 h 363"/>
                <a:gd name="T44" fmla="*/ 123 w 987"/>
                <a:gd name="T45" fmla="*/ 225 h 363"/>
                <a:gd name="T46" fmla="*/ 60 w 987"/>
                <a:gd name="T47" fmla="*/ 202 h 363"/>
                <a:gd name="T48" fmla="*/ 0 w 987"/>
                <a:gd name="T49" fmla="*/ 181 h 363"/>
                <a:gd name="T50" fmla="*/ 60 w 987"/>
                <a:gd name="T51" fmla="*/ 157 h 363"/>
                <a:gd name="T52" fmla="*/ 123 w 987"/>
                <a:gd name="T53" fmla="*/ 134 h 363"/>
                <a:gd name="T54" fmla="*/ 185 w 987"/>
                <a:gd name="T55" fmla="*/ 111 h 363"/>
                <a:gd name="T56" fmla="*/ 247 w 987"/>
                <a:gd name="T57" fmla="*/ 90 h 363"/>
                <a:gd name="T58" fmla="*/ 307 w 987"/>
                <a:gd name="T59" fmla="*/ 66 h 363"/>
                <a:gd name="T60" fmla="*/ 369 w 987"/>
                <a:gd name="T61" fmla="*/ 45 h 363"/>
                <a:gd name="T62" fmla="*/ 431 w 987"/>
                <a:gd name="T63" fmla="*/ 22 h 363"/>
                <a:gd name="T64" fmla="*/ 493 w 987"/>
                <a:gd name="T6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7" h="363">
                  <a:moveTo>
                    <a:pt x="493" y="0"/>
                  </a:moveTo>
                  <a:lnTo>
                    <a:pt x="553" y="22"/>
                  </a:lnTo>
                  <a:lnTo>
                    <a:pt x="615" y="45"/>
                  </a:lnTo>
                  <a:lnTo>
                    <a:pt x="675" y="66"/>
                  </a:lnTo>
                  <a:lnTo>
                    <a:pt x="739" y="90"/>
                  </a:lnTo>
                  <a:lnTo>
                    <a:pt x="799" y="111"/>
                  </a:lnTo>
                  <a:lnTo>
                    <a:pt x="861" y="134"/>
                  </a:lnTo>
                  <a:lnTo>
                    <a:pt x="923" y="157"/>
                  </a:lnTo>
                  <a:lnTo>
                    <a:pt x="987" y="181"/>
                  </a:lnTo>
                  <a:lnTo>
                    <a:pt x="923" y="202"/>
                  </a:lnTo>
                  <a:lnTo>
                    <a:pt x="861" y="225"/>
                  </a:lnTo>
                  <a:lnTo>
                    <a:pt x="799" y="249"/>
                  </a:lnTo>
                  <a:lnTo>
                    <a:pt x="739" y="272"/>
                  </a:lnTo>
                  <a:lnTo>
                    <a:pt x="675" y="293"/>
                  </a:lnTo>
                  <a:lnTo>
                    <a:pt x="615" y="316"/>
                  </a:lnTo>
                  <a:lnTo>
                    <a:pt x="553" y="340"/>
                  </a:lnTo>
                  <a:lnTo>
                    <a:pt x="493" y="363"/>
                  </a:lnTo>
                  <a:lnTo>
                    <a:pt x="431" y="340"/>
                  </a:lnTo>
                  <a:lnTo>
                    <a:pt x="369" y="316"/>
                  </a:lnTo>
                  <a:lnTo>
                    <a:pt x="307" y="293"/>
                  </a:lnTo>
                  <a:lnTo>
                    <a:pt x="247" y="272"/>
                  </a:lnTo>
                  <a:lnTo>
                    <a:pt x="185" y="249"/>
                  </a:lnTo>
                  <a:lnTo>
                    <a:pt x="123" y="225"/>
                  </a:lnTo>
                  <a:lnTo>
                    <a:pt x="60" y="202"/>
                  </a:lnTo>
                  <a:lnTo>
                    <a:pt x="0" y="181"/>
                  </a:lnTo>
                  <a:lnTo>
                    <a:pt x="60" y="157"/>
                  </a:lnTo>
                  <a:lnTo>
                    <a:pt x="123" y="134"/>
                  </a:lnTo>
                  <a:lnTo>
                    <a:pt x="185" y="111"/>
                  </a:lnTo>
                  <a:lnTo>
                    <a:pt x="247" y="90"/>
                  </a:lnTo>
                  <a:lnTo>
                    <a:pt x="307" y="66"/>
                  </a:lnTo>
                  <a:lnTo>
                    <a:pt x="369" y="45"/>
                  </a:lnTo>
                  <a:lnTo>
                    <a:pt x="431" y="2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1FCC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59" name="Freeform 239">
              <a:extLst>
                <a:ext uri="{FF2B5EF4-FFF2-40B4-BE49-F238E27FC236}">
                  <a16:creationId xmlns:a16="http://schemas.microsoft.com/office/drawing/2014/main" id="{EC35CFB0-5DCF-329A-738C-0BF5C94D6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2197"/>
              <a:ext cx="465" cy="172"/>
            </a:xfrm>
            <a:custGeom>
              <a:avLst/>
              <a:gdLst>
                <a:gd name="T0" fmla="*/ 463 w 928"/>
                <a:gd name="T1" fmla="*/ 0 h 345"/>
                <a:gd name="T2" fmla="*/ 521 w 928"/>
                <a:gd name="T3" fmla="*/ 19 h 345"/>
                <a:gd name="T4" fmla="*/ 579 w 928"/>
                <a:gd name="T5" fmla="*/ 41 h 345"/>
                <a:gd name="T6" fmla="*/ 638 w 928"/>
                <a:gd name="T7" fmla="*/ 62 h 345"/>
                <a:gd name="T8" fmla="*/ 696 w 928"/>
                <a:gd name="T9" fmla="*/ 85 h 345"/>
                <a:gd name="T10" fmla="*/ 754 w 928"/>
                <a:gd name="T11" fmla="*/ 105 h 345"/>
                <a:gd name="T12" fmla="*/ 812 w 928"/>
                <a:gd name="T13" fmla="*/ 126 h 345"/>
                <a:gd name="T14" fmla="*/ 870 w 928"/>
                <a:gd name="T15" fmla="*/ 147 h 345"/>
                <a:gd name="T16" fmla="*/ 928 w 928"/>
                <a:gd name="T17" fmla="*/ 171 h 345"/>
                <a:gd name="T18" fmla="*/ 870 w 928"/>
                <a:gd name="T19" fmla="*/ 190 h 345"/>
                <a:gd name="T20" fmla="*/ 812 w 928"/>
                <a:gd name="T21" fmla="*/ 213 h 345"/>
                <a:gd name="T22" fmla="*/ 754 w 928"/>
                <a:gd name="T23" fmla="*/ 233 h 345"/>
                <a:gd name="T24" fmla="*/ 696 w 928"/>
                <a:gd name="T25" fmla="*/ 256 h 345"/>
                <a:gd name="T26" fmla="*/ 638 w 928"/>
                <a:gd name="T27" fmla="*/ 277 h 345"/>
                <a:gd name="T28" fmla="*/ 579 w 928"/>
                <a:gd name="T29" fmla="*/ 299 h 345"/>
                <a:gd name="T30" fmla="*/ 521 w 928"/>
                <a:gd name="T31" fmla="*/ 322 h 345"/>
                <a:gd name="T32" fmla="*/ 463 w 928"/>
                <a:gd name="T33" fmla="*/ 345 h 345"/>
                <a:gd name="T34" fmla="*/ 405 w 928"/>
                <a:gd name="T35" fmla="*/ 322 h 345"/>
                <a:gd name="T36" fmla="*/ 347 w 928"/>
                <a:gd name="T37" fmla="*/ 299 h 345"/>
                <a:gd name="T38" fmla="*/ 288 w 928"/>
                <a:gd name="T39" fmla="*/ 277 h 345"/>
                <a:gd name="T40" fmla="*/ 230 w 928"/>
                <a:gd name="T41" fmla="*/ 256 h 345"/>
                <a:gd name="T42" fmla="*/ 172 w 928"/>
                <a:gd name="T43" fmla="*/ 233 h 345"/>
                <a:gd name="T44" fmla="*/ 114 w 928"/>
                <a:gd name="T45" fmla="*/ 213 h 345"/>
                <a:gd name="T46" fmla="*/ 56 w 928"/>
                <a:gd name="T47" fmla="*/ 190 h 345"/>
                <a:gd name="T48" fmla="*/ 0 w 928"/>
                <a:gd name="T49" fmla="*/ 171 h 345"/>
                <a:gd name="T50" fmla="*/ 56 w 928"/>
                <a:gd name="T51" fmla="*/ 147 h 345"/>
                <a:gd name="T52" fmla="*/ 114 w 928"/>
                <a:gd name="T53" fmla="*/ 126 h 345"/>
                <a:gd name="T54" fmla="*/ 172 w 928"/>
                <a:gd name="T55" fmla="*/ 105 h 345"/>
                <a:gd name="T56" fmla="*/ 230 w 928"/>
                <a:gd name="T57" fmla="*/ 85 h 345"/>
                <a:gd name="T58" fmla="*/ 288 w 928"/>
                <a:gd name="T59" fmla="*/ 62 h 345"/>
                <a:gd name="T60" fmla="*/ 347 w 928"/>
                <a:gd name="T61" fmla="*/ 41 h 345"/>
                <a:gd name="T62" fmla="*/ 405 w 928"/>
                <a:gd name="T63" fmla="*/ 19 h 345"/>
                <a:gd name="T64" fmla="*/ 463 w 928"/>
                <a:gd name="T6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8" h="345">
                  <a:moveTo>
                    <a:pt x="463" y="0"/>
                  </a:moveTo>
                  <a:lnTo>
                    <a:pt x="521" y="19"/>
                  </a:lnTo>
                  <a:lnTo>
                    <a:pt x="579" y="41"/>
                  </a:lnTo>
                  <a:lnTo>
                    <a:pt x="638" y="62"/>
                  </a:lnTo>
                  <a:lnTo>
                    <a:pt x="696" y="85"/>
                  </a:lnTo>
                  <a:lnTo>
                    <a:pt x="754" y="105"/>
                  </a:lnTo>
                  <a:lnTo>
                    <a:pt x="812" y="126"/>
                  </a:lnTo>
                  <a:lnTo>
                    <a:pt x="870" y="147"/>
                  </a:lnTo>
                  <a:lnTo>
                    <a:pt x="928" y="171"/>
                  </a:lnTo>
                  <a:lnTo>
                    <a:pt x="870" y="190"/>
                  </a:lnTo>
                  <a:lnTo>
                    <a:pt x="812" y="213"/>
                  </a:lnTo>
                  <a:lnTo>
                    <a:pt x="754" y="233"/>
                  </a:lnTo>
                  <a:lnTo>
                    <a:pt x="696" y="256"/>
                  </a:lnTo>
                  <a:lnTo>
                    <a:pt x="638" y="277"/>
                  </a:lnTo>
                  <a:lnTo>
                    <a:pt x="579" y="299"/>
                  </a:lnTo>
                  <a:lnTo>
                    <a:pt x="521" y="322"/>
                  </a:lnTo>
                  <a:lnTo>
                    <a:pt x="463" y="345"/>
                  </a:lnTo>
                  <a:lnTo>
                    <a:pt x="405" y="322"/>
                  </a:lnTo>
                  <a:lnTo>
                    <a:pt x="347" y="299"/>
                  </a:lnTo>
                  <a:lnTo>
                    <a:pt x="288" y="277"/>
                  </a:lnTo>
                  <a:lnTo>
                    <a:pt x="230" y="256"/>
                  </a:lnTo>
                  <a:lnTo>
                    <a:pt x="172" y="233"/>
                  </a:lnTo>
                  <a:lnTo>
                    <a:pt x="114" y="213"/>
                  </a:lnTo>
                  <a:lnTo>
                    <a:pt x="56" y="190"/>
                  </a:lnTo>
                  <a:lnTo>
                    <a:pt x="0" y="171"/>
                  </a:lnTo>
                  <a:lnTo>
                    <a:pt x="56" y="147"/>
                  </a:lnTo>
                  <a:lnTo>
                    <a:pt x="114" y="126"/>
                  </a:lnTo>
                  <a:lnTo>
                    <a:pt x="172" y="105"/>
                  </a:lnTo>
                  <a:lnTo>
                    <a:pt x="230" y="85"/>
                  </a:lnTo>
                  <a:lnTo>
                    <a:pt x="288" y="62"/>
                  </a:lnTo>
                  <a:lnTo>
                    <a:pt x="347" y="41"/>
                  </a:lnTo>
                  <a:lnTo>
                    <a:pt x="405" y="19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003DE6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60" name="Freeform 240">
              <a:extLst>
                <a:ext uri="{FF2B5EF4-FFF2-40B4-BE49-F238E27FC236}">
                  <a16:creationId xmlns:a16="http://schemas.microsoft.com/office/drawing/2014/main" id="{0206F848-FBBE-23EB-3409-D8802E6D7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2203"/>
              <a:ext cx="438" cy="160"/>
            </a:xfrm>
            <a:custGeom>
              <a:avLst/>
              <a:gdLst>
                <a:gd name="T0" fmla="*/ 440 w 876"/>
                <a:gd name="T1" fmla="*/ 0 h 322"/>
                <a:gd name="T2" fmla="*/ 876 w 876"/>
                <a:gd name="T3" fmla="*/ 159 h 322"/>
                <a:gd name="T4" fmla="*/ 440 w 876"/>
                <a:gd name="T5" fmla="*/ 322 h 322"/>
                <a:gd name="T6" fmla="*/ 0 w 876"/>
                <a:gd name="T7" fmla="*/ 159 h 322"/>
                <a:gd name="T8" fmla="*/ 440 w 876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322">
                  <a:moveTo>
                    <a:pt x="440" y="0"/>
                  </a:moveTo>
                  <a:lnTo>
                    <a:pt x="876" y="159"/>
                  </a:lnTo>
                  <a:lnTo>
                    <a:pt x="440" y="322"/>
                  </a:lnTo>
                  <a:lnTo>
                    <a:pt x="0" y="159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05EFF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61" name="Freeform 241">
              <a:extLst>
                <a:ext uri="{FF2B5EF4-FFF2-40B4-BE49-F238E27FC236}">
                  <a16:creationId xmlns:a16="http://schemas.microsoft.com/office/drawing/2014/main" id="{558E4D2A-346D-91DA-4660-B9B4E0B19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2322"/>
              <a:ext cx="83" cy="99"/>
            </a:xfrm>
            <a:custGeom>
              <a:avLst/>
              <a:gdLst>
                <a:gd name="T0" fmla="*/ 157 w 169"/>
                <a:gd name="T1" fmla="*/ 18 h 198"/>
                <a:gd name="T2" fmla="*/ 132 w 169"/>
                <a:gd name="T3" fmla="*/ 10 h 198"/>
                <a:gd name="T4" fmla="*/ 99 w 169"/>
                <a:gd name="T5" fmla="*/ 0 h 198"/>
                <a:gd name="T6" fmla="*/ 72 w 169"/>
                <a:gd name="T7" fmla="*/ 0 h 198"/>
                <a:gd name="T8" fmla="*/ 64 w 169"/>
                <a:gd name="T9" fmla="*/ 10 h 198"/>
                <a:gd name="T10" fmla="*/ 78 w 169"/>
                <a:gd name="T11" fmla="*/ 23 h 198"/>
                <a:gd name="T12" fmla="*/ 107 w 169"/>
                <a:gd name="T13" fmla="*/ 45 h 198"/>
                <a:gd name="T14" fmla="*/ 97 w 169"/>
                <a:gd name="T15" fmla="*/ 51 h 198"/>
                <a:gd name="T16" fmla="*/ 60 w 169"/>
                <a:gd name="T17" fmla="*/ 45 h 198"/>
                <a:gd name="T18" fmla="*/ 22 w 169"/>
                <a:gd name="T19" fmla="*/ 37 h 198"/>
                <a:gd name="T20" fmla="*/ 2 w 169"/>
                <a:gd name="T21" fmla="*/ 37 h 198"/>
                <a:gd name="T22" fmla="*/ 14 w 169"/>
                <a:gd name="T23" fmla="*/ 49 h 198"/>
                <a:gd name="T24" fmla="*/ 43 w 169"/>
                <a:gd name="T25" fmla="*/ 60 h 198"/>
                <a:gd name="T26" fmla="*/ 70 w 169"/>
                <a:gd name="T27" fmla="*/ 74 h 198"/>
                <a:gd name="T28" fmla="*/ 80 w 169"/>
                <a:gd name="T29" fmla="*/ 84 h 198"/>
                <a:gd name="T30" fmla="*/ 60 w 169"/>
                <a:gd name="T31" fmla="*/ 89 h 198"/>
                <a:gd name="T32" fmla="*/ 41 w 169"/>
                <a:gd name="T33" fmla="*/ 87 h 198"/>
                <a:gd name="T34" fmla="*/ 29 w 169"/>
                <a:gd name="T35" fmla="*/ 87 h 198"/>
                <a:gd name="T36" fmla="*/ 37 w 169"/>
                <a:gd name="T37" fmla="*/ 103 h 198"/>
                <a:gd name="T38" fmla="*/ 55 w 169"/>
                <a:gd name="T39" fmla="*/ 115 h 198"/>
                <a:gd name="T40" fmla="*/ 68 w 169"/>
                <a:gd name="T41" fmla="*/ 122 h 198"/>
                <a:gd name="T42" fmla="*/ 68 w 169"/>
                <a:gd name="T43" fmla="*/ 128 h 198"/>
                <a:gd name="T44" fmla="*/ 43 w 169"/>
                <a:gd name="T45" fmla="*/ 132 h 198"/>
                <a:gd name="T46" fmla="*/ 18 w 169"/>
                <a:gd name="T47" fmla="*/ 130 h 198"/>
                <a:gd name="T48" fmla="*/ 0 w 169"/>
                <a:gd name="T49" fmla="*/ 130 h 198"/>
                <a:gd name="T50" fmla="*/ 10 w 169"/>
                <a:gd name="T51" fmla="*/ 149 h 198"/>
                <a:gd name="T52" fmla="*/ 22 w 169"/>
                <a:gd name="T53" fmla="*/ 167 h 198"/>
                <a:gd name="T54" fmla="*/ 18 w 169"/>
                <a:gd name="T55" fmla="*/ 179 h 198"/>
                <a:gd name="T56" fmla="*/ 31 w 169"/>
                <a:gd name="T57" fmla="*/ 194 h 198"/>
                <a:gd name="T58" fmla="*/ 33 w 169"/>
                <a:gd name="T59" fmla="*/ 192 h 198"/>
                <a:gd name="T60" fmla="*/ 35 w 169"/>
                <a:gd name="T61" fmla="*/ 171 h 198"/>
                <a:gd name="T62" fmla="*/ 66 w 169"/>
                <a:gd name="T63" fmla="*/ 169 h 198"/>
                <a:gd name="T64" fmla="*/ 95 w 169"/>
                <a:gd name="T65" fmla="*/ 167 h 198"/>
                <a:gd name="T66" fmla="*/ 88 w 169"/>
                <a:gd name="T67" fmla="*/ 134 h 198"/>
                <a:gd name="T68" fmla="*/ 76 w 169"/>
                <a:gd name="T69" fmla="*/ 115 h 198"/>
                <a:gd name="T70" fmla="*/ 86 w 169"/>
                <a:gd name="T71" fmla="*/ 111 h 198"/>
                <a:gd name="T72" fmla="*/ 107 w 169"/>
                <a:gd name="T73" fmla="*/ 109 h 198"/>
                <a:gd name="T74" fmla="*/ 122 w 169"/>
                <a:gd name="T75" fmla="*/ 105 h 198"/>
                <a:gd name="T76" fmla="*/ 132 w 169"/>
                <a:gd name="T77" fmla="*/ 95 h 198"/>
                <a:gd name="T78" fmla="*/ 122 w 169"/>
                <a:gd name="T79" fmla="*/ 78 h 198"/>
                <a:gd name="T80" fmla="*/ 150 w 169"/>
                <a:gd name="T81" fmla="*/ 74 h 198"/>
                <a:gd name="T82" fmla="*/ 169 w 169"/>
                <a:gd name="T83" fmla="*/ 62 h 198"/>
                <a:gd name="T84" fmla="*/ 155 w 169"/>
                <a:gd name="T85" fmla="*/ 47 h 198"/>
                <a:gd name="T86" fmla="*/ 136 w 169"/>
                <a:gd name="T87" fmla="*/ 27 h 198"/>
                <a:gd name="T88" fmla="*/ 142 w 169"/>
                <a:gd name="T89" fmla="*/ 1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98">
                  <a:moveTo>
                    <a:pt x="163" y="20"/>
                  </a:moveTo>
                  <a:lnTo>
                    <a:pt x="157" y="18"/>
                  </a:lnTo>
                  <a:lnTo>
                    <a:pt x="148" y="14"/>
                  </a:lnTo>
                  <a:lnTo>
                    <a:pt x="132" y="10"/>
                  </a:lnTo>
                  <a:lnTo>
                    <a:pt x="117" y="6"/>
                  </a:lnTo>
                  <a:lnTo>
                    <a:pt x="99" y="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4" y="10"/>
                  </a:lnTo>
                  <a:lnTo>
                    <a:pt x="70" y="18"/>
                  </a:lnTo>
                  <a:lnTo>
                    <a:pt x="78" y="23"/>
                  </a:lnTo>
                  <a:lnTo>
                    <a:pt x="89" y="31"/>
                  </a:lnTo>
                  <a:lnTo>
                    <a:pt x="107" y="45"/>
                  </a:lnTo>
                  <a:lnTo>
                    <a:pt x="109" y="53"/>
                  </a:lnTo>
                  <a:lnTo>
                    <a:pt x="97" y="51"/>
                  </a:lnTo>
                  <a:lnTo>
                    <a:pt x="80" y="49"/>
                  </a:lnTo>
                  <a:lnTo>
                    <a:pt x="60" y="45"/>
                  </a:lnTo>
                  <a:lnTo>
                    <a:pt x="41" y="43"/>
                  </a:lnTo>
                  <a:lnTo>
                    <a:pt x="22" y="37"/>
                  </a:lnTo>
                  <a:lnTo>
                    <a:pt x="8" y="37"/>
                  </a:lnTo>
                  <a:lnTo>
                    <a:pt x="2" y="37"/>
                  </a:lnTo>
                  <a:lnTo>
                    <a:pt x="6" y="43"/>
                  </a:lnTo>
                  <a:lnTo>
                    <a:pt x="14" y="49"/>
                  </a:lnTo>
                  <a:lnTo>
                    <a:pt x="29" y="54"/>
                  </a:lnTo>
                  <a:lnTo>
                    <a:pt x="43" y="60"/>
                  </a:lnTo>
                  <a:lnTo>
                    <a:pt x="58" y="68"/>
                  </a:lnTo>
                  <a:lnTo>
                    <a:pt x="70" y="74"/>
                  </a:lnTo>
                  <a:lnTo>
                    <a:pt x="78" y="80"/>
                  </a:lnTo>
                  <a:lnTo>
                    <a:pt x="80" y="84"/>
                  </a:lnTo>
                  <a:lnTo>
                    <a:pt x="74" y="89"/>
                  </a:lnTo>
                  <a:lnTo>
                    <a:pt x="60" y="89"/>
                  </a:lnTo>
                  <a:lnTo>
                    <a:pt x="51" y="89"/>
                  </a:lnTo>
                  <a:lnTo>
                    <a:pt x="41" y="87"/>
                  </a:lnTo>
                  <a:lnTo>
                    <a:pt x="37" y="87"/>
                  </a:lnTo>
                  <a:lnTo>
                    <a:pt x="29" y="87"/>
                  </a:lnTo>
                  <a:lnTo>
                    <a:pt x="33" y="97"/>
                  </a:lnTo>
                  <a:lnTo>
                    <a:pt x="37" y="103"/>
                  </a:lnTo>
                  <a:lnTo>
                    <a:pt x="45" y="109"/>
                  </a:lnTo>
                  <a:lnTo>
                    <a:pt x="55" y="115"/>
                  </a:lnTo>
                  <a:lnTo>
                    <a:pt x="64" y="120"/>
                  </a:lnTo>
                  <a:lnTo>
                    <a:pt x="68" y="122"/>
                  </a:lnTo>
                  <a:lnTo>
                    <a:pt x="72" y="126"/>
                  </a:lnTo>
                  <a:lnTo>
                    <a:pt x="68" y="128"/>
                  </a:lnTo>
                  <a:lnTo>
                    <a:pt x="60" y="132"/>
                  </a:lnTo>
                  <a:lnTo>
                    <a:pt x="43" y="132"/>
                  </a:lnTo>
                  <a:lnTo>
                    <a:pt x="31" y="132"/>
                  </a:lnTo>
                  <a:lnTo>
                    <a:pt x="18" y="130"/>
                  </a:lnTo>
                  <a:lnTo>
                    <a:pt x="10" y="130"/>
                  </a:lnTo>
                  <a:lnTo>
                    <a:pt x="0" y="130"/>
                  </a:lnTo>
                  <a:lnTo>
                    <a:pt x="2" y="140"/>
                  </a:lnTo>
                  <a:lnTo>
                    <a:pt x="10" y="149"/>
                  </a:lnTo>
                  <a:lnTo>
                    <a:pt x="18" y="159"/>
                  </a:lnTo>
                  <a:lnTo>
                    <a:pt x="22" y="167"/>
                  </a:lnTo>
                  <a:lnTo>
                    <a:pt x="20" y="175"/>
                  </a:lnTo>
                  <a:lnTo>
                    <a:pt x="18" y="179"/>
                  </a:lnTo>
                  <a:lnTo>
                    <a:pt x="24" y="188"/>
                  </a:lnTo>
                  <a:lnTo>
                    <a:pt x="31" y="194"/>
                  </a:lnTo>
                  <a:lnTo>
                    <a:pt x="35" y="198"/>
                  </a:lnTo>
                  <a:lnTo>
                    <a:pt x="33" y="192"/>
                  </a:lnTo>
                  <a:lnTo>
                    <a:pt x="33" y="182"/>
                  </a:lnTo>
                  <a:lnTo>
                    <a:pt x="35" y="171"/>
                  </a:lnTo>
                  <a:lnTo>
                    <a:pt x="49" y="167"/>
                  </a:lnTo>
                  <a:lnTo>
                    <a:pt x="66" y="169"/>
                  </a:lnTo>
                  <a:lnTo>
                    <a:pt x="84" y="171"/>
                  </a:lnTo>
                  <a:lnTo>
                    <a:pt x="95" y="167"/>
                  </a:lnTo>
                  <a:lnTo>
                    <a:pt x="97" y="153"/>
                  </a:lnTo>
                  <a:lnTo>
                    <a:pt x="88" y="134"/>
                  </a:lnTo>
                  <a:lnTo>
                    <a:pt x="80" y="120"/>
                  </a:lnTo>
                  <a:lnTo>
                    <a:pt x="76" y="115"/>
                  </a:lnTo>
                  <a:lnTo>
                    <a:pt x="80" y="113"/>
                  </a:lnTo>
                  <a:lnTo>
                    <a:pt x="86" y="111"/>
                  </a:lnTo>
                  <a:lnTo>
                    <a:pt x="97" y="111"/>
                  </a:lnTo>
                  <a:lnTo>
                    <a:pt x="107" y="109"/>
                  </a:lnTo>
                  <a:lnTo>
                    <a:pt x="117" y="109"/>
                  </a:lnTo>
                  <a:lnTo>
                    <a:pt x="122" y="105"/>
                  </a:lnTo>
                  <a:lnTo>
                    <a:pt x="130" y="103"/>
                  </a:lnTo>
                  <a:lnTo>
                    <a:pt x="132" y="95"/>
                  </a:lnTo>
                  <a:lnTo>
                    <a:pt x="126" y="86"/>
                  </a:lnTo>
                  <a:lnTo>
                    <a:pt x="122" y="78"/>
                  </a:lnTo>
                  <a:lnTo>
                    <a:pt x="134" y="76"/>
                  </a:lnTo>
                  <a:lnTo>
                    <a:pt x="150" y="74"/>
                  </a:lnTo>
                  <a:lnTo>
                    <a:pt x="169" y="70"/>
                  </a:lnTo>
                  <a:lnTo>
                    <a:pt x="169" y="62"/>
                  </a:lnTo>
                  <a:lnTo>
                    <a:pt x="165" y="56"/>
                  </a:lnTo>
                  <a:lnTo>
                    <a:pt x="155" y="47"/>
                  </a:lnTo>
                  <a:lnTo>
                    <a:pt x="146" y="39"/>
                  </a:lnTo>
                  <a:lnTo>
                    <a:pt x="136" y="27"/>
                  </a:lnTo>
                  <a:lnTo>
                    <a:pt x="134" y="22"/>
                  </a:lnTo>
                  <a:lnTo>
                    <a:pt x="142" y="18"/>
                  </a:lnTo>
                  <a:lnTo>
                    <a:pt x="163" y="20"/>
                  </a:lnTo>
                  <a:close/>
                </a:path>
              </a:pathLst>
            </a:custGeom>
            <a:solidFill>
              <a:srgbClr val="F0FFFF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62" name="Freeform 242">
              <a:extLst>
                <a:ext uri="{FF2B5EF4-FFF2-40B4-BE49-F238E27FC236}">
                  <a16:creationId xmlns:a16="http://schemas.microsoft.com/office/drawing/2014/main" id="{9EB6E4E7-5ACA-B6BF-3257-B480F5B36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2250"/>
              <a:ext cx="93" cy="58"/>
            </a:xfrm>
            <a:custGeom>
              <a:avLst/>
              <a:gdLst>
                <a:gd name="T0" fmla="*/ 171 w 184"/>
                <a:gd name="T1" fmla="*/ 0 h 114"/>
                <a:gd name="T2" fmla="*/ 161 w 184"/>
                <a:gd name="T3" fmla="*/ 0 h 114"/>
                <a:gd name="T4" fmla="*/ 140 w 184"/>
                <a:gd name="T5" fmla="*/ 6 h 114"/>
                <a:gd name="T6" fmla="*/ 108 w 184"/>
                <a:gd name="T7" fmla="*/ 11 h 114"/>
                <a:gd name="T8" fmla="*/ 76 w 184"/>
                <a:gd name="T9" fmla="*/ 23 h 114"/>
                <a:gd name="T10" fmla="*/ 43 w 184"/>
                <a:gd name="T11" fmla="*/ 33 h 114"/>
                <a:gd name="T12" fmla="*/ 15 w 184"/>
                <a:gd name="T13" fmla="*/ 42 h 114"/>
                <a:gd name="T14" fmla="*/ 0 w 184"/>
                <a:gd name="T15" fmla="*/ 52 h 114"/>
                <a:gd name="T16" fmla="*/ 0 w 184"/>
                <a:gd name="T17" fmla="*/ 62 h 114"/>
                <a:gd name="T18" fmla="*/ 13 w 184"/>
                <a:gd name="T19" fmla="*/ 68 h 114"/>
                <a:gd name="T20" fmla="*/ 39 w 184"/>
                <a:gd name="T21" fmla="*/ 75 h 114"/>
                <a:gd name="T22" fmla="*/ 68 w 184"/>
                <a:gd name="T23" fmla="*/ 83 h 114"/>
                <a:gd name="T24" fmla="*/ 101 w 184"/>
                <a:gd name="T25" fmla="*/ 93 h 114"/>
                <a:gd name="T26" fmla="*/ 130 w 184"/>
                <a:gd name="T27" fmla="*/ 99 h 114"/>
                <a:gd name="T28" fmla="*/ 157 w 184"/>
                <a:gd name="T29" fmla="*/ 106 h 114"/>
                <a:gd name="T30" fmla="*/ 176 w 184"/>
                <a:gd name="T31" fmla="*/ 110 h 114"/>
                <a:gd name="T32" fmla="*/ 184 w 184"/>
                <a:gd name="T33" fmla="*/ 114 h 114"/>
                <a:gd name="T34" fmla="*/ 176 w 184"/>
                <a:gd name="T35" fmla="*/ 110 h 114"/>
                <a:gd name="T36" fmla="*/ 163 w 184"/>
                <a:gd name="T37" fmla="*/ 106 h 114"/>
                <a:gd name="T38" fmla="*/ 140 w 184"/>
                <a:gd name="T39" fmla="*/ 99 h 114"/>
                <a:gd name="T40" fmla="*/ 118 w 184"/>
                <a:gd name="T41" fmla="*/ 91 h 114"/>
                <a:gd name="T42" fmla="*/ 95 w 184"/>
                <a:gd name="T43" fmla="*/ 81 h 114"/>
                <a:gd name="T44" fmla="*/ 77 w 184"/>
                <a:gd name="T45" fmla="*/ 71 h 114"/>
                <a:gd name="T46" fmla="*/ 68 w 184"/>
                <a:gd name="T47" fmla="*/ 62 h 114"/>
                <a:gd name="T48" fmla="*/ 70 w 184"/>
                <a:gd name="T49" fmla="*/ 56 h 114"/>
                <a:gd name="T50" fmla="*/ 77 w 184"/>
                <a:gd name="T51" fmla="*/ 48 h 114"/>
                <a:gd name="T52" fmla="*/ 85 w 184"/>
                <a:gd name="T53" fmla="*/ 42 h 114"/>
                <a:gd name="T54" fmla="*/ 93 w 184"/>
                <a:gd name="T55" fmla="*/ 37 h 114"/>
                <a:gd name="T56" fmla="*/ 105 w 184"/>
                <a:gd name="T57" fmla="*/ 33 h 114"/>
                <a:gd name="T58" fmla="*/ 114 w 184"/>
                <a:gd name="T59" fmla="*/ 25 h 114"/>
                <a:gd name="T60" fmla="*/ 130 w 184"/>
                <a:gd name="T61" fmla="*/ 19 h 114"/>
                <a:gd name="T62" fmla="*/ 147 w 184"/>
                <a:gd name="T63" fmla="*/ 9 h 114"/>
                <a:gd name="T64" fmla="*/ 171 w 184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14">
                  <a:moveTo>
                    <a:pt x="171" y="0"/>
                  </a:moveTo>
                  <a:lnTo>
                    <a:pt x="161" y="0"/>
                  </a:lnTo>
                  <a:lnTo>
                    <a:pt x="140" y="6"/>
                  </a:lnTo>
                  <a:lnTo>
                    <a:pt x="108" y="11"/>
                  </a:lnTo>
                  <a:lnTo>
                    <a:pt x="76" y="23"/>
                  </a:lnTo>
                  <a:lnTo>
                    <a:pt x="43" y="33"/>
                  </a:lnTo>
                  <a:lnTo>
                    <a:pt x="15" y="4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13" y="68"/>
                  </a:lnTo>
                  <a:lnTo>
                    <a:pt x="39" y="75"/>
                  </a:lnTo>
                  <a:lnTo>
                    <a:pt x="68" y="83"/>
                  </a:lnTo>
                  <a:lnTo>
                    <a:pt x="101" y="93"/>
                  </a:lnTo>
                  <a:lnTo>
                    <a:pt x="130" y="99"/>
                  </a:lnTo>
                  <a:lnTo>
                    <a:pt x="157" y="106"/>
                  </a:lnTo>
                  <a:lnTo>
                    <a:pt x="176" y="110"/>
                  </a:lnTo>
                  <a:lnTo>
                    <a:pt x="184" y="114"/>
                  </a:lnTo>
                  <a:lnTo>
                    <a:pt x="176" y="110"/>
                  </a:lnTo>
                  <a:lnTo>
                    <a:pt x="163" y="106"/>
                  </a:lnTo>
                  <a:lnTo>
                    <a:pt x="140" y="99"/>
                  </a:lnTo>
                  <a:lnTo>
                    <a:pt x="118" y="91"/>
                  </a:lnTo>
                  <a:lnTo>
                    <a:pt x="95" y="81"/>
                  </a:lnTo>
                  <a:lnTo>
                    <a:pt x="77" y="71"/>
                  </a:lnTo>
                  <a:lnTo>
                    <a:pt x="68" y="62"/>
                  </a:lnTo>
                  <a:lnTo>
                    <a:pt x="70" y="56"/>
                  </a:lnTo>
                  <a:lnTo>
                    <a:pt x="77" y="48"/>
                  </a:lnTo>
                  <a:lnTo>
                    <a:pt x="85" y="42"/>
                  </a:lnTo>
                  <a:lnTo>
                    <a:pt x="93" y="37"/>
                  </a:lnTo>
                  <a:lnTo>
                    <a:pt x="105" y="33"/>
                  </a:lnTo>
                  <a:lnTo>
                    <a:pt x="114" y="25"/>
                  </a:lnTo>
                  <a:lnTo>
                    <a:pt x="130" y="19"/>
                  </a:lnTo>
                  <a:lnTo>
                    <a:pt x="147" y="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0FFFF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63" name="Freeform 243">
              <a:extLst>
                <a:ext uri="{FF2B5EF4-FFF2-40B4-BE49-F238E27FC236}">
                  <a16:creationId xmlns:a16="http://schemas.microsoft.com/office/drawing/2014/main" id="{15A318E9-FA1A-CE62-B799-FF28428A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" y="2539"/>
              <a:ext cx="69" cy="151"/>
            </a:xfrm>
            <a:custGeom>
              <a:avLst/>
              <a:gdLst>
                <a:gd name="T0" fmla="*/ 126 w 135"/>
                <a:gd name="T1" fmla="*/ 280 h 303"/>
                <a:gd name="T2" fmla="*/ 116 w 135"/>
                <a:gd name="T3" fmla="*/ 239 h 303"/>
                <a:gd name="T4" fmla="*/ 106 w 135"/>
                <a:gd name="T5" fmla="*/ 194 h 303"/>
                <a:gd name="T6" fmla="*/ 99 w 135"/>
                <a:gd name="T7" fmla="*/ 161 h 303"/>
                <a:gd name="T8" fmla="*/ 99 w 135"/>
                <a:gd name="T9" fmla="*/ 171 h 303"/>
                <a:gd name="T10" fmla="*/ 102 w 135"/>
                <a:gd name="T11" fmla="*/ 210 h 303"/>
                <a:gd name="T12" fmla="*/ 99 w 135"/>
                <a:gd name="T13" fmla="*/ 251 h 303"/>
                <a:gd name="T14" fmla="*/ 93 w 135"/>
                <a:gd name="T15" fmla="*/ 287 h 303"/>
                <a:gd name="T16" fmla="*/ 87 w 135"/>
                <a:gd name="T17" fmla="*/ 285 h 303"/>
                <a:gd name="T18" fmla="*/ 85 w 135"/>
                <a:gd name="T19" fmla="*/ 243 h 303"/>
                <a:gd name="T20" fmla="*/ 83 w 135"/>
                <a:gd name="T21" fmla="*/ 196 h 303"/>
                <a:gd name="T22" fmla="*/ 75 w 135"/>
                <a:gd name="T23" fmla="*/ 154 h 303"/>
                <a:gd name="T24" fmla="*/ 69 w 135"/>
                <a:gd name="T25" fmla="*/ 159 h 303"/>
                <a:gd name="T26" fmla="*/ 64 w 135"/>
                <a:gd name="T27" fmla="*/ 206 h 303"/>
                <a:gd name="T28" fmla="*/ 58 w 135"/>
                <a:gd name="T29" fmla="*/ 247 h 303"/>
                <a:gd name="T30" fmla="*/ 50 w 135"/>
                <a:gd name="T31" fmla="*/ 274 h 303"/>
                <a:gd name="T32" fmla="*/ 50 w 135"/>
                <a:gd name="T33" fmla="*/ 258 h 303"/>
                <a:gd name="T34" fmla="*/ 52 w 135"/>
                <a:gd name="T35" fmla="*/ 210 h 303"/>
                <a:gd name="T36" fmla="*/ 48 w 135"/>
                <a:gd name="T37" fmla="*/ 161 h 303"/>
                <a:gd name="T38" fmla="*/ 40 w 135"/>
                <a:gd name="T39" fmla="*/ 123 h 303"/>
                <a:gd name="T40" fmla="*/ 38 w 135"/>
                <a:gd name="T41" fmla="*/ 127 h 303"/>
                <a:gd name="T42" fmla="*/ 37 w 135"/>
                <a:gd name="T43" fmla="*/ 159 h 303"/>
                <a:gd name="T44" fmla="*/ 25 w 135"/>
                <a:gd name="T45" fmla="*/ 196 h 303"/>
                <a:gd name="T46" fmla="*/ 11 w 135"/>
                <a:gd name="T47" fmla="*/ 233 h 303"/>
                <a:gd name="T48" fmla="*/ 7 w 135"/>
                <a:gd name="T49" fmla="*/ 225 h 303"/>
                <a:gd name="T50" fmla="*/ 15 w 135"/>
                <a:gd name="T51" fmla="*/ 163 h 303"/>
                <a:gd name="T52" fmla="*/ 17 w 135"/>
                <a:gd name="T53" fmla="*/ 97 h 303"/>
                <a:gd name="T54" fmla="*/ 9 w 135"/>
                <a:gd name="T55" fmla="*/ 33 h 303"/>
                <a:gd name="T56" fmla="*/ 40 w 135"/>
                <a:gd name="T57" fmla="*/ 0 h 303"/>
                <a:gd name="T58" fmla="*/ 93 w 135"/>
                <a:gd name="T59" fmla="*/ 51 h 303"/>
                <a:gd name="T60" fmla="*/ 118 w 135"/>
                <a:gd name="T61" fmla="*/ 146 h 303"/>
                <a:gd name="T62" fmla="*/ 130 w 135"/>
                <a:gd name="T63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303">
                  <a:moveTo>
                    <a:pt x="135" y="297"/>
                  </a:moveTo>
                  <a:lnTo>
                    <a:pt x="126" y="280"/>
                  </a:lnTo>
                  <a:lnTo>
                    <a:pt x="120" y="260"/>
                  </a:lnTo>
                  <a:lnTo>
                    <a:pt x="116" y="239"/>
                  </a:lnTo>
                  <a:lnTo>
                    <a:pt x="112" y="218"/>
                  </a:lnTo>
                  <a:lnTo>
                    <a:pt x="106" y="194"/>
                  </a:lnTo>
                  <a:lnTo>
                    <a:pt x="102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99" y="171"/>
                  </a:lnTo>
                  <a:lnTo>
                    <a:pt x="102" y="190"/>
                  </a:lnTo>
                  <a:lnTo>
                    <a:pt x="102" y="210"/>
                  </a:lnTo>
                  <a:lnTo>
                    <a:pt x="102" y="231"/>
                  </a:lnTo>
                  <a:lnTo>
                    <a:pt x="99" y="251"/>
                  </a:lnTo>
                  <a:lnTo>
                    <a:pt x="97" y="272"/>
                  </a:lnTo>
                  <a:lnTo>
                    <a:pt x="93" y="287"/>
                  </a:lnTo>
                  <a:lnTo>
                    <a:pt x="91" y="303"/>
                  </a:lnTo>
                  <a:lnTo>
                    <a:pt x="87" y="285"/>
                  </a:lnTo>
                  <a:lnTo>
                    <a:pt x="87" y="266"/>
                  </a:lnTo>
                  <a:lnTo>
                    <a:pt x="85" y="243"/>
                  </a:lnTo>
                  <a:lnTo>
                    <a:pt x="85" y="222"/>
                  </a:lnTo>
                  <a:lnTo>
                    <a:pt x="83" y="196"/>
                  </a:lnTo>
                  <a:lnTo>
                    <a:pt x="81" y="173"/>
                  </a:lnTo>
                  <a:lnTo>
                    <a:pt x="75" y="154"/>
                  </a:lnTo>
                  <a:lnTo>
                    <a:pt x="71" y="138"/>
                  </a:lnTo>
                  <a:lnTo>
                    <a:pt x="69" y="159"/>
                  </a:lnTo>
                  <a:lnTo>
                    <a:pt x="68" y="183"/>
                  </a:lnTo>
                  <a:lnTo>
                    <a:pt x="64" y="206"/>
                  </a:lnTo>
                  <a:lnTo>
                    <a:pt x="62" y="229"/>
                  </a:lnTo>
                  <a:lnTo>
                    <a:pt x="58" y="247"/>
                  </a:lnTo>
                  <a:lnTo>
                    <a:pt x="54" y="262"/>
                  </a:lnTo>
                  <a:lnTo>
                    <a:pt x="50" y="274"/>
                  </a:lnTo>
                  <a:lnTo>
                    <a:pt x="48" y="280"/>
                  </a:lnTo>
                  <a:lnTo>
                    <a:pt x="50" y="258"/>
                  </a:lnTo>
                  <a:lnTo>
                    <a:pt x="52" y="235"/>
                  </a:lnTo>
                  <a:lnTo>
                    <a:pt x="52" y="210"/>
                  </a:lnTo>
                  <a:lnTo>
                    <a:pt x="52" y="187"/>
                  </a:lnTo>
                  <a:lnTo>
                    <a:pt x="48" y="161"/>
                  </a:lnTo>
                  <a:lnTo>
                    <a:pt x="46" y="140"/>
                  </a:lnTo>
                  <a:lnTo>
                    <a:pt x="40" y="123"/>
                  </a:lnTo>
                  <a:lnTo>
                    <a:pt x="37" y="111"/>
                  </a:lnTo>
                  <a:lnTo>
                    <a:pt x="38" y="127"/>
                  </a:lnTo>
                  <a:lnTo>
                    <a:pt x="40" y="142"/>
                  </a:lnTo>
                  <a:lnTo>
                    <a:pt x="37" y="159"/>
                  </a:lnTo>
                  <a:lnTo>
                    <a:pt x="33" y="179"/>
                  </a:lnTo>
                  <a:lnTo>
                    <a:pt x="25" y="196"/>
                  </a:lnTo>
                  <a:lnTo>
                    <a:pt x="19" y="214"/>
                  </a:lnTo>
                  <a:lnTo>
                    <a:pt x="11" y="233"/>
                  </a:lnTo>
                  <a:lnTo>
                    <a:pt x="7" y="253"/>
                  </a:lnTo>
                  <a:lnTo>
                    <a:pt x="7" y="225"/>
                  </a:lnTo>
                  <a:lnTo>
                    <a:pt x="13" y="196"/>
                  </a:lnTo>
                  <a:lnTo>
                    <a:pt x="15" y="163"/>
                  </a:lnTo>
                  <a:lnTo>
                    <a:pt x="19" y="132"/>
                  </a:lnTo>
                  <a:lnTo>
                    <a:pt x="17" y="97"/>
                  </a:lnTo>
                  <a:lnTo>
                    <a:pt x="17" y="64"/>
                  </a:lnTo>
                  <a:lnTo>
                    <a:pt x="9" y="33"/>
                  </a:lnTo>
                  <a:lnTo>
                    <a:pt x="0" y="6"/>
                  </a:lnTo>
                  <a:lnTo>
                    <a:pt x="40" y="0"/>
                  </a:lnTo>
                  <a:lnTo>
                    <a:pt x="71" y="18"/>
                  </a:lnTo>
                  <a:lnTo>
                    <a:pt x="93" y="51"/>
                  </a:lnTo>
                  <a:lnTo>
                    <a:pt x="110" y="95"/>
                  </a:lnTo>
                  <a:lnTo>
                    <a:pt x="118" y="146"/>
                  </a:lnTo>
                  <a:lnTo>
                    <a:pt x="126" y="200"/>
                  </a:lnTo>
                  <a:lnTo>
                    <a:pt x="130" y="251"/>
                  </a:lnTo>
                  <a:lnTo>
                    <a:pt x="135" y="2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64" name="Freeform 244">
              <a:extLst>
                <a:ext uri="{FF2B5EF4-FFF2-40B4-BE49-F238E27FC236}">
                  <a16:creationId xmlns:a16="http://schemas.microsoft.com/office/drawing/2014/main" id="{D8D1B461-3EE6-A5EE-5EA3-00FCBAC53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" y="2531"/>
              <a:ext cx="97" cy="156"/>
            </a:xfrm>
            <a:custGeom>
              <a:avLst/>
              <a:gdLst>
                <a:gd name="T0" fmla="*/ 85 w 194"/>
                <a:gd name="T1" fmla="*/ 291 h 310"/>
                <a:gd name="T2" fmla="*/ 99 w 194"/>
                <a:gd name="T3" fmla="*/ 250 h 310"/>
                <a:gd name="T4" fmla="*/ 118 w 194"/>
                <a:gd name="T5" fmla="*/ 207 h 310"/>
                <a:gd name="T6" fmla="*/ 132 w 194"/>
                <a:gd name="T7" fmla="*/ 174 h 310"/>
                <a:gd name="T8" fmla="*/ 130 w 194"/>
                <a:gd name="T9" fmla="*/ 182 h 310"/>
                <a:gd name="T10" fmla="*/ 107 w 194"/>
                <a:gd name="T11" fmla="*/ 217 h 310"/>
                <a:gd name="T12" fmla="*/ 79 w 194"/>
                <a:gd name="T13" fmla="*/ 254 h 310"/>
                <a:gd name="T14" fmla="*/ 52 w 194"/>
                <a:gd name="T15" fmla="*/ 285 h 310"/>
                <a:gd name="T16" fmla="*/ 48 w 194"/>
                <a:gd name="T17" fmla="*/ 279 h 310"/>
                <a:gd name="T18" fmla="*/ 72 w 194"/>
                <a:gd name="T19" fmla="*/ 242 h 310"/>
                <a:gd name="T20" fmla="*/ 97 w 194"/>
                <a:gd name="T21" fmla="*/ 200 h 310"/>
                <a:gd name="T22" fmla="*/ 118 w 194"/>
                <a:gd name="T23" fmla="*/ 159 h 310"/>
                <a:gd name="T24" fmla="*/ 109 w 194"/>
                <a:gd name="T25" fmla="*/ 161 h 310"/>
                <a:gd name="T26" fmla="*/ 76 w 194"/>
                <a:gd name="T27" fmla="*/ 202 h 310"/>
                <a:gd name="T28" fmla="*/ 46 w 194"/>
                <a:gd name="T29" fmla="*/ 237 h 310"/>
                <a:gd name="T30" fmla="*/ 23 w 194"/>
                <a:gd name="T31" fmla="*/ 256 h 310"/>
                <a:gd name="T32" fmla="*/ 31 w 194"/>
                <a:gd name="T33" fmla="*/ 242 h 310"/>
                <a:gd name="T34" fmla="*/ 60 w 194"/>
                <a:gd name="T35" fmla="*/ 202 h 310"/>
                <a:gd name="T36" fmla="*/ 87 w 194"/>
                <a:gd name="T37" fmla="*/ 157 h 310"/>
                <a:gd name="T38" fmla="*/ 105 w 194"/>
                <a:gd name="T39" fmla="*/ 118 h 310"/>
                <a:gd name="T40" fmla="*/ 103 w 194"/>
                <a:gd name="T41" fmla="*/ 122 h 310"/>
                <a:gd name="T42" fmla="*/ 79 w 194"/>
                <a:gd name="T43" fmla="*/ 151 h 310"/>
                <a:gd name="T44" fmla="*/ 48 w 194"/>
                <a:gd name="T45" fmla="*/ 178 h 310"/>
                <a:gd name="T46" fmla="*/ 15 w 194"/>
                <a:gd name="T47" fmla="*/ 207 h 310"/>
                <a:gd name="T48" fmla="*/ 15 w 194"/>
                <a:gd name="T49" fmla="*/ 202 h 310"/>
                <a:gd name="T50" fmla="*/ 58 w 194"/>
                <a:gd name="T51" fmla="*/ 147 h 310"/>
                <a:gd name="T52" fmla="*/ 99 w 194"/>
                <a:gd name="T53" fmla="*/ 87 h 310"/>
                <a:gd name="T54" fmla="*/ 130 w 194"/>
                <a:gd name="T55" fmla="*/ 27 h 310"/>
                <a:gd name="T56" fmla="*/ 176 w 194"/>
                <a:gd name="T57" fmla="*/ 10 h 310"/>
                <a:gd name="T58" fmla="*/ 194 w 194"/>
                <a:gd name="T59" fmla="*/ 74 h 310"/>
                <a:gd name="T60" fmla="*/ 159 w 194"/>
                <a:gd name="T61" fmla="*/ 169 h 310"/>
                <a:gd name="T62" fmla="*/ 107 w 194"/>
                <a:gd name="T63" fmla="*/ 2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310">
                  <a:moveTo>
                    <a:pt x="85" y="310"/>
                  </a:moveTo>
                  <a:lnTo>
                    <a:pt x="85" y="291"/>
                  </a:lnTo>
                  <a:lnTo>
                    <a:pt x="91" y="271"/>
                  </a:lnTo>
                  <a:lnTo>
                    <a:pt x="99" y="250"/>
                  </a:lnTo>
                  <a:lnTo>
                    <a:pt x="110" y="229"/>
                  </a:lnTo>
                  <a:lnTo>
                    <a:pt x="118" y="207"/>
                  </a:lnTo>
                  <a:lnTo>
                    <a:pt x="128" y="190"/>
                  </a:lnTo>
                  <a:lnTo>
                    <a:pt x="132" y="174"/>
                  </a:lnTo>
                  <a:lnTo>
                    <a:pt x="136" y="167"/>
                  </a:lnTo>
                  <a:lnTo>
                    <a:pt x="130" y="182"/>
                  </a:lnTo>
                  <a:lnTo>
                    <a:pt x="120" y="200"/>
                  </a:lnTo>
                  <a:lnTo>
                    <a:pt x="107" y="217"/>
                  </a:lnTo>
                  <a:lnTo>
                    <a:pt x="95" y="237"/>
                  </a:lnTo>
                  <a:lnTo>
                    <a:pt x="79" y="254"/>
                  </a:lnTo>
                  <a:lnTo>
                    <a:pt x="66" y="271"/>
                  </a:lnTo>
                  <a:lnTo>
                    <a:pt x="52" y="285"/>
                  </a:lnTo>
                  <a:lnTo>
                    <a:pt x="43" y="297"/>
                  </a:lnTo>
                  <a:lnTo>
                    <a:pt x="48" y="279"/>
                  </a:lnTo>
                  <a:lnTo>
                    <a:pt x="60" y="264"/>
                  </a:lnTo>
                  <a:lnTo>
                    <a:pt x="72" y="242"/>
                  </a:lnTo>
                  <a:lnTo>
                    <a:pt x="85" y="223"/>
                  </a:lnTo>
                  <a:lnTo>
                    <a:pt x="97" y="200"/>
                  </a:lnTo>
                  <a:lnTo>
                    <a:pt x="109" y="178"/>
                  </a:lnTo>
                  <a:lnTo>
                    <a:pt x="118" y="159"/>
                  </a:lnTo>
                  <a:lnTo>
                    <a:pt x="124" y="142"/>
                  </a:lnTo>
                  <a:lnTo>
                    <a:pt x="109" y="161"/>
                  </a:lnTo>
                  <a:lnTo>
                    <a:pt x="93" y="182"/>
                  </a:lnTo>
                  <a:lnTo>
                    <a:pt x="76" y="202"/>
                  </a:lnTo>
                  <a:lnTo>
                    <a:pt x="62" y="221"/>
                  </a:lnTo>
                  <a:lnTo>
                    <a:pt x="46" y="237"/>
                  </a:lnTo>
                  <a:lnTo>
                    <a:pt x="35" y="248"/>
                  </a:lnTo>
                  <a:lnTo>
                    <a:pt x="23" y="256"/>
                  </a:lnTo>
                  <a:lnTo>
                    <a:pt x="17" y="260"/>
                  </a:lnTo>
                  <a:lnTo>
                    <a:pt x="31" y="242"/>
                  </a:lnTo>
                  <a:lnTo>
                    <a:pt x="46" y="225"/>
                  </a:lnTo>
                  <a:lnTo>
                    <a:pt x="60" y="202"/>
                  </a:lnTo>
                  <a:lnTo>
                    <a:pt x="76" y="180"/>
                  </a:lnTo>
                  <a:lnTo>
                    <a:pt x="87" y="157"/>
                  </a:lnTo>
                  <a:lnTo>
                    <a:pt x="99" y="136"/>
                  </a:lnTo>
                  <a:lnTo>
                    <a:pt x="105" y="118"/>
                  </a:lnTo>
                  <a:lnTo>
                    <a:pt x="110" y="107"/>
                  </a:lnTo>
                  <a:lnTo>
                    <a:pt x="103" y="122"/>
                  </a:lnTo>
                  <a:lnTo>
                    <a:pt x="93" y="138"/>
                  </a:lnTo>
                  <a:lnTo>
                    <a:pt x="79" y="151"/>
                  </a:lnTo>
                  <a:lnTo>
                    <a:pt x="66" y="167"/>
                  </a:lnTo>
                  <a:lnTo>
                    <a:pt x="48" y="178"/>
                  </a:lnTo>
                  <a:lnTo>
                    <a:pt x="33" y="194"/>
                  </a:lnTo>
                  <a:lnTo>
                    <a:pt x="15" y="207"/>
                  </a:lnTo>
                  <a:lnTo>
                    <a:pt x="0" y="225"/>
                  </a:lnTo>
                  <a:lnTo>
                    <a:pt x="15" y="202"/>
                  </a:lnTo>
                  <a:lnTo>
                    <a:pt x="37" y="176"/>
                  </a:lnTo>
                  <a:lnTo>
                    <a:pt x="58" y="147"/>
                  </a:lnTo>
                  <a:lnTo>
                    <a:pt x="79" y="120"/>
                  </a:lnTo>
                  <a:lnTo>
                    <a:pt x="99" y="87"/>
                  </a:lnTo>
                  <a:lnTo>
                    <a:pt x="116" y="58"/>
                  </a:lnTo>
                  <a:lnTo>
                    <a:pt x="130" y="27"/>
                  </a:lnTo>
                  <a:lnTo>
                    <a:pt x="138" y="0"/>
                  </a:lnTo>
                  <a:lnTo>
                    <a:pt x="176" y="10"/>
                  </a:lnTo>
                  <a:lnTo>
                    <a:pt x="194" y="37"/>
                  </a:lnTo>
                  <a:lnTo>
                    <a:pt x="194" y="74"/>
                  </a:lnTo>
                  <a:lnTo>
                    <a:pt x="182" y="120"/>
                  </a:lnTo>
                  <a:lnTo>
                    <a:pt x="159" y="169"/>
                  </a:lnTo>
                  <a:lnTo>
                    <a:pt x="134" y="219"/>
                  </a:lnTo>
                  <a:lnTo>
                    <a:pt x="107" y="268"/>
                  </a:lnTo>
                  <a:lnTo>
                    <a:pt x="85" y="31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65" name="Freeform 245">
              <a:extLst>
                <a:ext uri="{FF2B5EF4-FFF2-40B4-BE49-F238E27FC236}">
                  <a16:creationId xmlns:a16="http://schemas.microsoft.com/office/drawing/2014/main" id="{18C2DAB1-343D-2831-4382-EDD602746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2898"/>
              <a:ext cx="288" cy="362"/>
            </a:xfrm>
            <a:custGeom>
              <a:avLst/>
              <a:gdLst>
                <a:gd name="T0" fmla="*/ 526 w 576"/>
                <a:gd name="T1" fmla="*/ 725 h 725"/>
                <a:gd name="T2" fmla="*/ 68 w 576"/>
                <a:gd name="T3" fmla="*/ 715 h 725"/>
                <a:gd name="T4" fmla="*/ 0 w 576"/>
                <a:gd name="T5" fmla="*/ 0 h 725"/>
                <a:gd name="T6" fmla="*/ 576 w 576"/>
                <a:gd name="T7" fmla="*/ 31 h 725"/>
                <a:gd name="T8" fmla="*/ 526 w 576"/>
                <a:gd name="T9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725">
                  <a:moveTo>
                    <a:pt x="526" y="725"/>
                  </a:moveTo>
                  <a:lnTo>
                    <a:pt x="68" y="715"/>
                  </a:lnTo>
                  <a:lnTo>
                    <a:pt x="0" y="0"/>
                  </a:lnTo>
                  <a:lnTo>
                    <a:pt x="576" y="31"/>
                  </a:lnTo>
                  <a:lnTo>
                    <a:pt x="526" y="725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66" name="Freeform 246">
              <a:extLst>
                <a:ext uri="{FF2B5EF4-FFF2-40B4-BE49-F238E27FC236}">
                  <a16:creationId xmlns:a16="http://schemas.microsoft.com/office/drawing/2014/main" id="{952144FC-0D09-CE94-D0A6-7F38EA473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2840"/>
              <a:ext cx="295" cy="361"/>
            </a:xfrm>
            <a:custGeom>
              <a:avLst/>
              <a:gdLst>
                <a:gd name="T0" fmla="*/ 539 w 589"/>
                <a:gd name="T1" fmla="*/ 725 h 725"/>
                <a:gd name="T2" fmla="*/ 77 w 589"/>
                <a:gd name="T3" fmla="*/ 713 h 725"/>
                <a:gd name="T4" fmla="*/ 0 w 589"/>
                <a:gd name="T5" fmla="*/ 0 h 725"/>
                <a:gd name="T6" fmla="*/ 589 w 589"/>
                <a:gd name="T7" fmla="*/ 31 h 725"/>
                <a:gd name="T8" fmla="*/ 539 w 589"/>
                <a:gd name="T9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725">
                  <a:moveTo>
                    <a:pt x="539" y="725"/>
                  </a:moveTo>
                  <a:lnTo>
                    <a:pt x="77" y="713"/>
                  </a:lnTo>
                  <a:lnTo>
                    <a:pt x="0" y="0"/>
                  </a:lnTo>
                  <a:lnTo>
                    <a:pt x="589" y="31"/>
                  </a:lnTo>
                  <a:lnTo>
                    <a:pt x="539" y="725"/>
                  </a:lnTo>
                  <a:close/>
                </a:path>
              </a:pathLst>
            </a:custGeom>
            <a:solidFill>
              <a:srgbClr val="52F2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67" name="Freeform 247">
              <a:extLst>
                <a:ext uri="{FF2B5EF4-FFF2-40B4-BE49-F238E27FC236}">
                  <a16:creationId xmlns:a16="http://schemas.microsoft.com/office/drawing/2014/main" id="{F1413C46-D51E-130C-7E3C-D74647C2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2855"/>
              <a:ext cx="104" cy="407"/>
            </a:xfrm>
            <a:custGeom>
              <a:avLst/>
              <a:gdLst>
                <a:gd name="T0" fmla="*/ 0 w 209"/>
                <a:gd name="T1" fmla="*/ 812 h 812"/>
                <a:gd name="T2" fmla="*/ 46 w 209"/>
                <a:gd name="T3" fmla="*/ 114 h 812"/>
                <a:gd name="T4" fmla="*/ 209 w 209"/>
                <a:gd name="T5" fmla="*/ 0 h 812"/>
                <a:gd name="T6" fmla="*/ 161 w 209"/>
                <a:gd name="T7" fmla="*/ 698 h 812"/>
                <a:gd name="T8" fmla="*/ 0 w 209"/>
                <a:gd name="T9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812">
                  <a:moveTo>
                    <a:pt x="0" y="812"/>
                  </a:moveTo>
                  <a:lnTo>
                    <a:pt x="46" y="114"/>
                  </a:lnTo>
                  <a:lnTo>
                    <a:pt x="209" y="0"/>
                  </a:lnTo>
                  <a:lnTo>
                    <a:pt x="161" y="698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68" name="Freeform 248">
              <a:extLst>
                <a:ext uri="{FF2B5EF4-FFF2-40B4-BE49-F238E27FC236}">
                  <a16:creationId xmlns:a16="http://schemas.microsoft.com/office/drawing/2014/main" id="{F44E8B8F-FBAD-1704-B94B-1C8AF3554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849"/>
              <a:ext cx="332" cy="63"/>
            </a:xfrm>
            <a:custGeom>
              <a:avLst/>
              <a:gdLst>
                <a:gd name="T0" fmla="*/ 533 w 661"/>
                <a:gd name="T1" fmla="*/ 122 h 122"/>
                <a:gd name="T2" fmla="*/ 467 w 661"/>
                <a:gd name="T3" fmla="*/ 116 h 122"/>
                <a:gd name="T4" fmla="*/ 403 w 661"/>
                <a:gd name="T5" fmla="*/ 114 h 122"/>
                <a:gd name="T6" fmla="*/ 337 w 661"/>
                <a:gd name="T7" fmla="*/ 110 h 122"/>
                <a:gd name="T8" fmla="*/ 273 w 661"/>
                <a:gd name="T9" fmla="*/ 110 h 122"/>
                <a:gd name="T10" fmla="*/ 205 w 661"/>
                <a:gd name="T11" fmla="*/ 107 h 122"/>
                <a:gd name="T12" fmla="*/ 140 w 661"/>
                <a:gd name="T13" fmla="*/ 105 h 122"/>
                <a:gd name="T14" fmla="*/ 70 w 661"/>
                <a:gd name="T15" fmla="*/ 103 h 122"/>
                <a:gd name="T16" fmla="*/ 0 w 661"/>
                <a:gd name="T17" fmla="*/ 101 h 122"/>
                <a:gd name="T18" fmla="*/ 21 w 661"/>
                <a:gd name="T19" fmla="*/ 89 h 122"/>
                <a:gd name="T20" fmla="*/ 45 w 661"/>
                <a:gd name="T21" fmla="*/ 79 h 122"/>
                <a:gd name="T22" fmla="*/ 62 w 661"/>
                <a:gd name="T23" fmla="*/ 68 h 122"/>
                <a:gd name="T24" fmla="*/ 81 w 661"/>
                <a:gd name="T25" fmla="*/ 58 h 122"/>
                <a:gd name="T26" fmla="*/ 93 w 661"/>
                <a:gd name="T27" fmla="*/ 44 h 122"/>
                <a:gd name="T28" fmla="*/ 107 w 661"/>
                <a:gd name="T29" fmla="*/ 31 h 122"/>
                <a:gd name="T30" fmla="*/ 116 w 661"/>
                <a:gd name="T31" fmla="*/ 15 h 122"/>
                <a:gd name="T32" fmla="*/ 128 w 661"/>
                <a:gd name="T33" fmla="*/ 0 h 122"/>
                <a:gd name="T34" fmla="*/ 196 w 661"/>
                <a:gd name="T35" fmla="*/ 2 h 122"/>
                <a:gd name="T36" fmla="*/ 264 w 661"/>
                <a:gd name="T37" fmla="*/ 6 h 122"/>
                <a:gd name="T38" fmla="*/ 330 w 661"/>
                <a:gd name="T39" fmla="*/ 8 h 122"/>
                <a:gd name="T40" fmla="*/ 396 w 661"/>
                <a:gd name="T41" fmla="*/ 12 h 122"/>
                <a:gd name="T42" fmla="*/ 460 w 661"/>
                <a:gd name="T43" fmla="*/ 15 h 122"/>
                <a:gd name="T44" fmla="*/ 525 w 661"/>
                <a:gd name="T45" fmla="*/ 19 h 122"/>
                <a:gd name="T46" fmla="*/ 591 w 661"/>
                <a:gd name="T47" fmla="*/ 23 h 122"/>
                <a:gd name="T48" fmla="*/ 661 w 661"/>
                <a:gd name="T49" fmla="*/ 29 h 122"/>
                <a:gd name="T50" fmla="*/ 648 w 661"/>
                <a:gd name="T51" fmla="*/ 29 h 122"/>
                <a:gd name="T52" fmla="*/ 634 w 661"/>
                <a:gd name="T53" fmla="*/ 35 h 122"/>
                <a:gd name="T54" fmla="*/ 619 w 661"/>
                <a:gd name="T55" fmla="*/ 43 h 122"/>
                <a:gd name="T56" fmla="*/ 603 w 661"/>
                <a:gd name="T57" fmla="*/ 54 h 122"/>
                <a:gd name="T58" fmla="*/ 584 w 661"/>
                <a:gd name="T59" fmla="*/ 66 h 122"/>
                <a:gd name="T60" fmla="*/ 566 w 661"/>
                <a:gd name="T61" fmla="*/ 81 h 122"/>
                <a:gd name="T62" fmla="*/ 549 w 661"/>
                <a:gd name="T63" fmla="*/ 99 h 122"/>
                <a:gd name="T64" fmla="*/ 533 w 661"/>
                <a:gd name="T6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1" h="122">
                  <a:moveTo>
                    <a:pt x="533" y="122"/>
                  </a:moveTo>
                  <a:lnTo>
                    <a:pt x="467" y="116"/>
                  </a:lnTo>
                  <a:lnTo>
                    <a:pt x="403" y="114"/>
                  </a:lnTo>
                  <a:lnTo>
                    <a:pt x="337" y="110"/>
                  </a:lnTo>
                  <a:lnTo>
                    <a:pt x="273" y="110"/>
                  </a:lnTo>
                  <a:lnTo>
                    <a:pt x="205" y="107"/>
                  </a:lnTo>
                  <a:lnTo>
                    <a:pt x="140" y="105"/>
                  </a:lnTo>
                  <a:lnTo>
                    <a:pt x="70" y="103"/>
                  </a:lnTo>
                  <a:lnTo>
                    <a:pt x="0" y="101"/>
                  </a:lnTo>
                  <a:lnTo>
                    <a:pt x="21" y="89"/>
                  </a:lnTo>
                  <a:lnTo>
                    <a:pt x="45" y="79"/>
                  </a:lnTo>
                  <a:lnTo>
                    <a:pt x="62" y="68"/>
                  </a:lnTo>
                  <a:lnTo>
                    <a:pt x="81" y="58"/>
                  </a:lnTo>
                  <a:lnTo>
                    <a:pt x="93" y="44"/>
                  </a:lnTo>
                  <a:lnTo>
                    <a:pt x="107" y="31"/>
                  </a:lnTo>
                  <a:lnTo>
                    <a:pt x="116" y="15"/>
                  </a:lnTo>
                  <a:lnTo>
                    <a:pt x="128" y="0"/>
                  </a:lnTo>
                  <a:lnTo>
                    <a:pt x="196" y="2"/>
                  </a:lnTo>
                  <a:lnTo>
                    <a:pt x="264" y="6"/>
                  </a:lnTo>
                  <a:lnTo>
                    <a:pt x="330" y="8"/>
                  </a:lnTo>
                  <a:lnTo>
                    <a:pt x="396" y="12"/>
                  </a:lnTo>
                  <a:lnTo>
                    <a:pt x="460" y="15"/>
                  </a:lnTo>
                  <a:lnTo>
                    <a:pt x="525" y="19"/>
                  </a:lnTo>
                  <a:lnTo>
                    <a:pt x="591" y="23"/>
                  </a:lnTo>
                  <a:lnTo>
                    <a:pt x="661" y="29"/>
                  </a:lnTo>
                  <a:lnTo>
                    <a:pt x="648" y="29"/>
                  </a:lnTo>
                  <a:lnTo>
                    <a:pt x="634" y="35"/>
                  </a:lnTo>
                  <a:lnTo>
                    <a:pt x="619" y="43"/>
                  </a:lnTo>
                  <a:lnTo>
                    <a:pt x="603" y="54"/>
                  </a:lnTo>
                  <a:lnTo>
                    <a:pt x="584" y="66"/>
                  </a:lnTo>
                  <a:lnTo>
                    <a:pt x="566" y="81"/>
                  </a:lnTo>
                  <a:lnTo>
                    <a:pt x="549" y="99"/>
                  </a:lnTo>
                  <a:lnTo>
                    <a:pt x="533" y="122"/>
                  </a:lnTo>
                  <a:close/>
                </a:path>
              </a:pathLst>
            </a:custGeom>
            <a:solidFill>
              <a:srgbClr val="FFF091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69" name="Freeform 249">
              <a:extLst>
                <a:ext uri="{FF2B5EF4-FFF2-40B4-BE49-F238E27FC236}">
                  <a16:creationId xmlns:a16="http://schemas.microsoft.com/office/drawing/2014/main" id="{F42FF5DB-3E59-4799-C41C-F993DD0F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3588"/>
              <a:ext cx="2919" cy="509"/>
            </a:xfrm>
            <a:custGeom>
              <a:avLst/>
              <a:gdLst>
                <a:gd name="T0" fmla="*/ 5838 w 5838"/>
                <a:gd name="T1" fmla="*/ 720 h 1018"/>
                <a:gd name="T2" fmla="*/ 5795 w 5838"/>
                <a:gd name="T3" fmla="*/ 702 h 1018"/>
                <a:gd name="T4" fmla="*/ 5684 w 5838"/>
                <a:gd name="T5" fmla="*/ 657 h 1018"/>
                <a:gd name="T6" fmla="*/ 5525 w 5838"/>
                <a:gd name="T7" fmla="*/ 593 h 1018"/>
                <a:gd name="T8" fmla="*/ 5339 w 5838"/>
                <a:gd name="T9" fmla="*/ 524 h 1018"/>
                <a:gd name="T10" fmla="*/ 5141 w 5838"/>
                <a:gd name="T11" fmla="*/ 448 h 1018"/>
                <a:gd name="T12" fmla="*/ 4955 w 5838"/>
                <a:gd name="T13" fmla="*/ 382 h 1018"/>
                <a:gd name="T14" fmla="*/ 4800 w 5838"/>
                <a:gd name="T15" fmla="*/ 330 h 1018"/>
                <a:gd name="T16" fmla="*/ 4697 w 5838"/>
                <a:gd name="T17" fmla="*/ 305 h 1018"/>
                <a:gd name="T18" fmla="*/ 4278 w 5838"/>
                <a:gd name="T19" fmla="*/ 262 h 1018"/>
                <a:gd name="T20" fmla="*/ 3906 w 5838"/>
                <a:gd name="T21" fmla="*/ 264 h 1018"/>
                <a:gd name="T22" fmla="*/ 3555 w 5838"/>
                <a:gd name="T23" fmla="*/ 285 h 1018"/>
                <a:gd name="T24" fmla="*/ 3210 w 5838"/>
                <a:gd name="T25" fmla="*/ 312 h 1018"/>
                <a:gd name="T26" fmla="*/ 2847 w 5838"/>
                <a:gd name="T27" fmla="*/ 316 h 1018"/>
                <a:gd name="T28" fmla="*/ 2453 w 5838"/>
                <a:gd name="T29" fmla="*/ 281 h 1018"/>
                <a:gd name="T30" fmla="*/ 2005 w 5838"/>
                <a:gd name="T31" fmla="*/ 188 h 1018"/>
                <a:gd name="T32" fmla="*/ 1487 w 5838"/>
                <a:gd name="T33" fmla="*/ 18 h 1018"/>
                <a:gd name="T34" fmla="*/ 1340 w 5838"/>
                <a:gd name="T35" fmla="*/ 0 h 1018"/>
                <a:gd name="T36" fmla="*/ 1135 w 5838"/>
                <a:gd name="T37" fmla="*/ 16 h 1018"/>
                <a:gd name="T38" fmla="*/ 890 w 5838"/>
                <a:gd name="T39" fmla="*/ 51 h 1018"/>
                <a:gd name="T40" fmla="*/ 638 w 5838"/>
                <a:gd name="T41" fmla="*/ 101 h 1018"/>
                <a:gd name="T42" fmla="*/ 394 w 5838"/>
                <a:gd name="T43" fmla="*/ 153 h 1018"/>
                <a:gd name="T44" fmla="*/ 192 w 5838"/>
                <a:gd name="T45" fmla="*/ 202 h 1018"/>
                <a:gd name="T46" fmla="*/ 50 w 5838"/>
                <a:gd name="T47" fmla="*/ 237 h 1018"/>
                <a:gd name="T48" fmla="*/ 0 w 5838"/>
                <a:gd name="T49" fmla="*/ 252 h 1018"/>
                <a:gd name="T50" fmla="*/ 52 w 5838"/>
                <a:gd name="T51" fmla="*/ 241 h 1018"/>
                <a:gd name="T52" fmla="*/ 200 w 5838"/>
                <a:gd name="T53" fmla="*/ 213 h 1018"/>
                <a:gd name="T54" fmla="*/ 411 w 5838"/>
                <a:gd name="T55" fmla="*/ 175 h 1018"/>
                <a:gd name="T56" fmla="*/ 663 w 5838"/>
                <a:gd name="T57" fmla="*/ 136 h 1018"/>
                <a:gd name="T58" fmla="*/ 923 w 5838"/>
                <a:gd name="T59" fmla="*/ 99 h 1018"/>
                <a:gd name="T60" fmla="*/ 1169 w 5838"/>
                <a:gd name="T61" fmla="*/ 76 h 1018"/>
                <a:gd name="T62" fmla="*/ 1373 w 5838"/>
                <a:gd name="T63" fmla="*/ 70 h 1018"/>
                <a:gd name="T64" fmla="*/ 1507 w 5838"/>
                <a:gd name="T65" fmla="*/ 91 h 1018"/>
                <a:gd name="T66" fmla="*/ 2023 w 5838"/>
                <a:gd name="T67" fmla="*/ 277 h 1018"/>
                <a:gd name="T68" fmla="*/ 2469 w 5838"/>
                <a:gd name="T69" fmla="*/ 380 h 1018"/>
                <a:gd name="T70" fmla="*/ 2863 w 5838"/>
                <a:gd name="T71" fmla="*/ 417 h 1018"/>
                <a:gd name="T72" fmla="*/ 3219 w 5838"/>
                <a:gd name="T73" fmla="*/ 415 h 1018"/>
                <a:gd name="T74" fmla="*/ 3555 w 5838"/>
                <a:gd name="T75" fmla="*/ 388 h 1018"/>
                <a:gd name="T76" fmla="*/ 3888 w 5838"/>
                <a:gd name="T77" fmla="*/ 367 h 1018"/>
                <a:gd name="T78" fmla="*/ 4234 w 5838"/>
                <a:gd name="T79" fmla="*/ 369 h 1018"/>
                <a:gd name="T80" fmla="*/ 4612 w 5838"/>
                <a:gd name="T81" fmla="*/ 417 h 1018"/>
                <a:gd name="T82" fmla="*/ 4703 w 5838"/>
                <a:gd name="T83" fmla="*/ 456 h 1018"/>
                <a:gd name="T84" fmla="*/ 4846 w 5838"/>
                <a:gd name="T85" fmla="*/ 531 h 1018"/>
                <a:gd name="T86" fmla="*/ 5025 w 5838"/>
                <a:gd name="T87" fmla="*/ 626 h 1018"/>
                <a:gd name="T88" fmla="*/ 5215 w 5838"/>
                <a:gd name="T89" fmla="*/ 735 h 1018"/>
                <a:gd name="T90" fmla="*/ 5395 w 5838"/>
                <a:gd name="T91" fmla="*/ 840 h 1018"/>
                <a:gd name="T92" fmla="*/ 5552 w 5838"/>
                <a:gd name="T93" fmla="*/ 931 h 1018"/>
                <a:gd name="T94" fmla="*/ 5659 w 5838"/>
                <a:gd name="T95" fmla="*/ 993 h 1018"/>
                <a:gd name="T96" fmla="*/ 5702 w 5838"/>
                <a:gd name="T97" fmla="*/ 1018 h 1018"/>
                <a:gd name="T98" fmla="*/ 5706 w 5838"/>
                <a:gd name="T99" fmla="*/ 1003 h 1018"/>
                <a:gd name="T100" fmla="*/ 5723 w 5838"/>
                <a:gd name="T101" fmla="*/ 968 h 1018"/>
                <a:gd name="T102" fmla="*/ 5746 w 5838"/>
                <a:gd name="T103" fmla="*/ 917 h 1018"/>
                <a:gd name="T104" fmla="*/ 5774 w 5838"/>
                <a:gd name="T105" fmla="*/ 861 h 1018"/>
                <a:gd name="T106" fmla="*/ 5799 w 5838"/>
                <a:gd name="T107" fmla="*/ 805 h 1018"/>
                <a:gd name="T108" fmla="*/ 5820 w 5838"/>
                <a:gd name="T109" fmla="*/ 758 h 1018"/>
                <a:gd name="T110" fmla="*/ 5834 w 5838"/>
                <a:gd name="T111" fmla="*/ 725 h 1018"/>
                <a:gd name="T112" fmla="*/ 5838 w 5838"/>
                <a:gd name="T113" fmla="*/ 72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38" h="1018">
                  <a:moveTo>
                    <a:pt x="5838" y="720"/>
                  </a:moveTo>
                  <a:lnTo>
                    <a:pt x="5795" y="702"/>
                  </a:lnTo>
                  <a:lnTo>
                    <a:pt x="5684" y="657"/>
                  </a:lnTo>
                  <a:lnTo>
                    <a:pt x="5525" y="593"/>
                  </a:lnTo>
                  <a:lnTo>
                    <a:pt x="5339" y="524"/>
                  </a:lnTo>
                  <a:lnTo>
                    <a:pt x="5141" y="448"/>
                  </a:lnTo>
                  <a:lnTo>
                    <a:pt x="4955" y="382"/>
                  </a:lnTo>
                  <a:lnTo>
                    <a:pt x="4800" y="330"/>
                  </a:lnTo>
                  <a:lnTo>
                    <a:pt x="4697" y="305"/>
                  </a:lnTo>
                  <a:lnTo>
                    <a:pt x="4278" y="262"/>
                  </a:lnTo>
                  <a:lnTo>
                    <a:pt x="3906" y="264"/>
                  </a:lnTo>
                  <a:lnTo>
                    <a:pt x="3555" y="285"/>
                  </a:lnTo>
                  <a:lnTo>
                    <a:pt x="3210" y="312"/>
                  </a:lnTo>
                  <a:lnTo>
                    <a:pt x="2847" y="316"/>
                  </a:lnTo>
                  <a:lnTo>
                    <a:pt x="2453" y="281"/>
                  </a:lnTo>
                  <a:lnTo>
                    <a:pt x="2005" y="188"/>
                  </a:lnTo>
                  <a:lnTo>
                    <a:pt x="1487" y="18"/>
                  </a:lnTo>
                  <a:lnTo>
                    <a:pt x="1340" y="0"/>
                  </a:lnTo>
                  <a:lnTo>
                    <a:pt x="1135" y="16"/>
                  </a:lnTo>
                  <a:lnTo>
                    <a:pt x="890" y="51"/>
                  </a:lnTo>
                  <a:lnTo>
                    <a:pt x="638" y="101"/>
                  </a:lnTo>
                  <a:lnTo>
                    <a:pt x="394" y="153"/>
                  </a:lnTo>
                  <a:lnTo>
                    <a:pt x="192" y="202"/>
                  </a:lnTo>
                  <a:lnTo>
                    <a:pt x="50" y="237"/>
                  </a:lnTo>
                  <a:lnTo>
                    <a:pt x="0" y="252"/>
                  </a:lnTo>
                  <a:lnTo>
                    <a:pt x="52" y="241"/>
                  </a:lnTo>
                  <a:lnTo>
                    <a:pt x="200" y="213"/>
                  </a:lnTo>
                  <a:lnTo>
                    <a:pt x="411" y="175"/>
                  </a:lnTo>
                  <a:lnTo>
                    <a:pt x="663" y="136"/>
                  </a:lnTo>
                  <a:lnTo>
                    <a:pt x="923" y="99"/>
                  </a:lnTo>
                  <a:lnTo>
                    <a:pt x="1169" y="76"/>
                  </a:lnTo>
                  <a:lnTo>
                    <a:pt x="1373" y="70"/>
                  </a:lnTo>
                  <a:lnTo>
                    <a:pt x="1507" y="91"/>
                  </a:lnTo>
                  <a:lnTo>
                    <a:pt x="2023" y="277"/>
                  </a:lnTo>
                  <a:lnTo>
                    <a:pt x="2469" y="380"/>
                  </a:lnTo>
                  <a:lnTo>
                    <a:pt x="2863" y="417"/>
                  </a:lnTo>
                  <a:lnTo>
                    <a:pt x="3219" y="415"/>
                  </a:lnTo>
                  <a:lnTo>
                    <a:pt x="3555" y="388"/>
                  </a:lnTo>
                  <a:lnTo>
                    <a:pt x="3888" y="367"/>
                  </a:lnTo>
                  <a:lnTo>
                    <a:pt x="4234" y="369"/>
                  </a:lnTo>
                  <a:lnTo>
                    <a:pt x="4612" y="417"/>
                  </a:lnTo>
                  <a:lnTo>
                    <a:pt x="4703" y="456"/>
                  </a:lnTo>
                  <a:lnTo>
                    <a:pt x="4846" y="531"/>
                  </a:lnTo>
                  <a:lnTo>
                    <a:pt x="5025" y="626"/>
                  </a:lnTo>
                  <a:lnTo>
                    <a:pt x="5215" y="735"/>
                  </a:lnTo>
                  <a:lnTo>
                    <a:pt x="5395" y="840"/>
                  </a:lnTo>
                  <a:lnTo>
                    <a:pt x="5552" y="931"/>
                  </a:lnTo>
                  <a:lnTo>
                    <a:pt x="5659" y="993"/>
                  </a:lnTo>
                  <a:lnTo>
                    <a:pt x="5702" y="1018"/>
                  </a:lnTo>
                  <a:lnTo>
                    <a:pt x="5706" y="1003"/>
                  </a:lnTo>
                  <a:lnTo>
                    <a:pt x="5723" y="968"/>
                  </a:lnTo>
                  <a:lnTo>
                    <a:pt x="5746" y="917"/>
                  </a:lnTo>
                  <a:lnTo>
                    <a:pt x="5774" y="861"/>
                  </a:lnTo>
                  <a:lnTo>
                    <a:pt x="5799" y="805"/>
                  </a:lnTo>
                  <a:lnTo>
                    <a:pt x="5820" y="758"/>
                  </a:lnTo>
                  <a:lnTo>
                    <a:pt x="5834" y="725"/>
                  </a:lnTo>
                  <a:lnTo>
                    <a:pt x="5838" y="72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70" name="Freeform 250">
              <a:extLst>
                <a:ext uri="{FF2B5EF4-FFF2-40B4-BE49-F238E27FC236}">
                  <a16:creationId xmlns:a16="http://schemas.microsoft.com/office/drawing/2014/main" id="{1D5AA2C2-F02E-EFC7-5615-FBBAB1544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816"/>
              <a:ext cx="1841" cy="265"/>
            </a:xfrm>
            <a:custGeom>
              <a:avLst/>
              <a:gdLst>
                <a:gd name="T0" fmla="*/ 3462 w 3681"/>
                <a:gd name="T1" fmla="*/ 31 h 529"/>
                <a:gd name="T2" fmla="*/ 3423 w 3681"/>
                <a:gd name="T3" fmla="*/ 27 h 529"/>
                <a:gd name="T4" fmla="*/ 3324 w 3681"/>
                <a:gd name="T5" fmla="*/ 23 h 529"/>
                <a:gd name="T6" fmla="*/ 3181 w 3681"/>
                <a:gd name="T7" fmla="*/ 17 h 529"/>
                <a:gd name="T8" fmla="*/ 3016 w 3681"/>
                <a:gd name="T9" fmla="*/ 12 h 529"/>
                <a:gd name="T10" fmla="*/ 2841 w 3681"/>
                <a:gd name="T11" fmla="*/ 6 h 529"/>
                <a:gd name="T12" fmla="*/ 2682 w 3681"/>
                <a:gd name="T13" fmla="*/ 2 h 529"/>
                <a:gd name="T14" fmla="*/ 2552 w 3681"/>
                <a:gd name="T15" fmla="*/ 0 h 529"/>
                <a:gd name="T16" fmla="*/ 2475 w 3681"/>
                <a:gd name="T17" fmla="*/ 4 h 529"/>
                <a:gd name="T18" fmla="*/ 2221 w 3681"/>
                <a:gd name="T19" fmla="*/ 35 h 529"/>
                <a:gd name="T20" fmla="*/ 2029 w 3681"/>
                <a:gd name="T21" fmla="*/ 79 h 529"/>
                <a:gd name="T22" fmla="*/ 1870 w 3681"/>
                <a:gd name="T23" fmla="*/ 128 h 529"/>
                <a:gd name="T24" fmla="*/ 1717 w 3681"/>
                <a:gd name="T25" fmla="*/ 178 h 529"/>
                <a:gd name="T26" fmla="*/ 1534 w 3681"/>
                <a:gd name="T27" fmla="*/ 221 h 529"/>
                <a:gd name="T28" fmla="*/ 1300 w 3681"/>
                <a:gd name="T29" fmla="*/ 254 h 529"/>
                <a:gd name="T30" fmla="*/ 978 w 3681"/>
                <a:gd name="T31" fmla="*/ 271 h 529"/>
                <a:gd name="T32" fmla="*/ 545 w 3681"/>
                <a:gd name="T33" fmla="*/ 267 h 529"/>
                <a:gd name="T34" fmla="*/ 454 w 3681"/>
                <a:gd name="T35" fmla="*/ 275 h 529"/>
                <a:gd name="T36" fmla="*/ 361 w 3681"/>
                <a:gd name="T37" fmla="*/ 306 h 529"/>
                <a:gd name="T38" fmla="*/ 268 w 3681"/>
                <a:gd name="T39" fmla="*/ 349 h 529"/>
                <a:gd name="T40" fmla="*/ 184 w 3681"/>
                <a:gd name="T41" fmla="*/ 397 h 529"/>
                <a:gd name="T42" fmla="*/ 109 w 3681"/>
                <a:gd name="T43" fmla="*/ 444 h 529"/>
                <a:gd name="T44" fmla="*/ 51 w 3681"/>
                <a:gd name="T45" fmla="*/ 487 h 529"/>
                <a:gd name="T46" fmla="*/ 14 w 3681"/>
                <a:gd name="T47" fmla="*/ 516 h 529"/>
                <a:gd name="T48" fmla="*/ 0 w 3681"/>
                <a:gd name="T49" fmla="*/ 529 h 529"/>
                <a:gd name="T50" fmla="*/ 18 w 3681"/>
                <a:gd name="T51" fmla="*/ 518 h 529"/>
                <a:gd name="T52" fmla="*/ 66 w 3681"/>
                <a:gd name="T53" fmla="*/ 490 h 529"/>
                <a:gd name="T54" fmla="*/ 140 w 3681"/>
                <a:gd name="T55" fmla="*/ 452 h 529"/>
                <a:gd name="T56" fmla="*/ 233 w 3681"/>
                <a:gd name="T57" fmla="*/ 409 h 529"/>
                <a:gd name="T58" fmla="*/ 332 w 3681"/>
                <a:gd name="T59" fmla="*/ 364 h 529"/>
                <a:gd name="T60" fmla="*/ 437 w 3681"/>
                <a:gd name="T61" fmla="*/ 328 h 529"/>
                <a:gd name="T62" fmla="*/ 535 w 3681"/>
                <a:gd name="T63" fmla="*/ 302 h 529"/>
                <a:gd name="T64" fmla="*/ 625 w 3681"/>
                <a:gd name="T65" fmla="*/ 295 h 529"/>
                <a:gd name="T66" fmla="*/ 1071 w 3681"/>
                <a:gd name="T67" fmla="*/ 304 h 529"/>
                <a:gd name="T68" fmla="*/ 1400 w 3681"/>
                <a:gd name="T69" fmla="*/ 291 h 529"/>
                <a:gd name="T70" fmla="*/ 1639 w 3681"/>
                <a:gd name="T71" fmla="*/ 258 h 529"/>
                <a:gd name="T72" fmla="*/ 1819 w 3681"/>
                <a:gd name="T73" fmla="*/ 215 h 529"/>
                <a:gd name="T74" fmla="*/ 1967 w 3681"/>
                <a:gd name="T75" fmla="*/ 167 h 529"/>
                <a:gd name="T76" fmla="*/ 2118 w 3681"/>
                <a:gd name="T77" fmla="*/ 120 h 529"/>
                <a:gd name="T78" fmla="*/ 2296 w 3681"/>
                <a:gd name="T79" fmla="*/ 79 h 529"/>
                <a:gd name="T80" fmla="*/ 2539 w 3681"/>
                <a:gd name="T81" fmla="*/ 56 h 529"/>
                <a:gd name="T82" fmla="*/ 2624 w 3681"/>
                <a:gd name="T83" fmla="*/ 60 h 529"/>
                <a:gd name="T84" fmla="*/ 2772 w 3681"/>
                <a:gd name="T85" fmla="*/ 72 h 529"/>
                <a:gd name="T86" fmla="*/ 2956 w 3681"/>
                <a:gd name="T87" fmla="*/ 87 h 529"/>
                <a:gd name="T88" fmla="*/ 3159 w 3681"/>
                <a:gd name="T89" fmla="*/ 108 h 529"/>
                <a:gd name="T90" fmla="*/ 3353 w 3681"/>
                <a:gd name="T91" fmla="*/ 126 h 529"/>
                <a:gd name="T92" fmla="*/ 3520 w 3681"/>
                <a:gd name="T93" fmla="*/ 143 h 529"/>
                <a:gd name="T94" fmla="*/ 3636 w 3681"/>
                <a:gd name="T95" fmla="*/ 155 h 529"/>
                <a:gd name="T96" fmla="*/ 3681 w 3681"/>
                <a:gd name="T97" fmla="*/ 161 h 529"/>
                <a:gd name="T98" fmla="*/ 3669 w 3681"/>
                <a:gd name="T99" fmla="*/ 153 h 529"/>
                <a:gd name="T100" fmla="*/ 3644 w 3681"/>
                <a:gd name="T101" fmla="*/ 138 h 529"/>
                <a:gd name="T102" fmla="*/ 3607 w 3681"/>
                <a:gd name="T103" fmla="*/ 116 h 529"/>
                <a:gd name="T104" fmla="*/ 3569 w 3681"/>
                <a:gd name="T105" fmla="*/ 91 h 529"/>
                <a:gd name="T106" fmla="*/ 3526 w 3681"/>
                <a:gd name="T107" fmla="*/ 66 h 529"/>
                <a:gd name="T108" fmla="*/ 3491 w 3681"/>
                <a:gd name="T109" fmla="*/ 46 h 529"/>
                <a:gd name="T110" fmla="*/ 3468 w 3681"/>
                <a:gd name="T111" fmla="*/ 33 h 529"/>
                <a:gd name="T112" fmla="*/ 3462 w 3681"/>
                <a:gd name="T113" fmla="*/ 3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1" h="529">
                  <a:moveTo>
                    <a:pt x="3462" y="31"/>
                  </a:moveTo>
                  <a:lnTo>
                    <a:pt x="3423" y="27"/>
                  </a:lnTo>
                  <a:lnTo>
                    <a:pt x="3324" y="23"/>
                  </a:lnTo>
                  <a:lnTo>
                    <a:pt x="3181" y="17"/>
                  </a:lnTo>
                  <a:lnTo>
                    <a:pt x="3016" y="12"/>
                  </a:lnTo>
                  <a:lnTo>
                    <a:pt x="2841" y="6"/>
                  </a:lnTo>
                  <a:lnTo>
                    <a:pt x="2682" y="2"/>
                  </a:lnTo>
                  <a:lnTo>
                    <a:pt x="2552" y="0"/>
                  </a:lnTo>
                  <a:lnTo>
                    <a:pt x="2475" y="4"/>
                  </a:lnTo>
                  <a:lnTo>
                    <a:pt x="2221" y="35"/>
                  </a:lnTo>
                  <a:lnTo>
                    <a:pt x="2029" y="79"/>
                  </a:lnTo>
                  <a:lnTo>
                    <a:pt x="1870" y="128"/>
                  </a:lnTo>
                  <a:lnTo>
                    <a:pt x="1717" y="178"/>
                  </a:lnTo>
                  <a:lnTo>
                    <a:pt x="1534" y="221"/>
                  </a:lnTo>
                  <a:lnTo>
                    <a:pt x="1300" y="254"/>
                  </a:lnTo>
                  <a:lnTo>
                    <a:pt x="978" y="271"/>
                  </a:lnTo>
                  <a:lnTo>
                    <a:pt x="545" y="267"/>
                  </a:lnTo>
                  <a:lnTo>
                    <a:pt x="454" y="275"/>
                  </a:lnTo>
                  <a:lnTo>
                    <a:pt x="361" y="306"/>
                  </a:lnTo>
                  <a:lnTo>
                    <a:pt x="268" y="349"/>
                  </a:lnTo>
                  <a:lnTo>
                    <a:pt x="184" y="397"/>
                  </a:lnTo>
                  <a:lnTo>
                    <a:pt x="109" y="444"/>
                  </a:lnTo>
                  <a:lnTo>
                    <a:pt x="51" y="487"/>
                  </a:lnTo>
                  <a:lnTo>
                    <a:pt x="14" y="516"/>
                  </a:lnTo>
                  <a:lnTo>
                    <a:pt x="0" y="529"/>
                  </a:lnTo>
                  <a:lnTo>
                    <a:pt x="18" y="518"/>
                  </a:lnTo>
                  <a:lnTo>
                    <a:pt x="66" y="490"/>
                  </a:lnTo>
                  <a:lnTo>
                    <a:pt x="140" y="452"/>
                  </a:lnTo>
                  <a:lnTo>
                    <a:pt x="233" y="409"/>
                  </a:lnTo>
                  <a:lnTo>
                    <a:pt x="332" y="364"/>
                  </a:lnTo>
                  <a:lnTo>
                    <a:pt x="437" y="328"/>
                  </a:lnTo>
                  <a:lnTo>
                    <a:pt x="535" y="302"/>
                  </a:lnTo>
                  <a:lnTo>
                    <a:pt x="625" y="295"/>
                  </a:lnTo>
                  <a:lnTo>
                    <a:pt x="1071" y="304"/>
                  </a:lnTo>
                  <a:lnTo>
                    <a:pt x="1400" y="291"/>
                  </a:lnTo>
                  <a:lnTo>
                    <a:pt x="1639" y="258"/>
                  </a:lnTo>
                  <a:lnTo>
                    <a:pt x="1819" y="215"/>
                  </a:lnTo>
                  <a:lnTo>
                    <a:pt x="1967" y="167"/>
                  </a:lnTo>
                  <a:lnTo>
                    <a:pt x="2118" y="120"/>
                  </a:lnTo>
                  <a:lnTo>
                    <a:pt x="2296" y="79"/>
                  </a:lnTo>
                  <a:lnTo>
                    <a:pt x="2539" y="56"/>
                  </a:lnTo>
                  <a:lnTo>
                    <a:pt x="2624" y="60"/>
                  </a:lnTo>
                  <a:lnTo>
                    <a:pt x="2772" y="72"/>
                  </a:lnTo>
                  <a:lnTo>
                    <a:pt x="2956" y="87"/>
                  </a:lnTo>
                  <a:lnTo>
                    <a:pt x="3159" y="108"/>
                  </a:lnTo>
                  <a:lnTo>
                    <a:pt x="3353" y="126"/>
                  </a:lnTo>
                  <a:lnTo>
                    <a:pt x="3520" y="143"/>
                  </a:lnTo>
                  <a:lnTo>
                    <a:pt x="3636" y="155"/>
                  </a:lnTo>
                  <a:lnTo>
                    <a:pt x="3681" y="161"/>
                  </a:lnTo>
                  <a:lnTo>
                    <a:pt x="3669" y="153"/>
                  </a:lnTo>
                  <a:lnTo>
                    <a:pt x="3644" y="138"/>
                  </a:lnTo>
                  <a:lnTo>
                    <a:pt x="3607" y="116"/>
                  </a:lnTo>
                  <a:lnTo>
                    <a:pt x="3569" y="91"/>
                  </a:lnTo>
                  <a:lnTo>
                    <a:pt x="3526" y="66"/>
                  </a:lnTo>
                  <a:lnTo>
                    <a:pt x="3491" y="46"/>
                  </a:lnTo>
                  <a:lnTo>
                    <a:pt x="3468" y="33"/>
                  </a:lnTo>
                  <a:lnTo>
                    <a:pt x="3462" y="3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71" name="Freeform 251">
              <a:extLst>
                <a:ext uri="{FF2B5EF4-FFF2-40B4-BE49-F238E27FC236}">
                  <a16:creationId xmlns:a16="http://schemas.microsoft.com/office/drawing/2014/main" id="{A0F03CFB-E093-8787-B3C6-7FE563DC6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3280"/>
              <a:ext cx="771" cy="498"/>
            </a:xfrm>
            <a:custGeom>
              <a:avLst/>
              <a:gdLst>
                <a:gd name="T0" fmla="*/ 1458 w 1541"/>
                <a:gd name="T1" fmla="*/ 996 h 996"/>
                <a:gd name="T2" fmla="*/ 1028 w 1541"/>
                <a:gd name="T3" fmla="*/ 934 h 996"/>
                <a:gd name="T4" fmla="*/ 665 w 1541"/>
                <a:gd name="T5" fmla="*/ 862 h 996"/>
                <a:gd name="T6" fmla="*/ 372 w 1541"/>
                <a:gd name="T7" fmla="*/ 775 h 996"/>
                <a:gd name="T8" fmla="*/ 163 w 1541"/>
                <a:gd name="T9" fmla="*/ 672 h 996"/>
                <a:gd name="T10" fmla="*/ 35 w 1541"/>
                <a:gd name="T11" fmla="*/ 543 h 996"/>
                <a:gd name="T12" fmla="*/ 0 w 1541"/>
                <a:gd name="T13" fmla="*/ 391 h 996"/>
                <a:gd name="T14" fmla="*/ 62 w 1541"/>
                <a:gd name="T15" fmla="*/ 211 h 996"/>
                <a:gd name="T16" fmla="*/ 232 w 1541"/>
                <a:gd name="T17" fmla="*/ 0 h 996"/>
                <a:gd name="T18" fmla="*/ 155 w 1541"/>
                <a:gd name="T19" fmla="*/ 261 h 996"/>
                <a:gd name="T20" fmla="*/ 170 w 1541"/>
                <a:gd name="T21" fmla="*/ 461 h 996"/>
                <a:gd name="T22" fmla="*/ 263 w 1541"/>
                <a:gd name="T23" fmla="*/ 608 h 996"/>
                <a:gd name="T24" fmla="*/ 426 w 1541"/>
                <a:gd name="T25" fmla="*/ 715 h 996"/>
                <a:gd name="T26" fmla="*/ 645 w 1541"/>
                <a:gd name="T27" fmla="*/ 787 h 996"/>
                <a:gd name="T28" fmla="*/ 911 w 1541"/>
                <a:gd name="T29" fmla="*/ 839 h 996"/>
                <a:gd name="T30" fmla="*/ 1214 w 1541"/>
                <a:gd name="T31" fmla="*/ 878 h 996"/>
                <a:gd name="T32" fmla="*/ 1541 w 1541"/>
                <a:gd name="T33" fmla="*/ 917 h 996"/>
                <a:gd name="T34" fmla="*/ 1530 w 1541"/>
                <a:gd name="T35" fmla="*/ 924 h 996"/>
                <a:gd name="T36" fmla="*/ 1520 w 1541"/>
                <a:gd name="T37" fmla="*/ 934 h 996"/>
                <a:gd name="T38" fmla="*/ 1508 w 1541"/>
                <a:gd name="T39" fmla="*/ 944 h 996"/>
                <a:gd name="T40" fmla="*/ 1499 w 1541"/>
                <a:gd name="T41" fmla="*/ 956 h 996"/>
                <a:gd name="T42" fmla="*/ 1477 w 1541"/>
                <a:gd name="T43" fmla="*/ 975 h 996"/>
                <a:gd name="T44" fmla="*/ 1458 w 1541"/>
                <a:gd name="T45" fmla="*/ 996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1" h="996">
                  <a:moveTo>
                    <a:pt x="1458" y="996"/>
                  </a:moveTo>
                  <a:lnTo>
                    <a:pt x="1028" y="934"/>
                  </a:lnTo>
                  <a:lnTo>
                    <a:pt x="665" y="862"/>
                  </a:lnTo>
                  <a:lnTo>
                    <a:pt x="372" y="775"/>
                  </a:lnTo>
                  <a:lnTo>
                    <a:pt x="163" y="672"/>
                  </a:lnTo>
                  <a:lnTo>
                    <a:pt x="35" y="543"/>
                  </a:lnTo>
                  <a:lnTo>
                    <a:pt x="0" y="391"/>
                  </a:lnTo>
                  <a:lnTo>
                    <a:pt x="62" y="211"/>
                  </a:lnTo>
                  <a:lnTo>
                    <a:pt x="232" y="0"/>
                  </a:lnTo>
                  <a:lnTo>
                    <a:pt x="155" y="261"/>
                  </a:lnTo>
                  <a:lnTo>
                    <a:pt x="170" y="461"/>
                  </a:lnTo>
                  <a:lnTo>
                    <a:pt x="263" y="608"/>
                  </a:lnTo>
                  <a:lnTo>
                    <a:pt x="426" y="715"/>
                  </a:lnTo>
                  <a:lnTo>
                    <a:pt x="645" y="787"/>
                  </a:lnTo>
                  <a:lnTo>
                    <a:pt x="911" y="839"/>
                  </a:lnTo>
                  <a:lnTo>
                    <a:pt x="1214" y="878"/>
                  </a:lnTo>
                  <a:lnTo>
                    <a:pt x="1541" y="917"/>
                  </a:lnTo>
                  <a:lnTo>
                    <a:pt x="1530" y="924"/>
                  </a:lnTo>
                  <a:lnTo>
                    <a:pt x="1520" y="934"/>
                  </a:lnTo>
                  <a:lnTo>
                    <a:pt x="1508" y="944"/>
                  </a:lnTo>
                  <a:lnTo>
                    <a:pt x="1499" y="956"/>
                  </a:lnTo>
                  <a:lnTo>
                    <a:pt x="1477" y="975"/>
                  </a:lnTo>
                  <a:lnTo>
                    <a:pt x="1458" y="996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72" name="Freeform 252">
              <a:extLst>
                <a:ext uri="{FF2B5EF4-FFF2-40B4-BE49-F238E27FC236}">
                  <a16:creationId xmlns:a16="http://schemas.microsoft.com/office/drawing/2014/main" id="{4F3C87FC-0B30-69F8-E8B2-F5FDEE27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" y="2712"/>
              <a:ext cx="611" cy="1253"/>
            </a:xfrm>
            <a:custGeom>
              <a:avLst/>
              <a:gdLst>
                <a:gd name="T0" fmla="*/ 919 w 1222"/>
                <a:gd name="T1" fmla="*/ 252 h 2504"/>
                <a:gd name="T2" fmla="*/ 1203 w 1222"/>
                <a:gd name="T3" fmla="*/ 1136 h 2504"/>
                <a:gd name="T4" fmla="*/ 1187 w 1222"/>
                <a:gd name="T5" fmla="*/ 2043 h 2504"/>
                <a:gd name="T6" fmla="*/ 1055 w 1222"/>
                <a:gd name="T7" fmla="*/ 2394 h 2504"/>
                <a:gd name="T8" fmla="*/ 958 w 1222"/>
                <a:gd name="T9" fmla="*/ 2375 h 2504"/>
                <a:gd name="T10" fmla="*/ 902 w 1222"/>
                <a:gd name="T11" fmla="*/ 2504 h 2504"/>
                <a:gd name="T12" fmla="*/ 875 w 1222"/>
                <a:gd name="T13" fmla="*/ 2380 h 2504"/>
                <a:gd name="T14" fmla="*/ 852 w 1222"/>
                <a:gd name="T15" fmla="*/ 2117 h 2504"/>
                <a:gd name="T16" fmla="*/ 803 w 1222"/>
                <a:gd name="T17" fmla="*/ 2233 h 2504"/>
                <a:gd name="T18" fmla="*/ 755 w 1222"/>
                <a:gd name="T19" fmla="*/ 2446 h 2504"/>
                <a:gd name="T20" fmla="*/ 716 w 1222"/>
                <a:gd name="T21" fmla="*/ 2322 h 2504"/>
                <a:gd name="T22" fmla="*/ 669 w 1222"/>
                <a:gd name="T23" fmla="*/ 1960 h 2504"/>
                <a:gd name="T24" fmla="*/ 611 w 1222"/>
                <a:gd name="T25" fmla="*/ 1927 h 2504"/>
                <a:gd name="T26" fmla="*/ 559 w 1222"/>
                <a:gd name="T27" fmla="*/ 2128 h 2504"/>
                <a:gd name="T28" fmla="*/ 508 w 1222"/>
                <a:gd name="T29" fmla="*/ 2076 h 2504"/>
                <a:gd name="T30" fmla="*/ 466 w 1222"/>
                <a:gd name="T31" fmla="*/ 1787 h 2504"/>
                <a:gd name="T32" fmla="*/ 435 w 1222"/>
                <a:gd name="T33" fmla="*/ 1791 h 2504"/>
                <a:gd name="T34" fmla="*/ 394 w 1222"/>
                <a:gd name="T35" fmla="*/ 1975 h 2504"/>
                <a:gd name="T36" fmla="*/ 347 w 1222"/>
                <a:gd name="T37" fmla="*/ 1861 h 2504"/>
                <a:gd name="T38" fmla="*/ 297 w 1222"/>
                <a:gd name="T39" fmla="*/ 1533 h 2504"/>
                <a:gd name="T40" fmla="*/ 215 w 1222"/>
                <a:gd name="T41" fmla="*/ 1529 h 2504"/>
                <a:gd name="T42" fmla="*/ 163 w 1222"/>
                <a:gd name="T43" fmla="*/ 1678 h 2504"/>
                <a:gd name="T44" fmla="*/ 163 w 1222"/>
                <a:gd name="T45" fmla="*/ 1539 h 2504"/>
                <a:gd name="T46" fmla="*/ 179 w 1222"/>
                <a:gd name="T47" fmla="*/ 1209 h 2504"/>
                <a:gd name="T48" fmla="*/ 119 w 1222"/>
                <a:gd name="T49" fmla="*/ 1180 h 2504"/>
                <a:gd name="T50" fmla="*/ 25 w 1222"/>
                <a:gd name="T51" fmla="*/ 1275 h 2504"/>
                <a:gd name="T52" fmla="*/ 0 w 1222"/>
                <a:gd name="T53" fmla="*/ 1110 h 2504"/>
                <a:gd name="T54" fmla="*/ 72 w 1222"/>
                <a:gd name="T55" fmla="*/ 775 h 2504"/>
                <a:gd name="T56" fmla="*/ 179 w 1222"/>
                <a:gd name="T57" fmla="*/ 585 h 2504"/>
                <a:gd name="T58" fmla="*/ 316 w 1222"/>
                <a:gd name="T59" fmla="*/ 663 h 2504"/>
                <a:gd name="T60" fmla="*/ 512 w 1222"/>
                <a:gd name="T61" fmla="*/ 746 h 2504"/>
                <a:gd name="T62" fmla="*/ 681 w 1222"/>
                <a:gd name="T63" fmla="*/ 767 h 2504"/>
                <a:gd name="T64" fmla="*/ 751 w 1222"/>
                <a:gd name="T65" fmla="*/ 655 h 2504"/>
                <a:gd name="T66" fmla="*/ 737 w 1222"/>
                <a:gd name="T67" fmla="*/ 442 h 2504"/>
                <a:gd name="T68" fmla="*/ 681 w 1222"/>
                <a:gd name="T69" fmla="*/ 211 h 2504"/>
                <a:gd name="T70" fmla="*/ 623 w 1222"/>
                <a:gd name="T71" fmla="*/ 38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2" h="2504">
                  <a:moveTo>
                    <a:pt x="607" y="0"/>
                  </a:moveTo>
                  <a:lnTo>
                    <a:pt x="919" y="252"/>
                  </a:lnTo>
                  <a:lnTo>
                    <a:pt x="1110" y="655"/>
                  </a:lnTo>
                  <a:lnTo>
                    <a:pt x="1203" y="1136"/>
                  </a:lnTo>
                  <a:lnTo>
                    <a:pt x="1222" y="1624"/>
                  </a:lnTo>
                  <a:lnTo>
                    <a:pt x="1187" y="2043"/>
                  </a:lnTo>
                  <a:lnTo>
                    <a:pt x="1125" y="2326"/>
                  </a:lnTo>
                  <a:lnTo>
                    <a:pt x="1055" y="2394"/>
                  </a:lnTo>
                  <a:lnTo>
                    <a:pt x="1005" y="2181"/>
                  </a:lnTo>
                  <a:lnTo>
                    <a:pt x="958" y="2375"/>
                  </a:lnTo>
                  <a:lnTo>
                    <a:pt x="925" y="2477"/>
                  </a:lnTo>
                  <a:lnTo>
                    <a:pt x="902" y="2504"/>
                  </a:lnTo>
                  <a:lnTo>
                    <a:pt x="888" y="2468"/>
                  </a:lnTo>
                  <a:lnTo>
                    <a:pt x="875" y="2380"/>
                  </a:lnTo>
                  <a:lnTo>
                    <a:pt x="865" y="2258"/>
                  </a:lnTo>
                  <a:lnTo>
                    <a:pt x="852" y="2117"/>
                  </a:lnTo>
                  <a:lnTo>
                    <a:pt x="838" y="1969"/>
                  </a:lnTo>
                  <a:lnTo>
                    <a:pt x="803" y="2233"/>
                  </a:lnTo>
                  <a:lnTo>
                    <a:pt x="778" y="2390"/>
                  </a:lnTo>
                  <a:lnTo>
                    <a:pt x="755" y="2446"/>
                  </a:lnTo>
                  <a:lnTo>
                    <a:pt x="737" y="2421"/>
                  </a:lnTo>
                  <a:lnTo>
                    <a:pt x="716" y="2322"/>
                  </a:lnTo>
                  <a:lnTo>
                    <a:pt x="695" y="2165"/>
                  </a:lnTo>
                  <a:lnTo>
                    <a:pt x="669" y="1960"/>
                  </a:lnTo>
                  <a:lnTo>
                    <a:pt x="638" y="1723"/>
                  </a:lnTo>
                  <a:lnTo>
                    <a:pt x="611" y="1927"/>
                  </a:lnTo>
                  <a:lnTo>
                    <a:pt x="586" y="2062"/>
                  </a:lnTo>
                  <a:lnTo>
                    <a:pt x="559" y="2128"/>
                  </a:lnTo>
                  <a:lnTo>
                    <a:pt x="534" y="2134"/>
                  </a:lnTo>
                  <a:lnTo>
                    <a:pt x="508" y="2076"/>
                  </a:lnTo>
                  <a:lnTo>
                    <a:pt x="487" y="1960"/>
                  </a:lnTo>
                  <a:lnTo>
                    <a:pt x="466" y="1787"/>
                  </a:lnTo>
                  <a:lnTo>
                    <a:pt x="452" y="1564"/>
                  </a:lnTo>
                  <a:lnTo>
                    <a:pt x="435" y="1791"/>
                  </a:lnTo>
                  <a:lnTo>
                    <a:pt x="417" y="1927"/>
                  </a:lnTo>
                  <a:lnTo>
                    <a:pt x="394" y="1975"/>
                  </a:lnTo>
                  <a:lnTo>
                    <a:pt x="373" y="1952"/>
                  </a:lnTo>
                  <a:lnTo>
                    <a:pt x="347" y="1861"/>
                  </a:lnTo>
                  <a:lnTo>
                    <a:pt x="322" y="1719"/>
                  </a:lnTo>
                  <a:lnTo>
                    <a:pt x="297" y="1533"/>
                  </a:lnTo>
                  <a:lnTo>
                    <a:pt x="274" y="1314"/>
                  </a:lnTo>
                  <a:lnTo>
                    <a:pt x="215" y="1529"/>
                  </a:lnTo>
                  <a:lnTo>
                    <a:pt x="181" y="1647"/>
                  </a:lnTo>
                  <a:lnTo>
                    <a:pt x="163" y="1678"/>
                  </a:lnTo>
                  <a:lnTo>
                    <a:pt x="161" y="1640"/>
                  </a:lnTo>
                  <a:lnTo>
                    <a:pt x="163" y="1539"/>
                  </a:lnTo>
                  <a:lnTo>
                    <a:pt x="173" y="1392"/>
                  </a:lnTo>
                  <a:lnTo>
                    <a:pt x="179" y="1209"/>
                  </a:lnTo>
                  <a:lnTo>
                    <a:pt x="181" y="1010"/>
                  </a:lnTo>
                  <a:lnTo>
                    <a:pt x="119" y="1180"/>
                  </a:lnTo>
                  <a:lnTo>
                    <a:pt x="66" y="1266"/>
                  </a:lnTo>
                  <a:lnTo>
                    <a:pt x="25" y="1275"/>
                  </a:lnTo>
                  <a:lnTo>
                    <a:pt x="4" y="1221"/>
                  </a:lnTo>
                  <a:lnTo>
                    <a:pt x="0" y="1110"/>
                  </a:lnTo>
                  <a:lnTo>
                    <a:pt x="22" y="961"/>
                  </a:lnTo>
                  <a:lnTo>
                    <a:pt x="72" y="775"/>
                  </a:lnTo>
                  <a:lnTo>
                    <a:pt x="159" y="573"/>
                  </a:lnTo>
                  <a:lnTo>
                    <a:pt x="179" y="585"/>
                  </a:lnTo>
                  <a:lnTo>
                    <a:pt x="237" y="618"/>
                  </a:lnTo>
                  <a:lnTo>
                    <a:pt x="316" y="663"/>
                  </a:lnTo>
                  <a:lnTo>
                    <a:pt x="413" y="709"/>
                  </a:lnTo>
                  <a:lnTo>
                    <a:pt x="512" y="746"/>
                  </a:lnTo>
                  <a:lnTo>
                    <a:pt x="607" y="769"/>
                  </a:lnTo>
                  <a:lnTo>
                    <a:pt x="681" y="767"/>
                  </a:lnTo>
                  <a:lnTo>
                    <a:pt x="731" y="730"/>
                  </a:lnTo>
                  <a:lnTo>
                    <a:pt x="751" y="655"/>
                  </a:lnTo>
                  <a:lnTo>
                    <a:pt x="751" y="556"/>
                  </a:lnTo>
                  <a:lnTo>
                    <a:pt x="737" y="442"/>
                  </a:lnTo>
                  <a:lnTo>
                    <a:pt x="712" y="325"/>
                  </a:lnTo>
                  <a:lnTo>
                    <a:pt x="681" y="211"/>
                  </a:lnTo>
                  <a:lnTo>
                    <a:pt x="650" y="114"/>
                  </a:lnTo>
                  <a:lnTo>
                    <a:pt x="623" y="38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8C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73" name="Freeform 253">
              <a:extLst>
                <a:ext uri="{FF2B5EF4-FFF2-40B4-BE49-F238E27FC236}">
                  <a16:creationId xmlns:a16="http://schemas.microsoft.com/office/drawing/2014/main" id="{6DDEC292-B2BC-FCA0-1ECB-FC162B7CC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2712"/>
              <a:ext cx="602" cy="1232"/>
            </a:xfrm>
            <a:custGeom>
              <a:avLst/>
              <a:gdLst>
                <a:gd name="T0" fmla="*/ 906 w 1204"/>
                <a:gd name="T1" fmla="*/ 250 h 2464"/>
                <a:gd name="T2" fmla="*/ 1183 w 1204"/>
                <a:gd name="T3" fmla="*/ 1122 h 2464"/>
                <a:gd name="T4" fmla="*/ 1171 w 1204"/>
                <a:gd name="T5" fmla="*/ 2014 h 2464"/>
                <a:gd name="T6" fmla="*/ 1049 w 1204"/>
                <a:gd name="T7" fmla="*/ 2353 h 2464"/>
                <a:gd name="T8" fmla="*/ 958 w 1204"/>
                <a:gd name="T9" fmla="*/ 2334 h 2464"/>
                <a:gd name="T10" fmla="*/ 902 w 1204"/>
                <a:gd name="T11" fmla="*/ 2464 h 2464"/>
                <a:gd name="T12" fmla="*/ 875 w 1204"/>
                <a:gd name="T13" fmla="*/ 2340 h 2464"/>
                <a:gd name="T14" fmla="*/ 851 w 1204"/>
                <a:gd name="T15" fmla="*/ 2078 h 2464"/>
                <a:gd name="T16" fmla="*/ 805 w 1204"/>
                <a:gd name="T17" fmla="*/ 2194 h 2464"/>
                <a:gd name="T18" fmla="*/ 756 w 1204"/>
                <a:gd name="T19" fmla="*/ 2404 h 2464"/>
                <a:gd name="T20" fmla="*/ 718 w 1204"/>
                <a:gd name="T21" fmla="*/ 2280 h 2464"/>
                <a:gd name="T22" fmla="*/ 671 w 1204"/>
                <a:gd name="T23" fmla="*/ 1917 h 2464"/>
                <a:gd name="T24" fmla="*/ 613 w 1204"/>
                <a:gd name="T25" fmla="*/ 1884 h 2464"/>
                <a:gd name="T26" fmla="*/ 561 w 1204"/>
                <a:gd name="T27" fmla="*/ 2088 h 2464"/>
                <a:gd name="T28" fmla="*/ 508 w 1204"/>
                <a:gd name="T29" fmla="*/ 2035 h 2464"/>
                <a:gd name="T30" fmla="*/ 466 w 1204"/>
                <a:gd name="T31" fmla="*/ 1746 h 2464"/>
                <a:gd name="T32" fmla="*/ 433 w 1204"/>
                <a:gd name="T33" fmla="*/ 1748 h 2464"/>
                <a:gd name="T34" fmla="*/ 394 w 1204"/>
                <a:gd name="T35" fmla="*/ 1932 h 2464"/>
                <a:gd name="T36" fmla="*/ 347 w 1204"/>
                <a:gd name="T37" fmla="*/ 1818 h 2464"/>
                <a:gd name="T38" fmla="*/ 299 w 1204"/>
                <a:gd name="T39" fmla="*/ 1490 h 2464"/>
                <a:gd name="T40" fmla="*/ 215 w 1204"/>
                <a:gd name="T41" fmla="*/ 1489 h 2464"/>
                <a:gd name="T42" fmla="*/ 163 w 1204"/>
                <a:gd name="T43" fmla="*/ 1638 h 2464"/>
                <a:gd name="T44" fmla="*/ 163 w 1204"/>
                <a:gd name="T45" fmla="*/ 1496 h 2464"/>
                <a:gd name="T46" fmla="*/ 179 w 1204"/>
                <a:gd name="T47" fmla="*/ 1169 h 2464"/>
                <a:gd name="T48" fmla="*/ 118 w 1204"/>
                <a:gd name="T49" fmla="*/ 1143 h 2464"/>
                <a:gd name="T50" fmla="*/ 25 w 1204"/>
                <a:gd name="T51" fmla="*/ 1252 h 2464"/>
                <a:gd name="T52" fmla="*/ 0 w 1204"/>
                <a:gd name="T53" fmla="*/ 1107 h 2464"/>
                <a:gd name="T54" fmla="*/ 76 w 1204"/>
                <a:gd name="T55" fmla="*/ 785 h 2464"/>
                <a:gd name="T56" fmla="*/ 184 w 1204"/>
                <a:gd name="T57" fmla="*/ 595 h 2464"/>
                <a:gd name="T58" fmla="*/ 324 w 1204"/>
                <a:gd name="T59" fmla="*/ 672 h 2464"/>
                <a:gd name="T60" fmla="*/ 524 w 1204"/>
                <a:gd name="T61" fmla="*/ 756 h 2464"/>
                <a:gd name="T62" fmla="*/ 696 w 1204"/>
                <a:gd name="T63" fmla="*/ 775 h 2464"/>
                <a:gd name="T64" fmla="*/ 764 w 1204"/>
                <a:gd name="T65" fmla="*/ 663 h 2464"/>
                <a:gd name="T66" fmla="*/ 745 w 1204"/>
                <a:gd name="T67" fmla="*/ 449 h 2464"/>
                <a:gd name="T68" fmla="*/ 683 w 1204"/>
                <a:gd name="T69" fmla="*/ 215 h 2464"/>
                <a:gd name="T70" fmla="*/ 621 w 1204"/>
                <a:gd name="T71" fmla="*/ 4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4" h="2464">
                  <a:moveTo>
                    <a:pt x="603" y="0"/>
                  </a:moveTo>
                  <a:lnTo>
                    <a:pt x="906" y="250"/>
                  </a:lnTo>
                  <a:lnTo>
                    <a:pt x="1092" y="649"/>
                  </a:lnTo>
                  <a:lnTo>
                    <a:pt x="1183" y="1122"/>
                  </a:lnTo>
                  <a:lnTo>
                    <a:pt x="1204" y="1603"/>
                  </a:lnTo>
                  <a:lnTo>
                    <a:pt x="1171" y="2014"/>
                  </a:lnTo>
                  <a:lnTo>
                    <a:pt x="1113" y="2289"/>
                  </a:lnTo>
                  <a:lnTo>
                    <a:pt x="1049" y="2353"/>
                  </a:lnTo>
                  <a:lnTo>
                    <a:pt x="1005" y="2138"/>
                  </a:lnTo>
                  <a:lnTo>
                    <a:pt x="958" y="2334"/>
                  </a:lnTo>
                  <a:lnTo>
                    <a:pt x="925" y="2437"/>
                  </a:lnTo>
                  <a:lnTo>
                    <a:pt x="902" y="2464"/>
                  </a:lnTo>
                  <a:lnTo>
                    <a:pt x="888" y="2427"/>
                  </a:lnTo>
                  <a:lnTo>
                    <a:pt x="875" y="2340"/>
                  </a:lnTo>
                  <a:lnTo>
                    <a:pt x="865" y="2219"/>
                  </a:lnTo>
                  <a:lnTo>
                    <a:pt x="851" y="2078"/>
                  </a:lnTo>
                  <a:lnTo>
                    <a:pt x="838" y="1931"/>
                  </a:lnTo>
                  <a:lnTo>
                    <a:pt x="805" y="2194"/>
                  </a:lnTo>
                  <a:lnTo>
                    <a:pt x="780" y="2347"/>
                  </a:lnTo>
                  <a:lnTo>
                    <a:pt x="756" y="2404"/>
                  </a:lnTo>
                  <a:lnTo>
                    <a:pt x="739" y="2378"/>
                  </a:lnTo>
                  <a:lnTo>
                    <a:pt x="718" y="2280"/>
                  </a:lnTo>
                  <a:lnTo>
                    <a:pt x="696" y="2122"/>
                  </a:lnTo>
                  <a:lnTo>
                    <a:pt x="671" y="1917"/>
                  </a:lnTo>
                  <a:lnTo>
                    <a:pt x="640" y="1680"/>
                  </a:lnTo>
                  <a:lnTo>
                    <a:pt x="613" y="1884"/>
                  </a:lnTo>
                  <a:lnTo>
                    <a:pt x="588" y="2020"/>
                  </a:lnTo>
                  <a:lnTo>
                    <a:pt x="561" y="2088"/>
                  </a:lnTo>
                  <a:lnTo>
                    <a:pt x="535" y="2093"/>
                  </a:lnTo>
                  <a:lnTo>
                    <a:pt x="508" y="2035"/>
                  </a:lnTo>
                  <a:lnTo>
                    <a:pt x="487" y="1919"/>
                  </a:lnTo>
                  <a:lnTo>
                    <a:pt x="466" y="1746"/>
                  </a:lnTo>
                  <a:lnTo>
                    <a:pt x="450" y="1521"/>
                  </a:lnTo>
                  <a:lnTo>
                    <a:pt x="433" y="1748"/>
                  </a:lnTo>
                  <a:lnTo>
                    <a:pt x="415" y="1884"/>
                  </a:lnTo>
                  <a:lnTo>
                    <a:pt x="394" y="1932"/>
                  </a:lnTo>
                  <a:lnTo>
                    <a:pt x="372" y="1909"/>
                  </a:lnTo>
                  <a:lnTo>
                    <a:pt x="347" y="1818"/>
                  </a:lnTo>
                  <a:lnTo>
                    <a:pt x="324" y="1677"/>
                  </a:lnTo>
                  <a:lnTo>
                    <a:pt x="299" y="1490"/>
                  </a:lnTo>
                  <a:lnTo>
                    <a:pt x="275" y="1271"/>
                  </a:lnTo>
                  <a:lnTo>
                    <a:pt x="215" y="1489"/>
                  </a:lnTo>
                  <a:lnTo>
                    <a:pt x="180" y="1607"/>
                  </a:lnTo>
                  <a:lnTo>
                    <a:pt x="163" y="1638"/>
                  </a:lnTo>
                  <a:lnTo>
                    <a:pt x="161" y="1597"/>
                  </a:lnTo>
                  <a:lnTo>
                    <a:pt x="163" y="1496"/>
                  </a:lnTo>
                  <a:lnTo>
                    <a:pt x="173" y="1349"/>
                  </a:lnTo>
                  <a:lnTo>
                    <a:pt x="179" y="1169"/>
                  </a:lnTo>
                  <a:lnTo>
                    <a:pt x="180" y="971"/>
                  </a:lnTo>
                  <a:lnTo>
                    <a:pt x="118" y="1143"/>
                  </a:lnTo>
                  <a:lnTo>
                    <a:pt x="66" y="1235"/>
                  </a:lnTo>
                  <a:lnTo>
                    <a:pt x="25" y="1252"/>
                  </a:lnTo>
                  <a:lnTo>
                    <a:pt x="4" y="1207"/>
                  </a:lnTo>
                  <a:lnTo>
                    <a:pt x="0" y="1107"/>
                  </a:lnTo>
                  <a:lnTo>
                    <a:pt x="25" y="963"/>
                  </a:lnTo>
                  <a:lnTo>
                    <a:pt x="76" y="785"/>
                  </a:lnTo>
                  <a:lnTo>
                    <a:pt x="163" y="583"/>
                  </a:lnTo>
                  <a:lnTo>
                    <a:pt x="184" y="595"/>
                  </a:lnTo>
                  <a:lnTo>
                    <a:pt x="241" y="628"/>
                  </a:lnTo>
                  <a:lnTo>
                    <a:pt x="324" y="672"/>
                  </a:lnTo>
                  <a:lnTo>
                    <a:pt x="423" y="719"/>
                  </a:lnTo>
                  <a:lnTo>
                    <a:pt x="524" y="756"/>
                  </a:lnTo>
                  <a:lnTo>
                    <a:pt x="619" y="779"/>
                  </a:lnTo>
                  <a:lnTo>
                    <a:pt x="696" y="775"/>
                  </a:lnTo>
                  <a:lnTo>
                    <a:pt x="747" y="738"/>
                  </a:lnTo>
                  <a:lnTo>
                    <a:pt x="764" y="663"/>
                  </a:lnTo>
                  <a:lnTo>
                    <a:pt x="762" y="564"/>
                  </a:lnTo>
                  <a:lnTo>
                    <a:pt x="745" y="449"/>
                  </a:lnTo>
                  <a:lnTo>
                    <a:pt x="718" y="331"/>
                  </a:lnTo>
                  <a:lnTo>
                    <a:pt x="683" y="215"/>
                  </a:lnTo>
                  <a:lnTo>
                    <a:pt x="650" y="116"/>
                  </a:lnTo>
                  <a:lnTo>
                    <a:pt x="621" y="4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9C0A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74" name="Freeform 254">
              <a:extLst>
                <a:ext uri="{FF2B5EF4-FFF2-40B4-BE49-F238E27FC236}">
                  <a16:creationId xmlns:a16="http://schemas.microsoft.com/office/drawing/2014/main" id="{4E223E05-B468-EA7D-2017-D17F6E28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712"/>
              <a:ext cx="595" cy="1211"/>
            </a:xfrm>
            <a:custGeom>
              <a:avLst/>
              <a:gdLst>
                <a:gd name="T0" fmla="*/ 890 w 1187"/>
                <a:gd name="T1" fmla="*/ 248 h 2421"/>
                <a:gd name="T2" fmla="*/ 1165 w 1187"/>
                <a:gd name="T3" fmla="*/ 1109 h 2421"/>
                <a:gd name="T4" fmla="*/ 1158 w 1187"/>
                <a:gd name="T5" fmla="*/ 1985 h 2421"/>
                <a:gd name="T6" fmla="*/ 1043 w 1187"/>
                <a:gd name="T7" fmla="*/ 2312 h 2421"/>
                <a:gd name="T8" fmla="*/ 958 w 1187"/>
                <a:gd name="T9" fmla="*/ 2291 h 2421"/>
                <a:gd name="T10" fmla="*/ 902 w 1187"/>
                <a:gd name="T11" fmla="*/ 2421 h 2421"/>
                <a:gd name="T12" fmla="*/ 873 w 1187"/>
                <a:gd name="T13" fmla="*/ 2297 h 2421"/>
                <a:gd name="T14" fmla="*/ 849 w 1187"/>
                <a:gd name="T15" fmla="*/ 2035 h 2421"/>
                <a:gd name="T16" fmla="*/ 801 w 1187"/>
                <a:gd name="T17" fmla="*/ 2152 h 2421"/>
                <a:gd name="T18" fmla="*/ 752 w 1187"/>
                <a:gd name="T19" fmla="*/ 2363 h 2421"/>
                <a:gd name="T20" fmla="*/ 714 w 1187"/>
                <a:gd name="T21" fmla="*/ 2237 h 2421"/>
                <a:gd name="T22" fmla="*/ 667 w 1187"/>
                <a:gd name="T23" fmla="*/ 1874 h 2421"/>
                <a:gd name="T24" fmla="*/ 609 w 1187"/>
                <a:gd name="T25" fmla="*/ 1841 h 2421"/>
                <a:gd name="T26" fmla="*/ 557 w 1187"/>
                <a:gd name="T27" fmla="*/ 2045 h 2421"/>
                <a:gd name="T28" fmla="*/ 504 w 1187"/>
                <a:gd name="T29" fmla="*/ 1993 h 2421"/>
                <a:gd name="T30" fmla="*/ 463 w 1187"/>
                <a:gd name="T31" fmla="*/ 1704 h 2421"/>
                <a:gd name="T32" fmla="*/ 432 w 1187"/>
                <a:gd name="T33" fmla="*/ 1706 h 2421"/>
                <a:gd name="T34" fmla="*/ 392 w 1187"/>
                <a:gd name="T35" fmla="*/ 1892 h 2421"/>
                <a:gd name="T36" fmla="*/ 345 w 1187"/>
                <a:gd name="T37" fmla="*/ 1777 h 2421"/>
                <a:gd name="T38" fmla="*/ 295 w 1187"/>
                <a:gd name="T39" fmla="*/ 1450 h 2421"/>
                <a:gd name="T40" fmla="*/ 213 w 1187"/>
                <a:gd name="T41" fmla="*/ 1448 h 2421"/>
                <a:gd name="T42" fmla="*/ 161 w 1187"/>
                <a:gd name="T43" fmla="*/ 1595 h 2421"/>
                <a:gd name="T44" fmla="*/ 161 w 1187"/>
                <a:gd name="T45" fmla="*/ 1456 h 2421"/>
                <a:gd name="T46" fmla="*/ 176 w 1187"/>
                <a:gd name="T47" fmla="*/ 1128 h 2421"/>
                <a:gd name="T48" fmla="*/ 116 w 1187"/>
                <a:gd name="T49" fmla="*/ 1103 h 2421"/>
                <a:gd name="T50" fmla="*/ 25 w 1187"/>
                <a:gd name="T51" fmla="*/ 1225 h 2421"/>
                <a:gd name="T52" fmla="*/ 0 w 1187"/>
                <a:gd name="T53" fmla="*/ 1099 h 2421"/>
                <a:gd name="T54" fmla="*/ 76 w 1187"/>
                <a:gd name="T55" fmla="*/ 794 h 2421"/>
                <a:gd name="T56" fmla="*/ 184 w 1187"/>
                <a:gd name="T57" fmla="*/ 608 h 2421"/>
                <a:gd name="T58" fmla="*/ 328 w 1187"/>
                <a:gd name="T59" fmla="*/ 684 h 2421"/>
                <a:gd name="T60" fmla="*/ 531 w 1187"/>
                <a:gd name="T61" fmla="*/ 767 h 2421"/>
                <a:gd name="T62" fmla="*/ 706 w 1187"/>
                <a:gd name="T63" fmla="*/ 787 h 2421"/>
                <a:gd name="T64" fmla="*/ 774 w 1187"/>
                <a:gd name="T65" fmla="*/ 672 h 2421"/>
                <a:gd name="T66" fmla="*/ 750 w 1187"/>
                <a:gd name="T67" fmla="*/ 455 h 2421"/>
                <a:gd name="T68" fmla="*/ 683 w 1187"/>
                <a:gd name="T69" fmla="*/ 217 h 2421"/>
                <a:gd name="T70" fmla="*/ 615 w 1187"/>
                <a:gd name="T71" fmla="*/ 40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7" h="2421">
                  <a:moveTo>
                    <a:pt x="597" y="0"/>
                  </a:moveTo>
                  <a:lnTo>
                    <a:pt x="890" y="248"/>
                  </a:lnTo>
                  <a:lnTo>
                    <a:pt x="1074" y="641"/>
                  </a:lnTo>
                  <a:lnTo>
                    <a:pt x="1165" y="1109"/>
                  </a:lnTo>
                  <a:lnTo>
                    <a:pt x="1187" y="1582"/>
                  </a:lnTo>
                  <a:lnTo>
                    <a:pt x="1158" y="1985"/>
                  </a:lnTo>
                  <a:lnTo>
                    <a:pt x="1103" y="2254"/>
                  </a:lnTo>
                  <a:lnTo>
                    <a:pt x="1043" y="2312"/>
                  </a:lnTo>
                  <a:lnTo>
                    <a:pt x="1003" y="2095"/>
                  </a:lnTo>
                  <a:lnTo>
                    <a:pt x="958" y="2291"/>
                  </a:lnTo>
                  <a:lnTo>
                    <a:pt x="925" y="2394"/>
                  </a:lnTo>
                  <a:lnTo>
                    <a:pt x="902" y="2421"/>
                  </a:lnTo>
                  <a:lnTo>
                    <a:pt x="886" y="2384"/>
                  </a:lnTo>
                  <a:lnTo>
                    <a:pt x="873" y="2297"/>
                  </a:lnTo>
                  <a:lnTo>
                    <a:pt x="863" y="2177"/>
                  </a:lnTo>
                  <a:lnTo>
                    <a:pt x="849" y="2035"/>
                  </a:lnTo>
                  <a:lnTo>
                    <a:pt x="834" y="1888"/>
                  </a:lnTo>
                  <a:lnTo>
                    <a:pt x="801" y="2152"/>
                  </a:lnTo>
                  <a:lnTo>
                    <a:pt x="776" y="2307"/>
                  </a:lnTo>
                  <a:lnTo>
                    <a:pt x="752" y="2363"/>
                  </a:lnTo>
                  <a:lnTo>
                    <a:pt x="735" y="2338"/>
                  </a:lnTo>
                  <a:lnTo>
                    <a:pt x="714" y="2237"/>
                  </a:lnTo>
                  <a:lnTo>
                    <a:pt x="692" y="2080"/>
                  </a:lnTo>
                  <a:lnTo>
                    <a:pt x="667" y="1874"/>
                  </a:lnTo>
                  <a:lnTo>
                    <a:pt x="636" y="1638"/>
                  </a:lnTo>
                  <a:lnTo>
                    <a:pt x="609" y="1841"/>
                  </a:lnTo>
                  <a:lnTo>
                    <a:pt x="584" y="1977"/>
                  </a:lnTo>
                  <a:lnTo>
                    <a:pt x="557" y="2045"/>
                  </a:lnTo>
                  <a:lnTo>
                    <a:pt x="531" y="2051"/>
                  </a:lnTo>
                  <a:lnTo>
                    <a:pt x="504" y="1993"/>
                  </a:lnTo>
                  <a:lnTo>
                    <a:pt x="483" y="1876"/>
                  </a:lnTo>
                  <a:lnTo>
                    <a:pt x="463" y="1704"/>
                  </a:lnTo>
                  <a:lnTo>
                    <a:pt x="450" y="1479"/>
                  </a:lnTo>
                  <a:lnTo>
                    <a:pt x="432" y="1706"/>
                  </a:lnTo>
                  <a:lnTo>
                    <a:pt x="415" y="1841"/>
                  </a:lnTo>
                  <a:lnTo>
                    <a:pt x="392" y="1892"/>
                  </a:lnTo>
                  <a:lnTo>
                    <a:pt x="370" y="1868"/>
                  </a:lnTo>
                  <a:lnTo>
                    <a:pt x="345" y="1777"/>
                  </a:lnTo>
                  <a:lnTo>
                    <a:pt x="320" y="1636"/>
                  </a:lnTo>
                  <a:lnTo>
                    <a:pt x="295" y="1450"/>
                  </a:lnTo>
                  <a:lnTo>
                    <a:pt x="271" y="1233"/>
                  </a:lnTo>
                  <a:lnTo>
                    <a:pt x="213" y="1448"/>
                  </a:lnTo>
                  <a:lnTo>
                    <a:pt x="178" y="1566"/>
                  </a:lnTo>
                  <a:lnTo>
                    <a:pt x="161" y="1595"/>
                  </a:lnTo>
                  <a:lnTo>
                    <a:pt x="159" y="1556"/>
                  </a:lnTo>
                  <a:lnTo>
                    <a:pt x="161" y="1456"/>
                  </a:lnTo>
                  <a:lnTo>
                    <a:pt x="171" y="1308"/>
                  </a:lnTo>
                  <a:lnTo>
                    <a:pt x="176" y="1128"/>
                  </a:lnTo>
                  <a:lnTo>
                    <a:pt x="178" y="928"/>
                  </a:lnTo>
                  <a:lnTo>
                    <a:pt x="116" y="1103"/>
                  </a:lnTo>
                  <a:lnTo>
                    <a:pt x="64" y="1200"/>
                  </a:lnTo>
                  <a:lnTo>
                    <a:pt x="25" y="1225"/>
                  </a:lnTo>
                  <a:lnTo>
                    <a:pt x="4" y="1190"/>
                  </a:lnTo>
                  <a:lnTo>
                    <a:pt x="0" y="1099"/>
                  </a:lnTo>
                  <a:lnTo>
                    <a:pt x="25" y="965"/>
                  </a:lnTo>
                  <a:lnTo>
                    <a:pt x="76" y="794"/>
                  </a:lnTo>
                  <a:lnTo>
                    <a:pt x="163" y="597"/>
                  </a:lnTo>
                  <a:lnTo>
                    <a:pt x="184" y="608"/>
                  </a:lnTo>
                  <a:lnTo>
                    <a:pt x="242" y="641"/>
                  </a:lnTo>
                  <a:lnTo>
                    <a:pt x="328" y="684"/>
                  </a:lnTo>
                  <a:lnTo>
                    <a:pt x="429" y="730"/>
                  </a:lnTo>
                  <a:lnTo>
                    <a:pt x="531" y="767"/>
                  </a:lnTo>
                  <a:lnTo>
                    <a:pt x="628" y="791"/>
                  </a:lnTo>
                  <a:lnTo>
                    <a:pt x="706" y="787"/>
                  </a:lnTo>
                  <a:lnTo>
                    <a:pt x="756" y="750"/>
                  </a:lnTo>
                  <a:lnTo>
                    <a:pt x="774" y="672"/>
                  </a:lnTo>
                  <a:lnTo>
                    <a:pt x="770" y="571"/>
                  </a:lnTo>
                  <a:lnTo>
                    <a:pt x="750" y="455"/>
                  </a:lnTo>
                  <a:lnTo>
                    <a:pt x="719" y="335"/>
                  </a:lnTo>
                  <a:lnTo>
                    <a:pt x="683" y="217"/>
                  </a:lnTo>
                  <a:lnTo>
                    <a:pt x="646" y="116"/>
                  </a:lnTo>
                  <a:lnTo>
                    <a:pt x="615" y="4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B1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75" name="Freeform 255">
              <a:extLst>
                <a:ext uri="{FF2B5EF4-FFF2-40B4-BE49-F238E27FC236}">
                  <a16:creationId xmlns:a16="http://schemas.microsoft.com/office/drawing/2014/main" id="{6CDC5614-D2C2-5F13-6A06-7F897A3A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712"/>
              <a:ext cx="584" cy="1190"/>
            </a:xfrm>
            <a:custGeom>
              <a:avLst/>
              <a:gdLst>
                <a:gd name="T0" fmla="*/ 880 w 1167"/>
                <a:gd name="T1" fmla="*/ 246 h 2378"/>
                <a:gd name="T2" fmla="*/ 1146 w 1167"/>
                <a:gd name="T3" fmla="*/ 1097 h 2378"/>
                <a:gd name="T4" fmla="*/ 1140 w 1167"/>
                <a:gd name="T5" fmla="*/ 1958 h 2378"/>
                <a:gd name="T6" fmla="*/ 1037 w 1167"/>
                <a:gd name="T7" fmla="*/ 2274 h 2378"/>
                <a:gd name="T8" fmla="*/ 956 w 1167"/>
                <a:gd name="T9" fmla="*/ 2248 h 2378"/>
                <a:gd name="T10" fmla="*/ 900 w 1167"/>
                <a:gd name="T11" fmla="*/ 2378 h 2378"/>
                <a:gd name="T12" fmla="*/ 873 w 1167"/>
                <a:gd name="T13" fmla="*/ 2254 h 2378"/>
                <a:gd name="T14" fmla="*/ 849 w 1167"/>
                <a:gd name="T15" fmla="*/ 1993 h 2378"/>
                <a:gd name="T16" fmla="*/ 803 w 1167"/>
                <a:gd name="T17" fmla="*/ 2109 h 2378"/>
                <a:gd name="T18" fmla="*/ 754 w 1167"/>
                <a:gd name="T19" fmla="*/ 2320 h 2378"/>
                <a:gd name="T20" fmla="*/ 715 w 1167"/>
                <a:gd name="T21" fmla="*/ 2194 h 2378"/>
                <a:gd name="T22" fmla="*/ 669 w 1167"/>
                <a:gd name="T23" fmla="*/ 1832 h 2378"/>
                <a:gd name="T24" fmla="*/ 611 w 1167"/>
                <a:gd name="T25" fmla="*/ 1799 h 2378"/>
                <a:gd name="T26" fmla="*/ 556 w 1167"/>
                <a:gd name="T27" fmla="*/ 2002 h 2378"/>
                <a:gd name="T28" fmla="*/ 506 w 1167"/>
                <a:gd name="T29" fmla="*/ 1950 h 2378"/>
                <a:gd name="T30" fmla="*/ 463 w 1167"/>
                <a:gd name="T31" fmla="*/ 1663 h 2378"/>
                <a:gd name="T32" fmla="*/ 430 w 1167"/>
                <a:gd name="T33" fmla="*/ 1667 h 2378"/>
                <a:gd name="T34" fmla="*/ 392 w 1167"/>
                <a:gd name="T35" fmla="*/ 1849 h 2378"/>
                <a:gd name="T36" fmla="*/ 345 w 1167"/>
                <a:gd name="T37" fmla="*/ 1737 h 2378"/>
                <a:gd name="T38" fmla="*/ 297 w 1167"/>
                <a:gd name="T39" fmla="*/ 1409 h 2378"/>
                <a:gd name="T40" fmla="*/ 213 w 1167"/>
                <a:gd name="T41" fmla="*/ 1405 h 2378"/>
                <a:gd name="T42" fmla="*/ 161 w 1167"/>
                <a:gd name="T43" fmla="*/ 1554 h 2378"/>
                <a:gd name="T44" fmla="*/ 159 w 1167"/>
                <a:gd name="T45" fmla="*/ 1413 h 2378"/>
                <a:gd name="T46" fmla="*/ 174 w 1167"/>
                <a:gd name="T47" fmla="*/ 1085 h 2378"/>
                <a:gd name="T48" fmla="*/ 114 w 1167"/>
                <a:gd name="T49" fmla="*/ 1062 h 2378"/>
                <a:gd name="T50" fmla="*/ 25 w 1167"/>
                <a:gd name="T51" fmla="*/ 1200 h 2378"/>
                <a:gd name="T52" fmla="*/ 0 w 1167"/>
                <a:gd name="T53" fmla="*/ 1095 h 2378"/>
                <a:gd name="T54" fmla="*/ 75 w 1167"/>
                <a:gd name="T55" fmla="*/ 804 h 2378"/>
                <a:gd name="T56" fmla="*/ 184 w 1167"/>
                <a:gd name="T57" fmla="*/ 620 h 2378"/>
                <a:gd name="T58" fmla="*/ 329 w 1167"/>
                <a:gd name="T59" fmla="*/ 694 h 2378"/>
                <a:gd name="T60" fmla="*/ 541 w 1167"/>
                <a:gd name="T61" fmla="*/ 777 h 2378"/>
                <a:gd name="T62" fmla="*/ 719 w 1167"/>
                <a:gd name="T63" fmla="*/ 794 h 2378"/>
                <a:gd name="T64" fmla="*/ 787 w 1167"/>
                <a:gd name="T65" fmla="*/ 682 h 2378"/>
                <a:gd name="T66" fmla="*/ 758 w 1167"/>
                <a:gd name="T67" fmla="*/ 463 h 2378"/>
                <a:gd name="T68" fmla="*/ 682 w 1167"/>
                <a:gd name="T69" fmla="*/ 221 h 2378"/>
                <a:gd name="T70" fmla="*/ 613 w 1167"/>
                <a:gd name="T71" fmla="*/ 4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7" h="2378">
                  <a:moveTo>
                    <a:pt x="593" y="0"/>
                  </a:moveTo>
                  <a:lnTo>
                    <a:pt x="880" y="246"/>
                  </a:lnTo>
                  <a:lnTo>
                    <a:pt x="1057" y="635"/>
                  </a:lnTo>
                  <a:lnTo>
                    <a:pt x="1146" y="1097"/>
                  </a:lnTo>
                  <a:lnTo>
                    <a:pt x="1167" y="1562"/>
                  </a:lnTo>
                  <a:lnTo>
                    <a:pt x="1140" y="1958"/>
                  </a:lnTo>
                  <a:lnTo>
                    <a:pt x="1092" y="2221"/>
                  </a:lnTo>
                  <a:lnTo>
                    <a:pt x="1037" y="2274"/>
                  </a:lnTo>
                  <a:lnTo>
                    <a:pt x="1002" y="2055"/>
                  </a:lnTo>
                  <a:lnTo>
                    <a:pt x="956" y="2248"/>
                  </a:lnTo>
                  <a:lnTo>
                    <a:pt x="923" y="2353"/>
                  </a:lnTo>
                  <a:lnTo>
                    <a:pt x="900" y="2378"/>
                  </a:lnTo>
                  <a:lnTo>
                    <a:pt x="886" y="2342"/>
                  </a:lnTo>
                  <a:lnTo>
                    <a:pt x="873" y="2254"/>
                  </a:lnTo>
                  <a:lnTo>
                    <a:pt x="863" y="2134"/>
                  </a:lnTo>
                  <a:lnTo>
                    <a:pt x="849" y="1993"/>
                  </a:lnTo>
                  <a:lnTo>
                    <a:pt x="836" y="1845"/>
                  </a:lnTo>
                  <a:lnTo>
                    <a:pt x="803" y="2109"/>
                  </a:lnTo>
                  <a:lnTo>
                    <a:pt x="777" y="2264"/>
                  </a:lnTo>
                  <a:lnTo>
                    <a:pt x="754" y="2320"/>
                  </a:lnTo>
                  <a:lnTo>
                    <a:pt x="737" y="2295"/>
                  </a:lnTo>
                  <a:lnTo>
                    <a:pt x="715" y="2194"/>
                  </a:lnTo>
                  <a:lnTo>
                    <a:pt x="694" y="2037"/>
                  </a:lnTo>
                  <a:lnTo>
                    <a:pt x="669" y="1832"/>
                  </a:lnTo>
                  <a:lnTo>
                    <a:pt x="638" y="1595"/>
                  </a:lnTo>
                  <a:lnTo>
                    <a:pt x="611" y="1799"/>
                  </a:lnTo>
                  <a:lnTo>
                    <a:pt x="584" y="1934"/>
                  </a:lnTo>
                  <a:lnTo>
                    <a:pt x="556" y="2002"/>
                  </a:lnTo>
                  <a:lnTo>
                    <a:pt x="531" y="2008"/>
                  </a:lnTo>
                  <a:lnTo>
                    <a:pt x="506" y="1950"/>
                  </a:lnTo>
                  <a:lnTo>
                    <a:pt x="483" y="1836"/>
                  </a:lnTo>
                  <a:lnTo>
                    <a:pt x="463" y="1663"/>
                  </a:lnTo>
                  <a:lnTo>
                    <a:pt x="448" y="1440"/>
                  </a:lnTo>
                  <a:lnTo>
                    <a:pt x="430" y="1667"/>
                  </a:lnTo>
                  <a:lnTo>
                    <a:pt x="413" y="1801"/>
                  </a:lnTo>
                  <a:lnTo>
                    <a:pt x="392" y="1849"/>
                  </a:lnTo>
                  <a:lnTo>
                    <a:pt x="370" y="1826"/>
                  </a:lnTo>
                  <a:lnTo>
                    <a:pt x="345" y="1737"/>
                  </a:lnTo>
                  <a:lnTo>
                    <a:pt x="322" y="1595"/>
                  </a:lnTo>
                  <a:lnTo>
                    <a:pt x="297" y="1409"/>
                  </a:lnTo>
                  <a:lnTo>
                    <a:pt x="273" y="1190"/>
                  </a:lnTo>
                  <a:lnTo>
                    <a:pt x="213" y="1405"/>
                  </a:lnTo>
                  <a:lnTo>
                    <a:pt x="178" y="1523"/>
                  </a:lnTo>
                  <a:lnTo>
                    <a:pt x="161" y="1554"/>
                  </a:lnTo>
                  <a:lnTo>
                    <a:pt x="157" y="1516"/>
                  </a:lnTo>
                  <a:lnTo>
                    <a:pt x="159" y="1413"/>
                  </a:lnTo>
                  <a:lnTo>
                    <a:pt x="169" y="1266"/>
                  </a:lnTo>
                  <a:lnTo>
                    <a:pt x="174" y="1085"/>
                  </a:lnTo>
                  <a:lnTo>
                    <a:pt x="176" y="886"/>
                  </a:lnTo>
                  <a:lnTo>
                    <a:pt x="114" y="1062"/>
                  </a:lnTo>
                  <a:lnTo>
                    <a:pt x="64" y="1167"/>
                  </a:lnTo>
                  <a:lnTo>
                    <a:pt x="25" y="1200"/>
                  </a:lnTo>
                  <a:lnTo>
                    <a:pt x="4" y="1176"/>
                  </a:lnTo>
                  <a:lnTo>
                    <a:pt x="0" y="1095"/>
                  </a:lnTo>
                  <a:lnTo>
                    <a:pt x="25" y="971"/>
                  </a:lnTo>
                  <a:lnTo>
                    <a:pt x="75" y="804"/>
                  </a:lnTo>
                  <a:lnTo>
                    <a:pt x="163" y="608"/>
                  </a:lnTo>
                  <a:lnTo>
                    <a:pt x="184" y="620"/>
                  </a:lnTo>
                  <a:lnTo>
                    <a:pt x="244" y="653"/>
                  </a:lnTo>
                  <a:lnTo>
                    <a:pt x="329" y="694"/>
                  </a:lnTo>
                  <a:lnTo>
                    <a:pt x="434" y="740"/>
                  </a:lnTo>
                  <a:lnTo>
                    <a:pt x="541" y="777"/>
                  </a:lnTo>
                  <a:lnTo>
                    <a:pt x="640" y="798"/>
                  </a:lnTo>
                  <a:lnTo>
                    <a:pt x="719" y="794"/>
                  </a:lnTo>
                  <a:lnTo>
                    <a:pt x="772" y="758"/>
                  </a:lnTo>
                  <a:lnTo>
                    <a:pt x="787" y="682"/>
                  </a:lnTo>
                  <a:lnTo>
                    <a:pt x="781" y="581"/>
                  </a:lnTo>
                  <a:lnTo>
                    <a:pt x="758" y="463"/>
                  </a:lnTo>
                  <a:lnTo>
                    <a:pt x="723" y="341"/>
                  </a:lnTo>
                  <a:lnTo>
                    <a:pt x="682" y="221"/>
                  </a:lnTo>
                  <a:lnTo>
                    <a:pt x="644" y="118"/>
                  </a:lnTo>
                  <a:lnTo>
                    <a:pt x="613" y="4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BD36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76" name="Freeform 256">
              <a:extLst>
                <a:ext uri="{FF2B5EF4-FFF2-40B4-BE49-F238E27FC236}">
                  <a16:creationId xmlns:a16="http://schemas.microsoft.com/office/drawing/2014/main" id="{35744952-CD71-AEE3-4E4E-228E9AD37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2712"/>
              <a:ext cx="574" cy="1169"/>
            </a:xfrm>
            <a:custGeom>
              <a:avLst/>
              <a:gdLst>
                <a:gd name="T0" fmla="*/ 865 w 1148"/>
                <a:gd name="T1" fmla="*/ 244 h 2338"/>
                <a:gd name="T2" fmla="*/ 1124 w 1148"/>
                <a:gd name="T3" fmla="*/ 1083 h 2338"/>
                <a:gd name="T4" fmla="*/ 1124 w 1148"/>
                <a:gd name="T5" fmla="*/ 1929 h 2338"/>
                <a:gd name="T6" fmla="*/ 1031 w 1148"/>
                <a:gd name="T7" fmla="*/ 2233 h 2338"/>
                <a:gd name="T8" fmla="*/ 956 w 1148"/>
                <a:gd name="T9" fmla="*/ 2208 h 2338"/>
                <a:gd name="T10" fmla="*/ 899 w 1148"/>
                <a:gd name="T11" fmla="*/ 2338 h 2338"/>
                <a:gd name="T12" fmla="*/ 870 w 1148"/>
                <a:gd name="T13" fmla="*/ 2214 h 2338"/>
                <a:gd name="T14" fmla="*/ 847 w 1148"/>
                <a:gd name="T15" fmla="*/ 1952 h 2338"/>
                <a:gd name="T16" fmla="*/ 799 w 1148"/>
                <a:gd name="T17" fmla="*/ 2068 h 2338"/>
                <a:gd name="T18" fmla="*/ 750 w 1148"/>
                <a:gd name="T19" fmla="*/ 2280 h 2338"/>
                <a:gd name="T20" fmla="*/ 711 w 1148"/>
                <a:gd name="T21" fmla="*/ 2153 h 2338"/>
                <a:gd name="T22" fmla="*/ 665 w 1148"/>
                <a:gd name="T23" fmla="*/ 1789 h 2338"/>
                <a:gd name="T24" fmla="*/ 607 w 1148"/>
                <a:gd name="T25" fmla="*/ 1758 h 2338"/>
                <a:gd name="T26" fmla="*/ 554 w 1148"/>
                <a:gd name="T27" fmla="*/ 1962 h 2338"/>
                <a:gd name="T28" fmla="*/ 502 w 1148"/>
                <a:gd name="T29" fmla="*/ 1909 h 2338"/>
                <a:gd name="T30" fmla="*/ 459 w 1148"/>
                <a:gd name="T31" fmla="*/ 1620 h 2338"/>
                <a:gd name="T32" fmla="*/ 428 w 1148"/>
                <a:gd name="T33" fmla="*/ 1624 h 2338"/>
                <a:gd name="T34" fmla="*/ 389 w 1148"/>
                <a:gd name="T35" fmla="*/ 1806 h 2338"/>
                <a:gd name="T36" fmla="*/ 343 w 1148"/>
                <a:gd name="T37" fmla="*/ 1694 h 2338"/>
                <a:gd name="T38" fmla="*/ 292 w 1148"/>
                <a:gd name="T39" fmla="*/ 1366 h 2338"/>
                <a:gd name="T40" fmla="*/ 209 w 1148"/>
                <a:gd name="T41" fmla="*/ 1362 h 2338"/>
                <a:gd name="T42" fmla="*/ 157 w 1148"/>
                <a:gd name="T43" fmla="*/ 1512 h 2338"/>
                <a:gd name="T44" fmla="*/ 159 w 1148"/>
                <a:gd name="T45" fmla="*/ 1372 h 2338"/>
                <a:gd name="T46" fmla="*/ 174 w 1148"/>
                <a:gd name="T47" fmla="*/ 1043 h 2338"/>
                <a:gd name="T48" fmla="*/ 114 w 1148"/>
                <a:gd name="T49" fmla="*/ 1023 h 2338"/>
                <a:gd name="T50" fmla="*/ 23 w 1148"/>
                <a:gd name="T51" fmla="*/ 1176 h 2338"/>
                <a:gd name="T52" fmla="*/ 0 w 1148"/>
                <a:gd name="T53" fmla="*/ 1089 h 2338"/>
                <a:gd name="T54" fmla="*/ 75 w 1148"/>
                <a:gd name="T55" fmla="*/ 812 h 2338"/>
                <a:gd name="T56" fmla="*/ 184 w 1148"/>
                <a:gd name="T57" fmla="*/ 630 h 2338"/>
                <a:gd name="T58" fmla="*/ 335 w 1148"/>
                <a:gd name="T59" fmla="*/ 703 h 2338"/>
                <a:gd name="T60" fmla="*/ 547 w 1148"/>
                <a:gd name="T61" fmla="*/ 787 h 2338"/>
                <a:gd name="T62" fmla="*/ 729 w 1148"/>
                <a:gd name="T63" fmla="*/ 804 h 2338"/>
                <a:gd name="T64" fmla="*/ 797 w 1148"/>
                <a:gd name="T65" fmla="*/ 690 h 2338"/>
                <a:gd name="T66" fmla="*/ 764 w 1148"/>
                <a:gd name="T67" fmla="*/ 467 h 2338"/>
                <a:gd name="T68" fmla="*/ 682 w 1148"/>
                <a:gd name="T69" fmla="*/ 222 h 2338"/>
                <a:gd name="T70" fmla="*/ 607 w 1148"/>
                <a:gd name="T71" fmla="*/ 40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2338">
                  <a:moveTo>
                    <a:pt x="587" y="0"/>
                  </a:moveTo>
                  <a:lnTo>
                    <a:pt x="865" y="244"/>
                  </a:lnTo>
                  <a:lnTo>
                    <a:pt x="1039" y="630"/>
                  </a:lnTo>
                  <a:lnTo>
                    <a:pt x="1124" y="1083"/>
                  </a:lnTo>
                  <a:lnTo>
                    <a:pt x="1148" y="1541"/>
                  </a:lnTo>
                  <a:lnTo>
                    <a:pt x="1124" y="1929"/>
                  </a:lnTo>
                  <a:lnTo>
                    <a:pt x="1080" y="2185"/>
                  </a:lnTo>
                  <a:lnTo>
                    <a:pt x="1031" y="2233"/>
                  </a:lnTo>
                  <a:lnTo>
                    <a:pt x="1000" y="2012"/>
                  </a:lnTo>
                  <a:lnTo>
                    <a:pt x="956" y="2208"/>
                  </a:lnTo>
                  <a:lnTo>
                    <a:pt x="923" y="2311"/>
                  </a:lnTo>
                  <a:lnTo>
                    <a:pt x="899" y="2338"/>
                  </a:lnTo>
                  <a:lnTo>
                    <a:pt x="884" y="2301"/>
                  </a:lnTo>
                  <a:lnTo>
                    <a:pt x="870" y="2214"/>
                  </a:lnTo>
                  <a:lnTo>
                    <a:pt x="861" y="2093"/>
                  </a:lnTo>
                  <a:lnTo>
                    <a:pt x="847" y="1952"/>
                  </a:lnTo>
                  <a:lnTo>
                    <a:pt x="832" y="1805"/>
                  </a:lnTo>
                  <a:lnTo>
                    <a:pt x="799" y="2068"/>
                  </a:lnTo>
                  <a:lnTo>
                    <a:pt x="773" y="2223"/>
                  </a:lnTo>
                  <a:lnTo>
                    <a:pt x="750" y="2280"/>
                  </a:lnTo>
                  <a:lnTo>
                    <a:pt x="733" y="2254"/>
                  </a:lnTo>
                  <a:lnTo>
                    <a:pt x="711" y="2153"/>
                  </a:lnTo>
                  <a:lnTo>
                    <a:pt x="690" y="1996"/>
                  </a:lnTo>
                  <a:lnTo>
                    <a:pt x="665" y="1789"/>
                  </a:lnTo>
                  <a:lnTo>
                    <a:pt x="634" y="1552"/>
                  </a:lnTo>
                  <a:lnTo>
                    <a:pt x="607" y="1758"/>
                  </a:lnTo>
                  <a:lnTo>
                    <a:pt x="581" y="1894"/>
                  </a:lnTo>
                  <a:lnTo>
                    <a:pt x="554" y="1962"/>
                  </a:lnTo>
                  <a:lnTo>
                    <a:pt x="529" y="1967"/>
                  </a:lnTo>
                  <a:lnTo>
                    <a:pt x="502" y="1909"/>
                  </a:lnTo>
                  <a:lnTo>
                    <a:pt x="481" y="1793"/>
                  </a:lnTo>
                  <a:lnTo>
                    <a:pt x="459" y="1620"/>
                  </a:lnTo>
                  <a:lnTo>
                    <a:pt x="446" y="1397"/>
                  </a:lnTo>
                  <a:lnTo>
                    <a:pt x="428" y="1624"/>
                  </a:lnTo>
                  <a:lnTo>
                    <a:pt x="411" y="1758"/>
                  </a:lnTo>
                  <a:lnTo>
                    <a:pt x="389" y="1806"/>
                  </a:lnTo>
                  <a:lnTo>
                    <a:pt x="368" y="1783"/>
                  </a:lnTo>
                  <a:lnTo>
                    <a:pt x="343" y="1694"/>
                  </a:lnTo>
                  <a:lnTo>
                    <a:pt x="318" y="1552"/>
                  </a:lnTo>
                  <a:lnTo>
                    <a:pt x="292" y="1366"/>
                  </a:lnTo>
                  <a:lnTo>
                    <a:pt x="269" y="1147"/>
                  </a:lnTo>
                  <a:lnTo>
                    <a:pt x="209" y="1362"/>
                  </a:lnTo>
                  <a:lnTo>
                    <a:pt x="174" y="1481"/>
                  </a:lnTo>
                  <a:lnTo>
                    <a:pt x="157" y="1512"/>
                  </a:lnTo>
                  <a:lnTo>
                    <a:pt x="155" y="1473"/>
                  </a:lnTo>
                  <a:lnTo>
                    <a:pt x="159" y="1372"/>
                  </a:lnTo>
                  <a:lnTo>
                    <a:pt x="168" y="1225"/>
                  </a:lnTo>
                  <a:lnTo>
                    <a:pt x="174" y="1043"/>
                  </a:lnTo>
                  <a:lnTo>
                    <a:pt x="176" y="845"/>
                  </a:lnTo>
                  <a:lnTo>
                    <a:pt x="114" y="1023"/>
                  </a:lnTo>
                  <a:lnTo>
                    <a:pt x="62" y="1134"/>
                  </a:lnTo>
                  <a:lnTo>
                    <a:pt x="23" y="1176"/>
                  </a:lnTo>
                  <a:lnTo>
                    <a:pt x="2" y="1161"/>
                  </a:lnTo>
                  <a:lnTo>
                    <a:pt x="0" y="1089"/>
                  </a:lnTo>
                  <a:lnTo>
                    <a:pt x="23" y="973"/>
                  </a:lnTo>
                  <a:lnTo>
                    <a:pt x="75" y="812"/>
                  </a:lnTo>
                  <a:lnTo>
                    <a:pt x="163" y="618"/>
                  </a:lnTo>
                  <a:lnTo>
                    <a:pt x="184" y="630"/>
                  </a:lnTo>
                  <a:lnTo>
                    <a:pt x="246" y="663"/>
                  </a:lnTo>
                  <a:lnTo>
                    <a:pt x="335" y="703"/>
                  </a:lnTo>
                  <a:lnTo>
                    <a:pt x="440" y="750"/>
                  </a:lnTo>
                  <a:lnTo>
                    <a:pt x="547" y="787"/>
                  </a:lnTo>
                  <a:lnTo>
                    <a:pt x="647" y="808"/>
                  </a:lnTo>
                  <a:lnTo>
                    <a:pt x="729" y="804"/>
                  </a:lnTo>
                  <a:lnTo>
                    <a:pt x="781" y="767"/>
                  </a:lnTo>
                  <a:lnTo>
                    <a:pt x="797" y="690"/>
                  </a:lnTo>
                  <a:lnTo>
                    <a:pt x="789" y="587"/>
                  </a:lnTo>
                  <a:lnTo>
                    <a:pt x="764" y="467"/>
                  </a:lnTo>
                  <a:lnTo>
                    <a:pt x="727" y="345"/>
                  </a:lnTo>
                  <a:lnTo>
                    <a:pt x="682" y="222"/>
                  </a:lnTo>
                  <a:lnTo>
                    <a:pt x="642" y="120"/>
                  </a:lnTo>
                  <a:lnTo>
                    <a:pt x="607" y="40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CC4A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77" name="Freeform 257">
              <a:extLst>
                <a:ext uri="{FF2B5EF4-FFF2-40B4-BE49-F238E27FC236}">
                  <a16:creationId xmlns:a16="http://schemas.microsoft.com/office/drawing/2014/main" id="{2F35B923-83B8-1AE5-C275-C4B1EC6F8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2712"/>
              <a:ext cx="565" cy="1148"/>
            </a:xfrm>
            <a:custGeom>
              <a:avLst/>
              <a:gdLst>
                <a:gd name="T0" fmla="*/ 852 w 1129"/>
                <a:gd name="T1" fmla="*/ 242 h 2295"/>
                <a:gd name="T2" fmla="*/ 1104 w 1129"/>
                <a:gd name="T3" fmla="*/ 1070 h 2295"/>
                <a:gd name="T4" fmla="*/ 1110 w 1129"/>
                <a:gd name="T5" fmla="*/ 1900 h 2295"/>
                <a:gd name="T6" fmla="*/ 1024 w 1129"/>
                <a:gd name="T7" fmla="*/ 2192 h 2295"/>
                <a:gd name="T8" fmla="*/ 953 w 1129"/>
                <a:gd name="T9" fmla="*/ 2165 h 2295"/>
                <a:gd name="T10" fmla="*/ 896 w 1129"/>
                <a:gd name="T11" fmla="*/ 2295 h 2295"/>
                <a:gd name="T12" fmla="*/ 869 w 1129"/>
                <a:gd name="T13" fmla="*/ 2171 h 2295"/>
                <a:gd name="T14" fmla="*/ 846 w 1129"/>
                <a:gd name="T15" fmla="*/ 1909 h 2295"/>
                <a:gd name="T16" fmla="*/ 799 w 1129"/>
                <a:gd name="T17" fmla="*/ 2026 h 2295"/>
                <a:gd name="T18" fmla="*/ 751 w 1129"/>
                <a:gd name="T19" fmla="*/ 2237 h 2295"/>
                <a:gd name="T20" fmla="*/ 710 w 1129"/>
                <a:gd name="T21" fmla="*/ 2111 h 2295"/>
                <a:gd name="T22" fmla="*/ 664 w 1129"/>
                <a:gd name="T23" fmla="*/ 1748 h 2295"/>
                <a:gd name="T24" fmla="*/ 606 w 1129"/>
                <a:gd name="T25" fmla="*/ 1715 h 2295"/>
                <a:gd name="T26" fmla="*/ 553 w 1129"/>
                <a:gd name="T27" fmla="*/ 1919 h 2295"/>
                <a:gd name="T28" fmla="*/ 503 w 1129"/>
                <a:gd name="T29" fmla="*/ 1867 h 2295"/>
                <a:gd name="T30" fmla="*/ 460 w 1129"/>
                <a:gd name="T31" fmla="*/ 1578 h 2295"/>
                <a:gd name="T32" fmla="*/ 429 w 1129"/>
                <a:gd name="T33" fmla="*/ 1582 h 2295"/>
                <a:gd name="T34" fmla="*/ 388 w 1129"/>
                <a:gd name="T35" fmla="*/ 1764 h 2295"/>
                <a:gd name="T36" fmla="*/ 340 w 1129"/>
                <a:gd name="T37" fmla="*/ 1651 h 2295"/>
                <a:gd name="T38" fmla="*/ 289 w 1129"/>
                <a:gd name="T39" fmla="*/ 1324 h 2295"/>
                <a:gd name="T40" fmla="*/ 208 w 1129"/>
                <a:gd name="T41" fmla="*/ 1320 h 2295"/>
                <a:gd name="T42" fmla="*/ 156 w 1129"/>
                <a:gd name="T43" fmla="*/ 1469 h 2295"/>
                <a:gd name="T44" fmla="*/ 156 w 1129"/>
                <a:gd name="T45" fmla="*/ 1330 h 2295"/>
                <a:gd name="T46" fmla="*/ 171 w 1129"/>
                <a:gd name="T47" fmla="*/ 1000 h 2295"/>
                <a:gd name="T48" fmla="*/ 111 w 1129"/>
                <a:gd name="T49" fmla="*/ 984 h 2295"/>
                <a:gd name="T50" fmla="*/ 22 w 1129"/>
                <a:gd name="T51" fmla="*/ 1149 h 2295"/>
                <a:gd name="T52" fmla="*/ 0 w 1129"/>
                <a:gd name="T53" fmla="*/ 1083 h 2295"/>
                <a:gd name="T54" fmla="*/ 78 w 1129"/>
                <a:gd name="T55" fmla="*/ 824 h 2295"/>
                <a:gd name="T56" fmla="*/ 185 w 1129"/>
                <a:gd name="T57" fmla="*/ 643 h 2295"/>
                <a:gd name="T58" fmla="*/ 338 w 1129"/>
                <a:gd name="T59" fmla="*/ 717 h 2295"/>
                <a:gd name="T60" fmla="*/ 555 w 1129"/>
                <a:gd name="T61" fmla="*/ 798 h 2295"/>
                <a:gd name="T62" fmla="*/ 743 w 1129"/>
                <a:gd name="T63" fmla="*/ 816 h 2295"/>
                <a:gd name="T64" fmla="*/ 809 w 1129"/>
                <a:gd name="T65" fmla="*/ 701 h 2295"/>
                <a:gd name="T66" fmla="*/ 770 w 1129"/>
                <a:gd name="T67" fmla="*/ 476 h 2295"/>
                <a:gd name="T68" fmla="*/ 683 w 1129"/>
                <a:gd name="T69" fmla="*/ 226 h 2295"/>
                <a:gd name="T70" fmla="*/ 602 w 1129"/>
                <a:gd name="T71" fmla="*/ 40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9" h="2295">
                  <a:moveTo>
                    <a:pt x="582" y="0"/>
                  </a:moveTo>
                  <a:lnTo>
                    <a:pt x="852" y="242"/>
                  </a:lnTo>
                  <a:lnTo>
                    <a:pt x="1021" y="622"/>
                  </a:lnTo>
                  <a:lnTo>
                    <a:pt x="1104" y="1070"/>
                  </a:lnTo>
                  <a:lnTo>
                    <a:pt x="1129" y="1520"/>
                  </a:lnTo>
                  <a:lnTo>
                    <a:pt x="1110" y="1900"/>
                  </a:lnTo>
                  <a:lnTo>
                    <a:pt x="1069" y="2148"/>
                  </a:lnTo>
                  <a:lnTo>
                    <a:pt x="1024" y="2192"/>
                  </a:lnTo>
                  <a:lnTo>
                    <a:pt x="997" y="1969"/>
                  </a:lnTo>
                  <a:lnTo>
                    <a:pt x="953" y="2165"/>
                  </a:lnTo>
                  <a:lnTo>
                    <a:pt x="920" y="2268"/>
                  </a:lnTo>
                  <a:lnTo>
                    <a:pt x="896" y="2295"/>
                  </a:lnTo>
                  <a:lnTo>
                    <a:pt x="883" y="2258"/>
                  </a:lnTo>
                  <a:lnTo>
                    <a:pt x="869" y="2171"/>
                  </a:lnTo>
                  <a:lnTo>
                    <a:pt x="860" y="2051"/>
                  </a:lnTo>
                  <a:lnTo>
                    <a:pt x="846" y="1909"/>
                  </a:lnTo>
                  <a:lnTo>
                    <a:pt x="832" y="1762"/>
                  </a:lnTo>
                  <a:lnTo>
                    <a:pt x="799" y="2026"/>
                  </a:lnTo>
                  <a:lnTo>
                    <a:pt x="774" y="2181"/>
                  </a:lnTo>
                  <a:lnTo>
                    <a:pt x="751" y="2237"/>
                  </a:lnTo>
                  <a:lnTo>
                    <a:pt x="732" y="2212"/>
                  </a:lnTo>
                  <a:lnTo>
                    <a:pt x="710" y="2111"/>
                  </a:lnTo>
                  <a:lnTo>
                    <a:pt x="689" y="1954"/>
                  </a:lnTo>
                  <a:lnTo>
                    <a:pt x="664" y="1748"/>
                  </a:lnTo>
                  <a:lnTo>
                    <a:pt x="633" y="1512"/>
                  </a:lnTo>
                  <a:lnTo>
                    <a:pt x="606" y="1715"/>
                  </a:lnTo>
                  <a:lnTo>
                    <a:pt x="580" y="1851"/>
                  </a:lnTo>
                  <a:lnTo>
                    <a:pt x="553" y="1919"/>
                  </a:lnTo>
                  <a:lnTo>
                    <a:pt x="528" y="1925"/>
                  </a:lnTo>
                  <a:lnTo>
                    <a:pt x="503" y="1867"/>
                  </a:lnTo>
                  <a:lnTo>
                    <a:pt x="481" y="1750"/>
                  </a:lnTo>
                  <a:lnTo>
                    <a:pt x="460" y="1578"/>
                  </a:lnTo>
                  <a:lnTo>
                    <a:pt x="446" y="1355"/>
                  </a:lnTo>
                  <a:lnTo>
                    <a:pt x="429" y="1582"/>
                  </a:lnTo>
                  <a:lnTo>
                    <a:pt x="410" y="1715"/>
                  </a:lnTo>
                  <a:lnTo>
                    <a:pt x="388" y="1764"/>
                  </a:lnTo>
                  <a:lnTo>
                    <a:pt x="367" y="1741"/>
                  </a:lnTo>
                  <a:lnTo>
                    <a:pt x="340" y="1651"/>
                  </a:lnTo>
                  <a:lnTo>
                    <a:pt x="317" y="1510"/>
                  </a:lnTo>
                  <a:lnTo>
                    <a:pt x="289" y="1324"/>
                  </a:lnTo>
                  <a:lnTo>
                    <a:pt x="266" y="1105"/>
                  </a:lnTo>
                  <a:lnTo>
                    <a:pt x="208" y="1320"/>
                  </a:lnTo>
                  <a:lnTo>
                    <a:pt x="173" y="1438"/>
                  </a:lnTo>
                  <a:lnTo>
                    <a:pt x="156" y="1469"/>
                  </a:lnTo>
                  <a:lnTo>
                    <a:pt x="154" y="1430"/>
                  </a:lnTo>
                  <a:lnTo>
                    <a:pt x="156" y="1330"/>
                  </a:lnTo>
                  <a:lnTo>
                    <a:pt x="165" y="1182"/>
                  </a:lnTo>
                  <a:lnTo>
                    <a:pt x="171" y="1000"/>
                  </a:lnTo>
                  <a:lnTo>
                    <a:pt x="173" y="802"/>
                  </a:lnTo>
                  <a:lnTo>
                    <a:pt x="111" y="984"/>
                  </a:lnTo>
                  <a:lnTo>
                    <a:pt x="61" y="1099"/>
                  </a:lnTo>
                  <a:lnTo>
                    <a:pt x="22" y="1149"/>
                  </a:lnTo>
                  <a:lnTo>
                    <a:pt x="2" y="1145"/>
                  </a:lnTo>
                  <a:lnTo>
                    <a:pt x="0" y="1083"/>
                  </a:lnTo>
                  <a:lnTo>
                    <a:pt x="26" y="977"/>
                  </a:lnTo>
                  <a:lnTo>
                    <a:pt x="78" y="824"/>
                  </a:lnTo>
                  <a:lnTo>
                    <a:pt x="163" y="632"/>
                  </a:lnTo>
                  <a:lnTo>
                    <a:pt x="185" y="643"/>
                  </a:lnTo>
                  <a:lnTo>
                    <a:pt x="249" y="676"/>
                  </a:lnTo>
                  <a:lnTo>
                    <a:pt x="338" y="717"/>
                  </a:lnTo>
                  <a:lnTo>
                    <a:pt x="446" y="763"/>
                  </a:lnTo>
                  <a:lnTo>
                    <a:pt x="555" y="798"/>
                  </a:lnTo>
                  <a:lnTo>
                    <a:pt x="660" y="820"/>
                  </a:lnTo>
                  <a:lnTo>
                    <a:pt x="743" y="816"/>
                  </a:lnTo>
                  <a:lnTo>
                    <a:pt x="796" y="779"/>
                  </a:lnTo>
                  <a:lnTo>
                    <a:pt x="809" y="701"/>
                  </a:lnTo>
                  <a:lnTo>
                    <a:pt x="799" y="597"/>
                  </a:lnTo>
                  <a:lnTo>
                    <a:pt x="770" y="476"/>
                  </a:lnTo>
                  <a:lnTo>
                    <a:pt x="730" y="350"/>
                  </a:lnTo>
                  <a:lnTo>
                    <a:pt x="683" y="226"/>
                  </a:lnTo>
                  <a:lnTo>
                    <a:pt x="638" y="122"/>
                  </a:lnTo>
                  <a:lnTo>
                    <a:pt x="602" y="4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E061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78" name="Freeform 258">
              <a:extLst>
                <a:ext uri="{FF2B5EF4-FFF2-40B4-BE49-F238E27FC236}">
                  <a16:creationId xmlns:a16="http://schemas.microsoft.com/office/drawing/2014/main" id="{8D6ECE89-BAB3-776F-D82D-B6FC3CD1F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" y="2858"/>
              <a:ext cx="349" cy="843"/>
            </a:xfrm>
            <a:custGeom>
              <a:avLst/>
              <a:gdLst>
                <a:gd name="T0" fmla="*/ 355 w 698"/>
                <a:gd name="T1" fmla="*/ 0 h 1685"/>
                <a:gd name="T2" fmla="*/ 436 w 698"/>
                <a:gd name="T3" fmla="*/ 64 h 1685"/>
                <a:gd name="T4" fmla="*/ 518 w 698"/>
                <a:gd name="T5" fmla="*/ 221 h 1685"/>
                <a:gd name="T6" fmla="*/ 589 w 698"/>
                <a:gd name="T7" fmla="*/ 446 h 1685"/>
                <a:gd name="T8" fmla="*/ 650 w 698"/>
                <a:gd name="T9" fmla="*/ 714 h 1685"/>
                <a:gd name="T10" fmla="*/ 686 w 698"/>
                <a:gd name="T11" fmla="*/ 995 h 1685"/>
                <a:gd name="T12" fmla="*/ 698 w 698"/>
                <a:gd name="T13" fmla="*/ 1268 h 1685"/>
                <a:gd name="T14" fmla="*/ 675 w 698"/>
                <a:gd name="T15" fmla="*/ 1507 h 1685"/>
                <a:gd name="T16" fmla="*/ 615 w 698"/>
                <a:gd name="T17" fmla="*/ 1685 h 1685"/>
                <a:gd name="T18" fmla="*/ 558 w 698"/>
                <a:gd name="T19" fmla="*/ 1621 h 1685"/>
                <a:gd name="T20" fmla="*/ 460 w 698"/>
                <a:gd name="T21" fmla="*/ 1495 h 1685"/>
                <a:gd name="T22" fmla="*/ 333 w 698"/>
                <a:gd name="T23" fmla="*/ 1323 h 1685"/>
                <a:gd name="T24" fmla="*/ 207 w 698"/>
                <a:gd name="T25" fmla="*/ 1127 h 1685"/>
                <a:gd name="T26" fmla="*/ 93 w 698"/>
                <a:gd name="T27" fmla="*/ 929 h 1685"/>
                <a:gd name="T28" fmla="*/ 19 w 698"/>
                <a:gd name="T29" fmla="*/ 753 h 1685"/>
                <a:gd name="T30" fmla="*/ 0 w 698"/>
                <a:gd name="T31" fmla="*/ 615 h 1685"/>
                <a:gd name="T32" fmla="*/ 60 w 698"/>
                <a:gd name="T33" fmla="*/ 541 h 1685"/>
                <a:gd name="T34" fmla="*/ 204 w 698"/>
                <a:gd name="T35" fmla="*/ 518 h 1685"/>
                <a:gd name="T36" fmla="*/ 295 w 698"/>
                <a:gd name="T37" fmla="*/ 462 h 1685"/>
                <a:gd name="T38" fmla="*/ 343 w 698"/>
                <a:gd name="T39" fmla="*/ 378 h 1685"/>
                <a:gd name="T40" fmla="*/ 361 w 698"/>
                <a:gd name="T41" fmla="*/ 283 h 1685"/>
                <a:gd name="T42" fmla="*/ 357 w 698"/>
                <a:gd name="T43" fmla="*/ 185 h 1685"/>
                <a:gd name="T44" fmla="*/ 349 w 698"/>
                <a:gd name="T45" fmla="*/ 97 h 1685"/>
                <a:gd name="T46" fmla="*/ 343 w 698"/>
                <a:gd name="T47" fmla="*/ 31 h 1685"/>
                <a:gd name="T48" fmla="*/ 355 w 698"/>
                <a:gd name="T49" fmla="*/ 0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8" h="1685">
                  <a:moveTo>
                    <a:pt x="355" y="0"/>
                  </a:moveTo>
                  <a:lnTo>
                    <a:pt x="436" y="64"/>
                  </a:lnTo>
                  <a:lnTo>
                    <a:pt x="518" y="221"/>
                  </a:lnTo>
                  <a:lnTo>
                    <a:pt x="589" y="446"/>
                  </a:lnTo>
                  <a:lnTo>
                    <a:pt x="650" y="714"/>
                  </a:lnTo>
                  <a:lnTo>
                    <a:pt x="686" y="995"/>
                  </a:lnTo>
                  <a:lnTo>
                    <a:pt x="698" y="1268"/>
                  </a:lnTo>
                  <a:lnTo>
                    <a:pt x="675" y="1507"/>
                  </a:lnTo>
                  <a:lnTo>
                    <a:pt x="615" y="1685"/>
                  </a:lnTo>
                  <a:lnTo>
                    <a:pt x="558" y="1621"/>
                  </a:lnTo>
                  <a:lnTo>
                    <a:pt x="460" y="1495"/>
                  </a:lnTo>
                  <a:lnTo>
                    <a:pt x="333" y="1323"/>
                  </a:lnTo>
                  <a:lnTo>
                    <a:pt x="207" y="1127"/>
                  </a:lnTo>
                  <a:lnTo>
                    <a:pt x="93" y="929"/>
                  </a:lnTo>
                  <a:lnTo>
                    <a:pt x="19" y="753"/>
                  </a:lnTo>
                  <a:lnTo>
                    <a:pt x="0" y="615"/>
                  </a:lnTo>
                  <a:lnTo>
                    <a:pt x="60" y="541"/>
                  </a:lnTo>
                  <a:lnTo>
                    <a:pt x="204" y="518"/>
                  </a:lnTo>
                  <a:lnTo>
                    <a:pt x="295" y="462"/>
                  </a:lnTo>
                  <a:lnTo>
                    <a:pt x="343" y="378"/>
                  </a:lnTo>
                  <a:lnTo>
                    <a:pt x="361" y="283"/>
                  </a:lnTo>
                  <a:lnTo>
                    <a:pt x="357" y="185"/>
                  </a:lnTo>
                  <a:lnTo>
                    <a:pt x="349" y="97"/>
                  </a:lnTo>
                  <a:lnTo>
                    <a:pt x="343" y="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061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79" name="Freeform 259">
              <a:extLst>
                <a:ext uri="{FF2B5EF4-FFF2-40B4-BE49-F238E27FC236}">
                  <a16:creationId xmlns:a16="http://schemas.microsoft.com/office/drawing/2014/main" id="{ABCAB16F-E70E-7FDD-D492-EADC885C8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" y="2886"/>
              <a:ext cx="326" cy="786"/>
            </a:xfrm>
            <a:custGeom>
              <a:avLst/>
              <a:gdLst>
                <a:gd name="T0" fmla="*/ 337 w 651"/>
                <a:gd name="T1" fmla="*/ 0 h 1572"/>
                <a:gd name="T2" fmla="*/ 413 w 651"/>
                <a:gd name="T3" fmla="*/ 58 h 1572"/>
                <a:gd name="T4" fmla="*/ 487 w 651"/>
                <a:gd name="T5" fmla="*/ 205 h 1572"/>
                <a:gd name="T6" fmla="*/ 553 w 651"/>
                <a:gd name="T7" fmla="*/ 414 h 1572"/>
                <a:gd name="T8" fmla="*/ 609 w 651"/>
                <a:gd name="T9" fmla="*/ 665 h 1572"/>
                <a:gd name="T10" fmla="*/ 642 w 651"/>
                <a:gd name="T11" fmla="*/ 928 h 1572"/>
                <a:gd name="T12" fmla="*/ 651 w 651"/>
                <a:gd name="T13" fmla="*/ 1184 h 1572"/>
                <a:gd name="T14" fmla="*/ 628 w 651"/>
                <a:gd name="T15" fmla="*/ 1407 h 1572"/>
                <a:gd name="T16" fmla="*/ 572 w 651"/>
                <a:gd name="T17" fmla="*/ 1572 h 1572"/>
                <a:gd name="T18" fmla="*/ 520 w 651"/>
                <a:gd name="T19" fmla="*/ 1514 h 1572"/>
                <a:gd name="T20" fmla="*/ 428 w 651"/>
                <a:gd name="T21" fmla="*/ 1394 h 1572"/>
                <a:gd name="T22" fmla="*/ 312 w 651"/>
                <a:gd name="T23" fmla="*/ 1233 h 1572"/>
                <a:gd name="T24" fmla="*/ 194 w 651"/>
                <a:gd name="T25" fmla="*/ 1052 h 1572"/>
                <a:gd name="T26" fmla="*/ 87 w 651"/>
                <a:gd name="T27" fmla="*/ 866 h 1572"/>
                <a:gd name="T28" fmla="*/ 17 w 651"/>
                <a:gd name="T29" fmla="*/ 701 h 1572"/>
                <a:gd name="T30" fmla="*/ 0 w 651"/>
                <a:gd name="T31" fmla="*/ 573 h 1572"/>
                <a:gd name="T32" fmla="*/ 56 w 651"/>
                <a:gd name="T33" fmla="*/ 506 h 1572"/>
                <a:gd name="T34" fmla="*/ 184 w 651"/>
                <a:gd name="T35" fmla="*/ 486 h 1572"/>
                <a:gd name="T36" fmla="*/ 265 w 651"/>
                <a:gd name="T37" fmla="*/ 434 h 1572"/>
                <a:gd name="T38" fmla="*/ 312 w 651"/>
                <a:gd name="T39" fmla="*/ 356 h 1572"/>
                <a:gd name="T40" fmla="*/ 331 w 651"/>
                <a:gd name="T41" fmla="*/ 267 h 1572"/>
                <a:gd name="T42" fmla="*/ 333 w 651"/>
                <a:gd name="T43" fmla="*/ 174 h 1572"/>
                <a:gd name="T44" fmla="*/ 329 w 651"/>
                <a:gd name="T45" fmla="*/ 93 h 1572"/>
                <a:gd name="T46" fmla="*/ 326 w 651"/>
                <a:gd name="T47" fmla="*/ 29 h 1572"/>
                <a:gd name="T48" fmla="*/ 337 w 651"/>
                <a:gd name="T49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1" h="1572">
                  <a:moveTo>
                    <a:pt x="337" y="0"/>
                  </a:moveTo>
                  <a:lnTo>
                    <a:pt x="413" y="58"/>
                  </a:lnTo>
                  <a:lnTo>
                    <a:pt x="487" y="205"/>
                  </a:lnTo>
                  <a:lnTo>
                    <a:pt x="553" y="414"/>
                  </a:lnTo>
                  <a:lnTo>
                    <a:pt x="609" y="665"/>
                  </a:lnTo>
                  <a:lnTo>
                    <a:pt x="642" y="928"/>
                  </a:lnTo>
                  <a:lnTo>
                    <a:pt x="651" y="1184"/>
                  </a:lnTo>
                  <a:lnTo>
                    <a:pt x="628" y="1407"/>
                  </a:lnTo>
                  <a:lnTo>
                    <a:pt x="572" y="1572"/>
                  </a:lnTo>
                  <a:lnTo>
                    <a:pt x="520" y="1514"/>
                  </a:lnTo>
                  <a:lnTo>
                    <a:pt x="428" y="1394"/>
                  </a:lnTo>
                  <a:lnTo>
                    <a:pt x="312" y="1233"/>
                  </a:lnTo>
                  <a:lnTo>
                    <a:pt x="194" y="1052"/>
                  </a:lnTo>
                  <a:lnTo>
                    <a:pt x="87" y="866"/>
                  </a:lnTo>
                  <a:lnTo>
                    <a:pt x="17" y="701"/>
                  </a:lnTo>
                  <a:lnTo>
                    <a:pt x="0" y="573"/>
                  </a:lnTo>
                  <a:lnTo>
                    <a:pt x="56" y="506"/>
                  </a:lnTo>
                  <a:lnTo>
                    <a:pt x="184" y="486"/>
                  </a:lnTo>
                  <a:lnTo>
                    <a:pt x="265" y="434"/>
                  </a:lnTo>
                  <a:lnTo>
                    <a:pt x="312" y="356"/>
                  </a:lnTo>
                  <a:lnTo>
                    <a:pt x="331" y="267"/>
                  </a:lnTo>
                  <a:lnTo>
                    <a:pt x="333" y="174"/>
                  </a:lnTo>
                  <a:lnTo>
                    <a:pt x="329" y="93"/>
                  </a:lnTo>
                  <a:lnTo>
                    <a:pt x="326" y="2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E666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80" name="Freeform 260">
              <a:extLst>
                <a:ext uri="{FF2B5EF4-FFF2-40B4-BE49-F238E27FC236}">
                  <a16:creationId xmlns:a16="http://schemas.microsoft.com/office/drawing/2014/main" id="{AF579269-4FDF-92F2-6AEC-835DFC5C9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2914"/>
              <a:ext cx="302" cy="729"/>
            </a:xfrm>
            <a:custGeom>
              <a:avLst/>
              <a:gdLst>
                <a:gd name="T0" fmla="*/ 320 w 607"/>
                <a:gd name="T1" fmla="*/ 0 h 1460"/>
                <a:gd name="T2" fmla="*/ 390 w 607"/>
                <a:gd name="T3" fmla="*/ 54 h 1460"/>
                <a:gd name="T4" fmla="*/ 457 w 607"/>
                <a:gd name="T5" fmla="*/ 192 h 1460"/>
                <a:gd name="T6" fmla="*/ 518 w 607"/>
                <a:gd name="T7" fmla="*/ 386 h 1460"/>
                <a:gd name="T8" fmla="*/ 568 w 607"/>
                <a:gd name="T9" fmla="*/ 618 h 1460"/>
                <a:gd name="T10" fmla="*/ 599 w 607"/>
                <a:gd name="T11" fmla="*/ 863 h 1460"/>
                <a:gd name="T12" fmla="*/ 607 w 607"/>
                <a:gd name="T13" fmla="*/ 1099 h 1460"/>
                <a:gd name="T14" fmla="*/ 585 w 607"/>
                <a:gd name="T15" fmla="*/ 1305 h 1460"/>
                <a:gd name="T16" fmla="*/ 533 w 607"/>
                <a:gd name="T17" fmla="*/ 1460 h 1460"/>
                <a:gd name="T18" fmla="*/ 485 w 607"/>
                <a:gd name="T19" fmla="*/ 1405 h 1460"/>
                <a:gd name="T20" fmla="*/ 399 w 607"/>
                <a:gd name="T21" fmla="*/ 1297 h 1460"/>
                <a:gd name="T22" fmla="*/ 291 w 607"/>
                <a:gd name="T23" fmla="*/ 1146 h 1460"/>
                <a:gd name="T24" fmla="*/ 180 w 607"/>
                <a:gd name="T25" fmla="*/ 977 h 1460"/>
                <a:gd name="T26" fmla="*/ 81 w 607"/>
                <a:gd name="T27" fmla="*/ 804 h 1460"/>
                <a:gd name="T28" fmla="*/ 17 w 607"/>
                <a:gd name="T29" fmla="*/ 651 h 1460"/>
                <a:gd name="T30" fmla="*/ 0 w 607"/>
                <a:gd name="T31" fmla="*/ 531 h 1460"/>
                <a:gd name="T32" fmla="*/ 52 w 607"/>
                <a:gd name="T33" fmla="*/ 469 h 1460"/>
                <a:gd name="T34" fmla="*/ 163 w 607"/>
                <a:gd name="T35" fmla="*/ 452 h 1460"/>
                <a:gd name="T36" fmla="*/ 238 w 607"/>
                <a:gd name="T37" fmla="*/ 405 h 1460"/>
                <a:gd name="T38" fmla="*/ 281 w 607"/>
                <a:gd name="T39" fmla="*/ 333 h 1460"/>
                <a:gd name="T40" fmla="*/ 302 w 607"/>
                <a:gd name="T41" fmla="*/ 252 h 1460"/>
                <a:gd name="T42" fmla="*/ 308 w 607"/>
                <a:gd name="T43" fmla="*/ 165 h 1460"/>
                <a:gd name="T44" fmla="*/ 308 w 607"/>
                <a:gd name="T45" fmla="*/ 89 h 1460"/>
                <a:gd name="T46" fmla="*/ 308 w 607"/>
                <a:gd name="T47" fmla="*/ 29 h 1460"/>
                <a:gd name="T48" fmla="*/ 320 w 607"/>
                <a:gd name="T49" fmla="*/ 0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7" h="1460">
                  <a:moveTo>
                    <a:pt x="320" y="0"/>
                  </a:moveTo>
                  <a:lnTo>
                    <a:pt x="390" y="54"/>
                  </a:lnTo>
                  <a:lnTo>
                    <a:pt x="457" y="192"/>
                  </a:lnTo>
                  <a:lnTo>
                    <a:pt x="518" y="386"/>
                  </a:lnTo>
                  <a:lnTo>
                    <a:pt x="568" y="618"/>
                  </a:lnTo>
                  <a:lnTo>
                    <a:pt x="599" y="863"/>
                  </a:lnTo>
                  <a:lnTo>
                    <a:pt x="607" y="1099"/>
                  </a:lnTo>
                  <a:lnTo>
                    <a:pt x="585" y="1305"/>
                  </a:lnTo>
                  <a:lnTo>
                    <a:pt x="533" y="1460"/>
                  </a:lnTo>
                  <a:lnTo>
                    <a:pt x="485" y="1405"/>
                  </a:lnTo>
                  <a:lnTo>
                    <a:pt x="399" y="1297"/>
                  </a:lnTo>
                  <a:lnTo>
                    <a:pt x="291" y="1146"/>
                  </a:lnTo>
                  <a:lnTo>
                    <a:pt x="180" y="977"/>
                  </a:lnTo>
                  <a:lnTo>
                    <a:pt x="81" y="804"/>
                  </a:lnTo>
                  <a:lnTo>
                    <a:pt x="17" y="651"/>
                  </a:lnTo>
                  <a:lnTo>
                    <a:pt x="0" y="531"/>
                  </a:lnTo>
                  <a:lnTo>
                    <a:pt x="52" y="469"/>
                  </a:lnTo>
                  <a:lnTo>
                    <a:pt x="163" y="452"/>
                  </a:lnTo>
                  <a:lnTo>
                    <a:pt x="238" y="405"/>
                  </a:lnTo>
                  <a:lnTo>
                    <a:pt x="281" y="333"/>
                  </a:lnTo>
                  <a:lnTo>
                    <a:pt x="302" y="252"/>
                  </a:lnTo>
                  <a:lnTo>
                    <a:pt x="308" y="165"/>
                  </a:lnTo>
                  <a:lnTo>
                    <a:pt x="308" y="89"/>
                  </a:lnTo>
                  <a:lnTo>
                    <a:pt x="308" y="29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EB6B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81" name="Freeform 261">
              <a:extLst>
                <a:ext uri="{FF2B5EF4-FFF2-40B4-BE49-F238E27FC236}">
                  <a16:creationId xmlns:a16="http://schemas.microsoft.com/office/drawing/2014/main" id="{93F03864-E248-00AA-49B7-10A0172C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" y="2943"/>
              <a:ext cx="282" cy="675"/>
            </a:xfrm>
            <a:custGeom>
              <a:avLst/>
              <a:gdLst>
                <a:gd name="T0" fmla="*/ 300 w 560"/>
                <a:gd name="T1" fmla="*/ 0 h 1349"/>
                <a:gd name="T2" fmla="*/ 364 w 560"/>
                <a:gd name="T3" fmla="*/ 50 h 1349"/>
                <a:gd name="T4" fmla="*/ 428 w 560"/>
                <a:gd name="T5" fmla="*/ 176 h 1349"/>
                <a:gd name="T6" fmla="*/ 483 w 560"/>
                <a:gd name="T7" fmla="*/ 355 h 1349"/>
                <a:gd name="T8" fmla="*/ 527 w 560"/>
                <a:gd name="T9" fmla="*/ 570 h 1349"/>
                <a:gd name="T10" fmla="*/ 552 w 560"/>
                <a:gd name="T11" fmla="*/ 795 h 1349"/>
                <a:gd name="T12" fmla="*/ 560 w 560"/>
                <a:gd name="T13" fmla="*/ 1014 h 1349"/>
                <a:gd name="T14" fmla="*/ 539 w 560"/>
                <a:gd name="T15" fmla="*/ 1204 h 1349"/>
                <a:gd name="T16" fmla="*/ 490 w 560"/>
                <a:gd name="T17" fmla="*/ 1349 h 1349"/>
                <a:gd name="T18" fmla="*/ 446 w 560"/>
                <a:gd name="T19" fmla="*/ 1299 h 1349"/>
                <a:gd name="T20" fmla="*/ 366 w 560"/>
                <a:gd name="T21" fmla="*/ 1196 h 1349"/>
                <a:gd name="T22" fmla="*/ 265 w 560"/>
                <a:gd name="T23" fmla="*/ 1057 h 1349"/>
                <a:gd name="T24" fmla="*/ 165 w 560"/>
                <a:gd name="T25" fmla="*/ 901 h 1349"/>
                <a:gd name="T26" fmla="*/ 73 w 560"/>
                <a:gd name="T27" fmla="*/ 741 h 1349"/>
                <a:gd name="T28" fmla="*/ 13 w 560"/>
                <a:gd name="T29" fmla="*/ 599 h 1349"/>
                <a:gd name="T30" fmla="*/ 0 w 560"/>
                <a:gd name="T31" fmla="*/ 489 h 1349"/>
                <a:gd name="T32" fmla="*/ 48 w 560"/>
                <a:gd name="T33" fmla="*/ 432 h 1349"/>
                <a:gd name="T34" fmla="*/ 141 w 560"/>
                <a:gd name="T35" fmla="*/ 419 h 1349"/>
                <a:gd name="T36" fmla="*/ 207 w 560"/>
                <a:gd name="T37" fmla="*/ 376 h 1349"/>
                <a:gd name="T38" fmla="*/ 248 w 560"/>
                <a:gd name="T39" fmla="*/ 310 h 1349"/>
                <a:gd name="T40" fmla="*/ 271 w 560"/>
                <a:gd name="T41" fmla="*/ 235 h 1349"/>
                <a:gd name="T42" fmla="*/ 281 w 560"/>
                <a:gd name="T43" fmla="*/ 155 h 1349"/>
                <a:gd name="T44" fmla="*/ 285 w 560"/>
                <a:gd name="T45" fmla="*/ 83 h 1349"/>
                <a:gd name="T46" fmla="*/ 289 w 560"/>
                <a:gd name="T47" fmla="*/ 27 h 1349"/>
                <a:gd name="T48" fmla="*/ 300 w 560"/>
                <a:gd name="T49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1349">
                  <a:moveTo>
                    <a:pt x="300" y="0"/>
                  </a:moveTo>
                  <a:lnTo>
                    <a:pt x="364" y="50"/>
                  </a:lnTo>
                  <a:lnTo>
                    <a:pt x="428" y="176"/>
                  </a:lnTo>
                  <a:lnTo>
                    <a:pt x="483" y="355"/>
                  </a:lnTo>
                  <a:lnTo>
                    <a:pt x="527" y="570"/>
                  </a:lnTo>
                  <a:lnTo>
                    <a:pt x="552" y="795"/>
                  </a:lnTo>
                  <a:lnTo>
                    <a:pt x="560" y="1014"/>
                  </a:lnTo>
                  <a:lnTo>
                    <a:pt x="539" y="1204"/>
                  </a:lnTo>
                  <a:lnTo>
                    <a:pt x="490" y="1349"/>
                  </a:lnTo>
                  <a:lnTo>
                    <a:pt x="446" y="1299"/>
                  </a:lnTo>
                  <a:lnTo>
                    <a:pt x="366" y="1196"/>
                  </a:lnTo>
                  <a:lnTo>
                    <a:pt x="265" y="1057"/>
                  </a:lnTo>
                  <a:lnTo>
                    <a:pt x="165" y="901"/>
                  </a:lnTo>
                  <a:lnTo>
                    <a:pt x="73" y="741"/>
                  </a:lnTo>
                  <a:lnTo>
                    <a:pt x="13" y="599"/>
                  </a:lnTo>
                  <a:lnTo>
                    <a:pt x="0" y="489"/>
                  </a:lnTo>
                  <a:lnTo>
                    <a:pt x="48" y="432"/>
                  </a:lnTo>
                  <a:lnTo>
                    <a:pt x="141" y="419"/>
                  </a:lnTo>
                  <a:lnTo>
                    <a:pt x="207" y="376"/>
                  </a:lnTo>
                  <a:lnTo>
                    <a:pt x="248" y="310"/>
                  </a:lnTo>
                  <a:lnTo>
                    <a:pt x="271" y="235"/>
                  </a:lnTo>
                  <a:lnTo>
                    <a:pt x="281" y="155"/>
                  </a:lnTo>
                  <a:lnTo>
                    <a:pt x="285" y="83"/>
                  </a:lnTo>
                  <a:lnTo>
                    <a:pt x="289" y="27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273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82" name="Freeform 262">
              <a:extLst>
                <a:ext uri="{FF2B5EF4-FFF2-40B4-BE49-F238E27FC236}">
                  <a16:creationId xmlns:a16="http://schemas.microsoft.com/office/drawing/2014/main" id="{84F13E5A-3EE6-6E9C-CB89-81BE13AAF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" y="2971"/>
              <a:ext cx="259" cy="618"/>
            </a:xfrm>
            <a:custGeom>
              <a:avLst/>
              <a:gdLst>
                <a:gd name="T0" fmla="*/ 283 w 516"/>
                <a:gd name="T1" fmla="*/ 0 h 1237"/>
                <a:gd name="T2" fmla="*/ 341 w 516"/>
                <a:gd name="T3" fmla="*/ 45 h 1237"/>
                <a:gd name="T4" fmla="*/ 399 w 516"/>
                <a:gd name="T5" fmla="*/ 161 h 1237"/>
                <a:gd name="T6" fmla="*/ 448 w 516"/>
                <a:gd name="T7" fmla="*/ 324 h 1237"/>
                <a:gd name="T8" fmla="*/ 488 w 516"/>
                <a:gd name="T9" fmla="*/ 522 h 1237"/>
                <a:gd name="T10" fmla="*/ 510 w 516"/>
                <a:gd name="T11" fmla="*/ 729 h 1237"/>
                <a:gd name="T12" fmla="*/ 516 w 516"/>
                <a:gd name="T13" fmla="*/ 931 h 1237"/>
                <a:gd name="T14" fmla="*/ 496 w 516"/>
                <a:gd name="T15" fmla="*/ 1105 h 1237"/>
                <a:gd name="T16" fmla="*/ 452 w 516"/>
                <a:gd name="T17" fmla="*/ 1237 h 1237"/>
                <a:gd name="T18" fmla="*/ 409 w 516"/>
                <a:gd name="T19" fmla="*/ 1189 h 1237"/>
                <a:gd name="T20" fmla="*/ 337 w 516"/>
                <a:gd name="T21" fmla="*/ 1096 h 1237"/>
                <a:gd name="T22" fmla="*/ 244 w 516"/>
                <a:gd name="T23" fmla="*/ 968 h 1237"/>
                <a:gd name="T24" fmla="*/ 151 w 516"/>
                <a:gd name="T25" fmla="*/ 824 h 1237"/>
                <a:gd name="T26" fmla="*/ 68 w 516"/>
                <a:gd name="T27" fmla="*/ 677 h 1237"/>
                <a:gd name="T28" fmla="*/ 13 w 516"/>
                <a:gd name="T29" fmla="*/ 549 h 1237"/>
                <a:gd name="T30" fmla="*/ 0 w 516"/>
                <a:gd name="T31" fmla="*/ 448 h 1237"/>
                <a:gd name="T32" fmla="*/ 44 w 516"/>
                <a:gd name="T33" fmla="*/ 396 h 1237"/>
                <a:gd name="T34" fmla="*/ 122 w 516"/>
                <a:gd name="T35" fmla="*/ 384 h 1237"/>
                <a:gd name="T36" fmla="*/ 178 w 516"/>
                <a:gd name="T37" fmla="*/ 347 h 1237"/>
                <a:gd name="T38" fmla="*/ 215 w 516"/>
                <a:gd name="T39" fmla="*/ 289 h 1237"/>
                <a:gd name="T40" fmla="*/ 242 w 516"/>
                <a:gd name="T41" fmla="*/ 221 h 1237"/>
                <a:gd name="T42" fmla="*/ 256 w 516"/>
                <a:gd name="T43" fmla="*/ 148 h 1237"/>
                <a:gd name="T44" fmla="*/ 265 w 516"/>
                <a:gd name="T45" fmla="*/ 82 h 1237"/>
                <a:gd name="T46" fmla="*/ 273 w 516"/>
                <a:gd name="T47" fmla="*/ 29 h 1237"/>
                <a:gd name="T48" fmla="*/ 283 w 516"/>
                <a:gd name="T49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6" h="1237">
                  <a:moveTo>
                    <a:pt x="283" y="0"/>
                  </a:moveTo>
                  <a:lnTo>
                    <a:pt x="341" y="45"/>
                  </a:lnTo>
                  <a:lnTo>
                    <a:pt x="399" y="161"/>
                  </a:lnTo>
                  <a:lnTo>
                    <a:pt x="448" y="324"/>
                  </a:lnTo>
                  <a:lnTo>
                    <a:pt x="488" y="522"/>
                  </a:lnTo>
                  <a:lnTo>
                    <a:pt x="510" y="729"/>
                  </a:lnTo>
                  <a:lnTo>
                    <a:pt x="516" y="931"/>
                  </a:lnTo>
                  <a:lnTo>
                    <a:pt x="496" y="1105"/>
                  </a:lnTo>
                  <a:lnTo>
                    <a:pt x="452" y="1237"/>
                  </a:lnTo>
                  <a:lnTo>
                    <a:pt x="409" y="1189"/>
                  </a:lnTo>
                  <a:lnTo>
                    <a:pt x="337" y="1096"/>
                  </a:lnTo>
                  <a:lnTo>
                    <a:pt x="244" y="968"/>
                  </a:lnTo>
                  <a:lnTo>
                    <a:pt x="151" y="824"/>
                  </a:lnTo>
                  <a:lnTo>
                    <a:pt x="68" y="677"/>
                  </a:lnTo>
                  <a:lnTo>
                    <a:pt x="13" y="549"/>
                  </a:lnTo>
                  <a:lnTo>
                    <a:pt x="0" y="448"/>
                  </a:lnTo>
                  <a:lnTo>
                    <a:pt x="44" y="396"/>
                  </a:lnTo>
                  <a:lnTo>
                    <a:pt x="122" y="384"/>
                  </a:lnTo>
                  <a:lnTo>
                    <a:pt x="178" y="347"/>
                  </a:lnTo>
                  <a:lnTo>
                    <a:pt x="215" y="289"/>
                  </a:lnTo>
                  <a:lnTo>
                    <a:pt x="242" y="221"/>
                  </a:lnTo>
                  <a:lnTo>
                    <a:pt x="256" y="148"/>
                  </a:lnTo>
                  <a:lnTo>
                    <a:pt x="265" y="82"/>
                  </a:lnTo>
                  <a:lnTo>
                    <a:pt x="273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778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83" name="Freeform 263">
              <a:extLst>
                <a:ext uri="{FF2B5EF4-FFF2-40B4-BE49-F238E27FC236}">
                  <a16:creationId xmlns:a16="http://schemas.microsoft.com/office/drawing/2014/main" id="{6A2734E6-48F9-F666-D7CD-2454AFB0A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" y="3000"/>
              <a:ext cx="235" cy="563"/>
            </a:xfrm>
            <a:custGeom>
              <a:avLst/>
              <a:gdLst>
                <a:gd name="T0" fmla="*/ 267 w 471"/>
                <a:gd name="T1" fmla="*/ 0 h 1125"/>
                <a:gd name="T2" fmla="*/ 320 w 471"/>
                <a:gd name="T3" fmla="*/ 41 h 1125"/>
                <a:gd name="T4" fmla="*/ 370 w 471"/>
                <a:gd name="T5" fmla="*/ 148 h 1125"/>
                <a:gd name="T6" fmla="*/ 415 w 471"/>
                <a:gd name="T7" fmla="*/ 297 h 1125"/>
                <a:gd name="T8" fmla="*/ 450 w 471"/>
                <a:gd name="T9" fmla="*/ 475 h 1125"/>
                <a:gd name="T10" fmla="*/ 469 w 471"/>
                <a:gd name="T11" fmla="*/ 663 h 1125"/>
                <a:gd name="T12" fmla="*/ 471 w 471"/>
                <a:gd name="T13" fmla="*/ 848 h 1125"/>
                <a:gd name="T14" fmla="*/ 451 w 471"/>
                <a:gd name="T15" fmla="*/ 1007 h 1125"/>
                <a:gd name="T16" fmla="*/ 411 w 471"/>
                <a:gd name="T17" fmla="*/ 1125 h 1125"/>
                <a:gd name="T18" fmla="*/ 372 w 471"/>
                <a:gd name="T19" fmla="*/ 1082 h 1125"/>
                <a:gd name="T20" fmla="*/ 306 w 471"/>
                <a:gd name="T21" fmla="*/ 997 h 1125"/>
                <a:gd name="T22" fmla="*/ 221 w 471"/>
                <a:gd name="T23" fmla="*/ 881 h 1125"/>
                <a:gd name="T24" fmla="*/ 137 w 471"/>
                <a:gd name="T25" fmla="*/ 751 h 1125"/>
                <a:gd name="T26" fmla="*/ 62 w 471"/>
                <a:gd name="T27" fmla="*/ 615 h 1125"/>
                <a:gd name="T28" fmla="*/ 13 w 471"/>
                <a:gd name="T29" fmla="*/ 497 h 1125"/>
                <a:gd name="T30" fmla="*/ 0 w 471"/>
                <a:gd name="T31" fmla="*/ 406 h 1125"/>
                <a:gd name="T32" fmla="*/ 40 w 471"/>
                <a:gd name="T33" fmla="*/ 357 h 1125"/>
                <a:gd name="T34" fmla="*/ 100 w 471"/>
                <a:gd name="T35" fmla="*/ 349 h 1125"/>
                <a:gd name="T36" fmla="*/ 149 w 471"/>
                <a:gd name="T37" fmla="*/ 318 h 1125"/>
                <a:gd name="T38" fmla="*/ 184 w 471"/>
                <a:gd name="T39" fmla="*/ 266 h 1125"/>
                <a:gd name="T40" fmla="*/ 213 w 471"/>
                <a:gd name="T41" fmla="*/ 204 h 1125"/>
                <a:gd name="T42" fmla="*/ 230 w 471"/>
                <a:gd name="T43" fmla="*/ 138 h 1125"/>
                <a:gd name="T44" fmla="*/ 246 w 471"/>
                <a:gd name="T45" fmla="*/ 78 h 1125"/>
                <a:gd name="T46" fmla="*/ 256 w 471"/>
                <a:gd name="T47" fmla="*/ 28 h 1125"/>
                <a:gd name="T48" fmla="*/ 267 w 471"/>
                <a:gd name="T49" fmla="*/ 0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1" h="1125">
                  <a:moveTo>
                    <a:pt x="267" y="0"/>
                  </a:moveTo>
                  <a:lnTo>
                    <a:pt x="320" y="41"/>
                  </a:lnTo>
                  <a:lnTo>
                    <a:pt x="370" y="148"/>
                  </a:lnTo>
                  <a:lnTo>
                    <a:pt x="415" y="297"/>
                  </a:lnTo>
                  <a:lnTo>
                    <a:pt x="450" y="475"/>
                  </a:lnTo>
                  <a:lnTo>
                    <a:pt x="469" y="663"/>
                  </a:lnTo>
                  <a:lnTo>
                    <a:pt x="471" y="848"/>
                  </a:lnTo>
                  <a:lnTo>
                    <a:pt x="451" y="1007"/>
                  </a:lnTo>
                  <a:lnTo>
                    <a:pt x="411" y="1125"/>
                  </a:lnTo>
                  <a:lnTo>
                    <a:pt x="372" y="1082"/>
                  </a:lnTo>
                  <a:lnTo>
                    <a:pt x="306" y="997"/>
                  </a:lnTo>
                  <a:lnTo>
                    <a:pt x="221" y="881"/>
                  </a:lnTo>
                  <a:lnTo>
                    <a:pt x="137" y="751"/>
                  </a:lnTo>
                  <a:lnTo>
                    <a:pt x="62" y="615"/>
                  </a:lnTo>
                  <a:lnTo>
                    <a:pt x="13" y="497"/>
                  </a:lnTo>
                  <a:lnTo>
                    <a:pt x="0" y="406"/>
                  </a:lnTo>
                  <a:lnTo>
                    <a:pt x="40" y="357"/>
                  </a:lnTo>
                  <a:lnTo>
                    <a:pt x="100" y="349"/>
                  </a:lnTo>
                  <a:lnTo>
                    <a:pt x="149" y="318"/>
                  </a:lnTo>
                  <a:lnTo>
                    <a:pt x="184" y="266"/>
                  </a:lnTo>
                  <a:lnTo>
                    <a:pt x="213" y="204"/>
                  </a:lnTo>
                  <a:lnTo>
                    <a:pt x="230" y="138"/>
                  </a:lnTo>
                  <a:lnTo>
                    <a:pt x="246" y="78"/>
                  </a:lnTo>
                  <a:lnTo>
                    <a:pt x="256" y="2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84" name="Freeform 264">
              <a:extLst>
                <a:ext uri="{FF2B5EF4-FFF2-40B4-BE49-F238E27FC236}">
                  <a16:creationId xmlns:a16="http://schemas.microsoft.com/office/drawing/2014/main" id="{35AECFC0-FD90-CB69-DE4C-CC409ABE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3033"/>
              <a:ext cx="210" cy="500"/>
            </a:xfrm>
            <a:custGeom>
              <a:avLst/>
              <a:gdLst>
                <a:gd name="T0" fmla="*/ 242 w 420"/>
                <a:gd name="T1" fmla="*/ 0 h 1003"/>
                <a:gd name="T2" fmla="*/ 288 w 420"/>
                <a:gd name="T3" fmla="*/ 35 h 1003"/>
                <a:gd name="T4" fmla="*/ 335 w 420"/>
                <a:gd name="T5" fmla="*/ 130 h 1003"/>
                <a:gd name="T6" fmla="*/ 372 w 420"/>
                <a:gd name="T7" fmla="*/ 264 h 1003"/>
                <a:gd name="T8" fmla="*/ 403 w 420"/>
                <a:gd name="T9" fmla="*/ 423 h 1003"/>
                <a:gd name="T10" fmla="*/ 418 w 420"/>
                <a:gd name="T11" fmla="*/ 590 h 1003"/>
                <a:gd name="T12" fmla="*/ 420 w 420"/>
                <a:gd name="T13" fmla="*/ 753 h 1003"/>
                <a:gd name="T14" fmla="*/ 401 w 420"/>
                <a:gd name="T15" fmla="*/ 894 h 1003"/>
                <a:gd name="T16" fmla="*/ 364 w 420"/>
                <a:gd name="T17" fmla="*/ 1003 h 1003"/>
                <a:gd name="T18" fmla="*/ 331 w 420"/>
                <a:gd name="T19" fmla="*/ 964 h 1003"/>
                <a:gd name="T20" fmla="*/ 273 w 420"/>
                <a:gd name="T21" fmla="*/ 888 h 1003"/>
                <a:gd name="T22" fmla="*/ 197 w 420"/>
                <a:gd name="T23" fmla="*/ 784 h 1003"/>
                <a:gd name="T24" fmla="*/ 124 w 420"/>
                <a:gd name="T25" fmla="*/ 669 h 1003"/>
                <a:gd name="T26" fmla="*/ 56 w 420"/>
                <a:gd name="T27" fmla="*/ 551 h 1003"/>
                <a:gd name="T28" fmla="*/ 11 w 420"/>
                <a:gd name="T29" fmla="*/ 444 h 1003"/>
                <a:gd name="T30" fmla="*/ 0 w 420"/>
                <a:gd name="T31" fmla="*/ 363 h 1003"/>
                <a:gd name="T32" fmla="*/ 36 w 420"/>
                <a:gd name="T33" fmla="*/ 320 h 1003"/>
                <a:gd name="T34" fmla="*/ 91 w 420"/>
                <a:gd name="T35" fmla="*/ 313 h 1003"/>
                <a:gd name="T36" fmla="*/ 135 w 420"/>
                <a:gd name="T37" fmla="*/ 285 h 1003"/>
                <a:gd name="T38" fmla="*/ 166 w 420"/>
                <a:gd name="T39" fmla="*/ 239 h 1003"/>
                <a:gd name="T40" fmla="*/ 193 w 420"/>
                <a:gd name="T41" fmla="*/ 187 h 1003"/>
                <a:gd name="T42" fmla="*/ 209 w 420"/>
                <a:gd name="T43" fmla="*/ 126 h 1003"/>
                <a:gd name="T44" fmla="*/ 223 w 420"/>
                <a:gd name="T45" fmla="*/ 72 h 1003"/>
                <a:gd name="T46" fmla="*/ 232 w 420"/>
                <a:gd name="T47" fmla="*/ 28 h 1003"/>
                <a:gd name="T48" fmla="*/ 242 w 420"/>
                <a:gd name="T49" fmla="*/ 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0" h="1003">
                  <a:moveTo>
                    <a:pt x="242" y="0"/>
                  </a:moveTo>
                  <a:lnTo>
                    <a:pt x="288" y="35"/>
                  </a:lnTo>
                  <a:lnTo>
                    <a:pt x="335" y="130"/>
                  </a:lnTo>
                  <a:lnTo>
                    <a:pt x="372" y="264"/>
                  </a:lnTo>
                  <a:lnTo>
                    <a:pt x="403" y="423"/>
                  </a:lnTo>
                  <a:lnTo>
                    <a:pt x="418" y="590"/>
                  </a:lnTo>
                  <a:lnTo>
                    <a:pt x="420" y="753"/>
                  </a:lnTo>
                  <a:lnTo>
                    <a:pt x="401" y="894"/>
                  </a:lnTo>
                  <a:lnTo>
                    <a:pt x="364" y="1003"/>
                  </a:lnTo>
                  <a:lnTo>
                    <a:pt x="331" y="964"/>
                  </a:lnTo>
                  <a:lnTo>
                    <a:pt x="273" y="888"/>
                  </a:lnTo>
                  <a:lnTo>
                    <a:pt x="197" y="784"/>
                  </a:lnTo>
                  <a:lnTo>
                    <a:pt x="124" y="669"/>
                  </a:lnTo>
                  <a:lnTo>
                    <a:pt x="56" y="551"/>
                  </a:lnTo>
                  <a:lnTo>
                    <a:pt x="11" y="444"/>
                  </a:lnTo>
                  <a:lnTo>
                    <a:pt x="0" y="363"/>
                  </a:lnTo>
                  <a:lnTo>
                    <a:pt x="36" y="320"/>
                  </a:lnTo>
                  <a:lnTo>
                    <a:pt x="91" y="313"/>
                  </a:lnTo>
                  <a:lnTo>
                    <a:pt x="135" y="285"/>
                  </a:lnTo>
                  <a:lnTo>
                    <a:pt x="166" y="239"/>
                  </a:lnTo>
                  <a:lnTo>
                    <a:pt x="193" y="187"/>
                  </a:lnTo>
                  <a:lnTo>
                    <a:pt x="209" y="126"/>
                  </a:lnTo>
                  <a:lnTo>
                    <a:pt x="223" y="72"/>
                  </a:lnTo>
                  <a:lnTo>
                    <a:pt x="232" y="2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85" name="Freeform 265">
              <a:extLst>
                <a:ext uri="{FF2B5EF4-FFF2-40B4-BE49-F238E27FC236}">
                  <a16:creationId xmlns:a16="http://schemas.microsoft.com/office/drawing/2014/main" id="{ED04B48D-139A-35F9-F8C9-D20F4BFB0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" y="3063"/>
              <a:ext cx="185" cy="440"/>
            </a:xfrm>
            <a:custGeom>
              <a:avLst/>
              <a:gdLst>
                <a:gd name="T0" fmla="*/ 222 w 371"/>
                <a:gd name="T1" fmla="*/ 0 h 879"/>
                <a:gd name="T2" fmla="*/ 260 w 371"/>
                <a:gd name="T3" fmla="*/ 31 h 879"/>
                <a:gd name="T4" fmla="*/ 301 w 371"/>
                <a:gd name="T5" fmla="*/ 115 h 879"/>
                <a:gd name="T6" fmla="*/ 332 w 371"/>
                <a:gd name="T7" fmla="*/ 231 h 879"/>
                <a:gd name="T8" fmla="*/ 357 w 371"/>
                <a:gd name="T9" fmla="*/ 371 h 879"/>
                <a:gd name="T10" fmla="*/ 369 w 371"/>
                <a:gd name="T11" fmla="*/ 518 h 879"/>
                <a:gd name="T12" fmla="*/ 371 w 371"/>
                <a:gd name="T13" fmla="*/ 660 h 879"/>
                <a:gd name="T14" fmla="*/ 353 w 371"/>
                <a:gd name="T15" fmla="*/ 784 h 879"/>
                <a:gd name="T16" fmla="*/ 320 w 371"/>
                <a:gd name="T17" fmla="*/ 879 h 879"/>
                <a:gd name="T18" fmla="*/ 291 w 371"/>
                <a:gd name="T19" fmla="*/ 846 h 879"/>
                <a:gd name="T20" fmla="*/ 239 w 371"/>
                <a:gd name="T21" fmla="*/ 780 h 879"/>
                <a:gd name="T22" fmla="*/ 175 w 371"/>
                <a:gd name="T23" fmla="*/ 689 h 879"/>
                <a:gd name="T24" fmla="*/ 109 w 371"/>
                <a:gd name="T25" fmla="*/ 588 h 879"/>
                <a:gd name="T26" fmla="*/ 49 w 371"/>
                <a:gd name="T27" fmla="*/ 483 h 879"/>
                <a:gd name="T28" fmla="*/ 10 w 371"/>
                <a:gd name="T29" fmla="*/ 390 h 879"/>
                <a:gd name="T30" fmla="*/ 0 w 371"/>
                <a:gd name="T31" fmla="*/ 318 h 879"/>
                <a:gd name="T32" fmla="*/ 31 w 371"/>
                <a:gd name="T33" fmla="*/ 282 h 879"/>
                <a:gd name="T34" fmla="*/ 80 w 371"/>
                <a:gd name="T35" fmla="*/ 276 h 879"/>
                <a:gd name="T36" fmla="*/ 121 w 371"/>
                <a:gd name="T37" fmla="*/ 252 h 879"/>
                <a:gd name="T38" fmla="*/ 150 w 371"/>
                <a:gd name="T39" fmla="*/ 214 h 879"/>
                <a:gd name="T40" fmla="*/ 175 w 371"/>
                <a:gd name="T41" fmla="*/ 167 h 879"/>
                <a:gd name="T42" fmla="*/ 192 w 371"/>
                <a:gd name="T43" fmla="*/ 115 h 879"/>
                <a:gd name="T44" fmla="*/ 204 w 371"/>
                <a:gd name="T45" fmla="*/ 66 h 879"/>
                <a:gd name="T46" fmla="*/ 214 w 371"/>
                <a:gd name="T47" fmla="*/ 26 h 879"/>
                <a:gd name="T48" fmla="*/ 222 w 371"/>
                <a:gd name="T49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879">
                  <a:moveTo>
                    <a:pt x="222" y="0"/>
                  </a:moveTo>
                  <a:lnTo>
                    <a:pt x="260" y="31"/>
                  </a:lnTo>
                  <a:lnTo>
                    <a:pt x="301" y="115"/>
                  </a:lnTo>
                  <a:lnTo>
                    <a:pt x="332" y="231"/>
                  </a:lnTo>
                  <a:lnTo>
                    <a:pt x="357" y="371"/>
                  </a:lnTo>
                  <a:lnTo>
                    <a:pt x="369" y="518"/>
                  </a:lnTo>
                  <a:lnTo>
                    <a:pt x="371" y="660"/>
                  </a:lnTo>
                  <a:lnTo>
                    <a:pt x="353" y="784"/>
                  </a:lnTo>
                  <a:lnTo>
                    <a:pt x="320" y="879"/>
                  </a:lnTo>
                  <a:lnTo>
                    <a:pt x="291" y="846"/>
                  </a:lnTo>
                  <a:lnTo>
                    <a:pt x="239" y="780"/>
                  </a:lnTo>
                  <a:lnTo>
                    <a:pt x="175" y="689"/>
                  </a:lnTo>
                  <a:lnTo>
                    <a:pt x="109" y="588"/>
                  </a:lnTo>
                  <a:lnTo>
                    <a:pt x="49" y="483"/>
                  </a:lnTo>
                  <a:lnTo>
                    <a:pt x="10" y="390"/>
                  </a:lnTo>
                  <a:lnTo>
                    <a:pt x="0" y="318"/>
                  </a:lnTo>
                  <a:lnTo>
                    <a:pt x="31" y="282"/>
                  </a:lnTo>
                  <a:lnTo>
                    <a:pt x="80" y="276"/>
                  </a:lnTo>
                  <a:lnTo>
                    <a:pt x="121" y="252"/>
                  </a:lnTo>
                  <a:lnTo>
                    <a:pt x="150" y="214"/>
                  </a:lnTo>
                  <a:lnTo>
                    <a:pt x="175" y="167"/>
                  </a:lnTo>
                  <a:lnTo>
                    <a:pt x="192" y="115"/>
                  </a:lnTo>
                  <a:lnTo>
                    <a:pt x="204" y="66"/>
                  </a:lnTo>
                  <a:lnTo>
                    <a:pt x="214" y="2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86" name="Freeform 266">
              <a:extLst>
                <a:ext uri="{FF2B5EF4-FFF2-40B4-BE49-F238E27FC236}">
                  <a16:creationId xmlns:a16="http://schemas.microsoft.com/office/drawing/2014/main" id="{E0793BA2-2C85-A681-44EB-008F163C8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3096"/>
              <a:ext cx="159" cy="377"/>
            </a:xfrm>
            <a:custGeom>
              <a:avLst/>
              <a:gdLst>
                <a:gd name="T0" fmla="*/ 198 w 320"/>
                <a:gd name="T1" fmla="*/ 0 h 757"/>
                <a:gd name="T2" fmla="*/ 231 w 320"/>
                <a:gd name="T3" fmla="*/ 28 h 757"/>
                <a:gd name="T4" fmla="*/ 262 w 320"/>
                <a:gd name="T5" fmla="*/ 97 h 757"/>
                <a:gd name="T6" fmla="*/ 289 w 320"/>
                <a:gd name="T7" fmla="*/ 198 h 757"/>
                <a:gd name="T8" fmla="*/ 311 w 320"/>
                <a:gd name="T9" fmla="*/ 318 h 757"/>
                <a:gd name="T10" fmla="*/ 320 w 320"/>
                <a:gd name="T11" fmla="*/ 444 h 757"/>
                <a:gd name="T12" fmla="*/ 320 w 320"/>
                <a:gd name="T13" fmla="*/ 568 h 757"/>
                <a:gd name="T14" fmla="*/ 307 w 320"/>
                <a:gd name="T15" fmla="*/ 675 h 757"/>
                <a:gd name="T16" fmla="*/ 278 w 320"/>
                <a:gd name="T17" fmla="*/ 757 h 757"/>
                <a:gd name="T18" fmla="*/ 251 w 320"/>
                <a:gd name="T19" fmla="*/ 727 h 757"/>
                <a:gd name="T20" fmla="*/ 206 w 320"/>
                <a:gd name="T21" fmla="*/ 669 h 757"/>
                <a:gd name="T22" fmla="*/ 150 w 320"/>
                <a:gd name="T23" fmla="*/ 592 h 757"/>
                <a:gd name="T24" fmla="*/ 93 w 320"/>
                <a:gd name="T25" fmla="*/ 504 h 757"/>
                <a:gd name="T26" fmla="*/ 41 w 320"/>
                <a:gd name="T27" fmla="*/ 415 h 757"/>
                <a:gd name="T28" fmla="*/ 8 w 320"/>
                <a:gd name="T29" fmla="*/ 336 h 757"/>
                <a:gd name="T30" fmla="*/ 0 w 320"/>
                <a:gd name="T31" fmla="*/ 274 h 757"/>
                <a:gd name="T32" fmla="*/ 29 w 320"/>
                <a:gd name="T33" fmla="*/ 243 h 757"/>
                <a:gd name="T34" fmla="*/ 70 w 320"/>
                <a:gd name="T35" fmla="*/ 237 h 757"/>
                <a:gd name="T36" fmla="*/ 105 w 320"/>
                <a:gd name="T37" fmla="*/ 218 h 757"/>
                <a:gd name="T38" fmla="*/ 132 w 320"/>
                <a:gd name="T39" fmla="*/ 185 h 757"/>
                <a:gd name="T40" fmla="*/ 155 w 320"/>
                <a:gd name="T41" fmla="*/ 146 h 757"/>
                <a:gd name="T42" fmla="*/ 171 w 320"/>
                <a:gd name="T43" fmla="*/ 101 h 757"/>
                <a:gd name="T44" fmla="*/ 183 w 320"/>
                <a:gd name="T45" fmla="*/ 61 h 757"/>
                <a:gd name="T46" fmla="*/ 190 w 320"/>
                <a:gd name="T47" fmla="*/ 24 h 757"/>
                <a:gd name="T48" fmla="*/ 198 w 320"/>
                <a:gd name="T49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757">
                  <a:moveTo>
                    <a:pt x="198" y="0"/>
                  </a:moveTo>
                  <a:lnTo>
                    <a:pt x="231" y="28"/>
                  </a:lnTo>
                  <a:lnTo>
                    <a:pt x="262" y="97"/>
                  </a:lnTo>
                  <a:lnTo>
                    <a:pt x="289" y="198"/>
                  </a:lnTo>
                  <a:lnTo>
                    <a:pt x="311" y="318"/>
                  </a:lnTo>
                  <a:lnTo>
                    <a:pt x="320" y="444"/>
                  </a:lnTo>
                  <a:lnTo>
                    <a:pt x="320" y="568"/>
                  </a:lnTo>
                  <a:lnTo>
                    <a:pt x="307" y="675"/>
                  </a:lnTo>
                  <a:lnTo>
                    <a:pt x="278" y="757"/>
                  </a:lnTo>
                  <a:lnTo>
                    <a:pt x="251" y="727"/>
                  </a:lnTo>
                  <a:lnTo>
                    <a:pt x="206" y="669"/>
                  </a:lnTo>
                  <a:lnTo>
                    <a:pt x="150" y="592"/>
                  </a:lnTo>
                  <a:lnTo>
                    <a:pt x="93" y="504"/>
                  </a:lnTo>
                  <a:lnTo>
                    <a:pt x="41" y="415"/>
                  </a:lnTo>
                  <a:lnTo>
                    <a:pt x="8" y="336"/>
                  </a:lnTo>
                  <a:lnTo>
                    <a:pt x="0" y="274"/>
                  </a:lnTo>
                  <a:lnTo>
                    <a:pt x="29" y="243"/>
                  </a:lnTo>
                  <a:lnTo>
                    <a:pt x="70" y="237"/>
                  </a:lnTo>
                  <a:lnTo>
                    <a:pt x="105" y="218"/>
                  </a:lnTo>
                  <a:lnTo>
                    <a:pt x="132" y="185"/>
                  </a:lnTo>
                  <a:lnTo>
                    <a:pt x="155" y="146"/>
                  </a:lnTo>
                  <a:lnTo>
                    <a:pt x="171" y="101"/>
                  </a:lnTo>
                  <a:lnTo>
                    <a:pt x="183" y="61"/>
                  </a:lnTo>
                  <a:lnTo>
                    <a:pt x="190" y="2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87" name="Freeform 267">
              <a:extLst>
                <a:ext uri="{FF2B5EF4-FFF2-40B4-BE49-F238E27FC236}">
                  <a16:creationId xmlns:a16="http://schemas.microsoft.com/office/drawing/2014/main" id="{A411EF7C-866E-514C-6699-652F97D1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" y="3125"/>
              <a:ext cx="136" cy="316"/>
            </a:xfrm>
            <a:custGeom>
              <a:avLst/>
              <a:gdLst>
                <a:gd name="T0" fmla="*/ 175 w 270"/>
                <a:gd name="T1" fmla="*/ 0 h 633"/>
                <a:gd name="T2" fmla="*/ 202 w 270"/>
                <a:gd name="T3" fmla="*/ 23 h 633"/>
                <a:gd name="T4" fmla="*/ 229 w 270"/>
                <a:gd name="T5" fmla="*/ 81 h 633"/>
                <a:gd name="T6" fmla="*/ 248 w 270"/>
                <a:gd name="T7" fmla="*/ 166 h 633"/>
                <a:gd name="T8" fmla="*/ 264 w 270"/>
                <a:gd name="T9" fmla="*/ 267 h 633"/>
                <a:gd name="T10" fmla="*/ 270 w 270"/>
                <a:gd name="T11" fmla="*/ 374 h 633"/>
                <a:gd name="T12" fmla="*/ 268 w 270"/>
                <a:gd name="T13" fmla="*/ 476 h 633"/>
                <a:gd name="T14" fmla="*/ 254 w 270"/>
                <a:gd name="T15" fmla="*/ 566 h 633"/>
                <a:gd name="T16" fmla="*/ 231 w 270"/>
                <a:gd name="T17" fmla="*/ 633 h 633"/>
                <a:gd name="T18" fmla="*/ 208 w 270"/>
                <a:gd name="T19" fmla="*/ 608 h 633"/>
                <a:gd name="T20" fmla="*/ 173 w 270"/>
                <a:gd name="T21" fmla="*/ 562 h 633"/>
                <a:gd name="T22" fmla="*/ 126 w 270"/>
                <a:gd name="T23" fmla="*/ 496 h 633"/>
                <a:gd name="T24" fmla="*/ 80 w 270"/>
                <a:gd name="T25" fmla="*/ 424 h 633"/>
                <a:gd name="T26" fmla="*/ 37 w 270"/>
                <a:gd name="T27" fmla="*/ 348 h 633"/>
                <a:gd name="T28" fmla="*/ 8 w 270"/>
                <a:gd name="T29" fmla="*/ 285 h 633"/>
                <a:gd name="T30" fmla="*/ 0 w 270"/>
                <a:gd name="T31" fmla="*/ 232 h 633"/>
                <a:gd name="T32" fmla="*/ 24 w 270"/>
                <a:gd name="T33" fmla="*/ 207 h 633"/>
                <a:gd name="T34" fmla="*/ 58 w 270"/>
                <a:gd name="T35" fmla="*/ 203 h 633"/>
                <a:gd name="T36" fmla="*/ 89 w 270"/>
                <a:gd name="T37" fmla="*/ 188 h 633"/>
                <a:gd name="T38" fmla="*/ 115 w 270"/>
                <a:gd name="T39" fmla="*/ 160 h 633"/>
                <a:gd name="T40" fmla="*/ 136 w 270"/>
                <a:gd name="T41" fmla="*/ 129 h 633"/>
                <a:gd name="T42" fmla="*/ 150 w 270"/>
                <a:gd name="T43" fmla="*/ 93 h 633"/>
                <a:gd name="T44" fmla="*/ 161 w 270"/>
                <a:gd name="T45" fmla="*/ 56 h 633"/>
                <a:gd name="T46" fmla="*/ 169 w 270"/>
                <a:gd name="T47" fmla="*/ 23 h 633"/>
                <a:gd name="T48" fmla="*/ 175 w 270"/>
                <a:gd name="T4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633">
                  <a:moveTo>
                    <a:pt x="175" y="0"/>
                  </a:moveTo>
                  <a:lnTo>
                    <a:pt x="202" y="23"/>
                  </a:lnTo>
                  <a:lnTo>
                    <a:pt x="229" y="81"/>
                  </a:lnTo>
                  <a:lnTo>
                    <a:pt x="248" y="166"/>
                  </a:lnTo>
                  <a:lnTo>
                    <a:pt x="264" y="267"/>
                  </a:lnTo>
                  <a:lnTo>
                    <a:pt x="270" y="374"/>
                  </a:lnTo>
                  <a:lnTo>
                    <a:pt x="268" y="476"/>
                  </a:lnTo>
                  <a:lnTo>
                    <a:pt x="254" y="566"/>
                  </a:lnTo>
                  <a:lnTo>
                    <a:pt x="231" y="633"/>
                  </a:lnTo>
                  <a:lnTo>
                    <a:pt x="208" y="608"/>
                  </a:lnTo>
                  <a:lnTo>
                    <a:pt x="173" y="562"/>
                  </a:lnTo>
                  <a:lnTo>
                    <a:pt x="126" y="496"/>
                  </a:lnTo>
                  <a:lnTo>
                    <a:pt x="80" y="424"/>
                  </a:lnTo>
                  <a:lnTo>
                    <a:pt x="37" y="348"/>
                  </a:lnTo>
                  <a:lnTo>
                    <a:pt x="8" y="285"/>
                  </a:lnTo>
                  <a:lnTo>
                    <a:pt x="0" y="232"/>
                  </a:lnTo>
                  <a:lnTo>
                    <a:pt x="24" y="207"/>
                  </a:lnTo>
                  <a:lnTo>
                    <a:pt x="58" y="203"/>
                  </a:lnTo>
                  <a:lnTo>
                    <a:pt x="89" y="188"/>
                  </a:lnTo>
                  <a:lnTo>
                    <a:pt x="115" y="160"/>
                  </a:lnTo>
                  <a:lnTo>
                    <a:pt x="136" y="129"/>
                  </a:lnTo>
                  <a:lnTo>
                    <a:pt x="150" y="93"/>
                  </a:lnTo>
                  <a:lnTo>
                    <a:pt x="161" y="56"/>
                  </a:lnTo>
                  <a:lnTo>
                    <a:pt x="169" y="2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88" name="Freeform 268">
              <a:extLst>
                <a:ext uri="{FF2B5EF4-FFF2-40B4-BE49-F238E27FC236}">
                  <a16:creationId xmlns:a16="http://schemas.microsoft.com/office/drawing/2014/main" id="{B9DF4C08-3BFE-129D-F92A-9445097A5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3155"/>
              <a:ext cx="107" cy="256"/>
            </a:xfrm>
            <a:custGeom>
              <a:avLst/>
              <a:gdLst>
                <a:gd name="T0" fmla="*/ 149 w 217"/>
                <a:gd name="T1" fmla="*/ 0 h 513"/>
                <a:gd name="T2" fmla="*/ 171 w 217"/>
                <a:gd name="T3" fmla="*/ 17 h 513"/>
                <a:gd name="T4" fmla="*/ 190 w 217"/>
                <a:gd name="T5" fmla="*/ 65 h 513"/>
                <a:gd name="T6" fmla="*/ 204 w 217"/>
                <a:gd name="T7" fmla="*/ 133 h 513"/>
                <a:gd name="T8" fmla="*/ 215 w 217"/>
                <a:gd name="T9" fmla="*/ 217 h 513"/>
                <a:gd name="T10" fmla="*/ 217 w 217"/>
                <a:gd name="T11" fmla="*/ 302 h 513"/>
                <a:gd name="T12" fmla="*/ 213 w 217"/>
                <a:gd name="T13" fmla="*/ 385 h 513"/>
                <a:gd name="T14" fmla="*/ 202 w 217"/>
                <a:gd name="T15" fmla="*/ 457 h 513"/>
                <a:gd name="T16" fmla="*/ 184 w 217"/>
                <a:gd name="T17" fmla="*/ 513 h 513"/>
                <a:gd name="T18" fmla="*/ 165 w 217"/>
                <a:gd name="T19" fmla="*/ 492 h 513"/>
                <a:gd name="T20" fmla="*/ 136 w 217"/>
                <a:gd name="T21" fmla="*/ 455 h 513"/>
                <a:gd name="T22" fmla="*/ 99 w 217"/>
                <a:gd name="T23" fmla="*/ 403 h 513"/>
                <a:gd name="T24" fmla="*/ 62 w 217"/>
                <a:gd name="T25" fmla="*/ 345 h 513"/>
                <a:gd name="T26" fmla="*/ 27 w 217"/>
                <a:gd name="T27" fmla="*/ 285 h 513"/>
                <a:gd name="T28" fmla="*/ 6 w 217"/>
                <a:gd name="T29" fmla="*/ 232 h 513"/>
                <a:gd name="T30" fmla="*/ 0 w 217"/>
                <a:gd name="T31" fmla="*/ 190 h 513"/>
                <a:gd name="T32" fmla="*/ 19 w 217"/>
                <a:gd name="T33" fmla="*/ 170 h 513"/>
                <a:gd name="T34" fmla="*/ 47 w 217"/>
                <a:gd name="T35" fmla="*/ 166 h 513"/>
                <a:gd name="T36" fmla="*/ 72 w 217"/>
                <a:gd name="T37" fmla="*/ 155 h 513"/>
                <a:gd name="T38" fmla="*/ 95 w 217"/>
                <a:gd name="T39" fmla="*/ 133 h 513"/>
                <a:gd name="T40" fmla="*/ 115 w 217"/>
                <a:gd name="T41" fmla="*/ 110 h 513"/>
                <a:gd name="T42" fmla="*/ 128 w 217"/>
                <a:gd name="T43" fmla="*/ 81 h 513"/>
                <a:gd name="T44" fmla="*/ 140 w 217"/>
                <a:gd name="T45" fmla="*/ 52 h 513"/>
                <a:gd name="T46" fmla="*/ 146 w 217"/>
                <a:gd name="T47" fmla="*/ 23 h 513"/>
                <a:gd name="T48" fmla="*/ 149 w 217"/>
                <a:gd name="T4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513">
                  <a:moveTo>
                    <a:pt x="149" y="0"/>
                  </a:moveTo>
                  <a:lnTo>
                    <a:pt x="171" y="17"/>
                  </a:lnTo>
                  <a:lnTo>
                    <a:pt x="190" y="65"/>
                  </a:lnTo>
                  <a:lnTo>
                    <a:pt x="204" y="133"/>
                  </a:lnTo>
                  <a:lnTo>
                    <a:pt x="215" y="217"/>
                  </a:lnTo>
                  <a:lnTo>
                    <a:pt x="217" y="302"/>
                  </a:lnTo>
                  <a:lnTo>
                    <a:pt x="213" y="385"/>
                  </a:lnTo>
                  <a:lnTo>
                    <a:pt x="202" y="457"/>
                  </a:lnTo>
                  <a:lnTo>
                    <a:pt x="184" y="513"/>
                  </a:lnTo>
                  <a:lnTo>
                    <a:pt x="165" y="492"/>
                  </a:lnTo>
                  <a:lnTo>
                    <a:pt x="136" y="455"/>
                  </a:lnTo>
                  <a:lnTo>
                    <a:pt x="99" y="403"/>
                  </a:lnTo>
                  <a:lnTo>
                    <a:pt x="62" y="345"/>
                  </a:lnTo>
                  <a:lnTo>
                    <a:pt x="27" y="285"/>
                  </a:lnTo>
                  <a:lnTo>
                    <a:pt x="6" y="232"/>
                  </a:lnTo>
                  <a:lnTo>
                    <a:pt x="0" y="190"/>
                  </a:lnTo>
                  <a:lnTo>
                    <a:pt x="19" y="170"/>
                  </a:lnTo>
                  <a:lnTo>
                    <a:pt x="47" y="166"/>
                  </a:lnTo>
                  <a:lnTo>
                    <a:pt x="72" y="155"/>
                  </a:lnTo>
                  <a:lnTo>
                    <a:pt x="95" y="133"/>
                  </a:lnTo>
                  <a:lnTo>
                    <a:pt x="115" y="110"/>
                  </a:lnTo>
                  <a:lnTo>
                    <a:pt x="128" y="81"/>
                  </a:lnTo>
                  <a:lnTo>
                    <a:pt x="140" y="52"/>
                  </a:lnTo>
                  <a:lnTo>
                    <a:pt x="146" y="2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89" name="Freeform 269">
              <a:extLst>
                <a:ext uri="{FF2B5EF4-FFF2-40B4-BE49-F238E27FC236}">
                  <a16:creationId xmlns:a16="http://schemas.microsoft.com/office/drawing/2014/main" id="{4651CAA9-27F4-4C70-3640-F6875AA63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2346"/>
              <a:ext cx="180" cy="263"/>
            </a:xfrm>
            <a:custGeom>
              <a:avLst/>
              <a:gdLst>
                <a:gd name="T0" fmla="*/ 40 w 358"/>
                <a:gd name="T1" fmla="*/ 525 h 527"/>
                <a:gd name="T2" fmla="*/ 19 w 358"/>
                <a:gd name="T3" fmla="*/ 506 h 527"/>
                <a:gd name="T4" fmla="*/ 5 w 358"/>
                <a:gd name="T5" fmla="*/ 465 h 527"/>
                <a:gd name="T6" fmla="*/ 11 w 358"/>
                <a:gd name="T7" fmla="*/ 420 h 527"/>
                <a:gd name="T8" fmla="*/ 11 w 358"/>
                <a:gd name="T9" fmla="*/ 387 h 527"/>
                <a:gd name="T10" fmla="*/ 0 w 358"/>
                <a:gd name="T11" fmla="*/ 355 h 527"/>
                <a:gd name="T12" fmla="*/ 5 w 358"/>
                <a:gd name="T13" fmla="*/ 322 h 527"/>
                <a:gd name="T14" fmla="*/ 21 w 358"/>
                <a:gd name="T15" fmla="*/ 291 h 527"/>
                <a:gd name="T16" fmla="*/ 27 w 358"/>
                <a:gd name="T17" fmla="*/ 263 h 527"/>
                <a:gd name="T18" fmla="*/ 25 w 358"/>
                <a:gd name="T19" fmla="*/ 225 h 527"/>
                <a:gd name="T20" fmla="*/ 31 w 358"/>
                <a:gd name="T21" fmla="*/ 186 h 527"/>
                <a:gd name="T22" fmla="*/ 54 w 358"/>
                <a:gd name="T23" fmla="*/ 151 h 527"/>
                <a:gd name="T24" fmla="*/ 65 w 358"/>
                <a:gd name="T25" fmla="*/ 118 h 527"/>
                <a:gd name="T26" fmla="*/ 65 w 358"/>
                <a:gd name="T27" fmla="*/ 79 h 527"/>
                <a:gd name="T28" fmla="*/ 81 w 358"/>
                <a:gd name="T29" fmla="*/ 46 h 527"/>
                <a:gd name="T30" fmla="*/ 104 w 358"/>
                <a:gd name="T31" fmla="*/ 15 h 527"/>
                <a:gd name="T32" fmla="*/ 176 w 358"/>
                <a:gd name="T33" fmla="*/ 0 h 527"/>
                <a:gd name="T34" fmla="*/ 290 w 358"/>
                <a:gd name="T35" fmla="*/ 44 h 527"/>
                <a:gd name="T36" fmla="*/ 358 w 358"/>
                <a:gd name="T37" fmla="*/ 112 h 527"/>
                <a:gd name="T38" fmla="*/ 316 w 358"/>
                <a:gd name="T39" fmla="*/ 157 h 527"/>
                <a:gd name="T40" fmla="*/ 273 w 358"/>
                <a:gd name="T41" fmla="*/ 170 h 527"/>
                <a:gd name="T42" fmla="*/ 318 w 358"/>
                <a:gd name="T43" fmla="*/ 211 h 527"/>
                <a:gd name="T44" fmla="*/ 318 w 358"/>
                <a:gd name="T45" fmla="*/ 248 h 527"/>
                <a:gd name="T46" fmla="*/ 267 w 358"/>
                <a:gd name="T47" fmla="*/ 267 h 527"/>
                <a:gd name="T48" fmla="*/ 267 w 358"/>
                <a:gd name="T49" fmla="*/ 283 h 527"/>
                <a:gd name="T50" fmla="*/ 308 w 358"/>
                <a:gd name="T51" fmla="*/ 320 h 527"/>
                <a:gd name="T52" fmla="*/ 296 w 358"/>
                <a:gd name="T53" fmla="*/ 355 h 527"/>
                <a:gd name="T54" fmla="*/ 234 w 358"/>
                <a:gd name="T55" fmla="*/ 380 h 527"/>
                <a:gd name="T56" fmla="*/ 215 w 358"/>
                <a:gd name="T57" fmla="*/ 389 h 527"/>
                <a:gd name="T58" fmla="*/ 257 w 358"/>
                <a:gd name="T59" fmla="*/ 411 h 527"/>
                <a:gd name="T60" fmla="*/ 279 w 358"/>
                <a:gd name="T61" fmla="*/ 444 h 527"/>
                <a:gd name="T62" fmla="*/ 265 w 358"/>
                <a:gd name="T63" fmla="*/ 482 h 527"/>
                <a:gd name="T64" fmla="*/ 236 w 358"/>
                <a:gd name="T65" fmla="*/ 506 h 527"/>
                <a:gd name="T66" fmla="*/ 193 w 358"/>
                <a:gd name="T67" fmla="*/ 514 h 527"/>
                <a:gd name="T68" fmla="*/ 133 w 358"/>
                <a:gd name="T69" fmla="*/ 523 h 527"/>
                <a:gd name="T70" fmla="*/ 73 w 358"/>
                <a:gd name="T7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8" h="527">
                  <a:moveTo>
                    <a:pt x="52" y="527"/>
                  </a:moveTo>
                  <a:lnTo>
                    <a:pt x="40" y="525"/>
                  </a:lnTo>
                  <a:lnTo>
                    <a:pt x="31" y="519"/>
                  </a:lnTo>
                  <a:lnTo>
                    <a:pt x="19" y="506"/>
                  </a:lnTo>
                  <a:lnTo>
                    <a:pt x="11" y="488"/>
                  </a:lnTo>
                  <a:lnTo>
                    <a:pt x="5" y="465"/>
                  </a:lnTo>
                  <a:lnTo>
                    <a:pt x="5" y="444"/>
                  </a:lnTo>
                  <a:lnTo>
                    <a:pt x="11" y="420"/>
                  </a:lnTo>
                  <a:lnTo>
                    <a:pt x="25" y="401"/>
                  </a:lnTo>
                  <a:lnTo>
                    <a:pt x="11" y="387"/>
                  </a:lnTo>
                  <a:lnTo>
                    <a:pt x="3" y="372"/>
                  </a:lnTo>
                  <a:lnTo>
                    <a:pt x="0" y="355"/>
                  </a:lnTo>
                  <a:lnTo>
                    <a:pt x="1" y="339"/>
                  </a:lnTo>
                  <a:lnTo>
                    <a:pt x="5" y="322"/>
                  </a:lnTo>
                  <a:lnTo>
                    <a:pt x="11" y="304"/>
                  </a:lnTo>
                  <a:lnTo>
                    <a:pt x="21" y="291"/>
                  </a:lnTo>
                  <a:lnTo>
                    <a:pt x="32" y="283"/>
                  </a:lnTo>
                  <a:lnTo>
                    <a:pt x="27" y="263"/>
                  </a:lnTo>
                  <a:lnTo>
                    <a:pt x="25" y="246"/>
                  </a:lnTo>
                  <a:lnTo>
                    <a:pt x="25" y="225"/>
                  </a:lnTo>
                  <a:lnTo>
                    <a:pt x="27" y="205"/>
                  </a:lnTo>
                  <a:lnTo>
                    <a:pt x="31" y="186"/>
                  </a:lnTo>
                  <a:lnTo>
                    <a:pt x="40" y="168"/>
                  </a:lnTo>
                  <a:lnTo>
                    <a:pt x="54" y="151"/>
                  </a:lnTo>
                  <a:lnTo>
                    <a:pt x="73" y="141"/>
                  </a:lnTo>
                  <a:lnTo>
                    <a:pt x="65" y="118"/>
                  </a:lnTo>
                  <a:lnTo>
                    <a:pt x="65" y="99"/>
                  </a:lnTo>
                  <a:lnTo>
                    <a:pt x="65" y="79"/>
                  </a:lnTo>
                  <a:lnTo>
                    <a:pt x="73" y="64"/>
                  </a:lnTo>
                  <a:lnTo>
                    <a:pt x="81" y="46"/>
                  </a:lnTo>
                  <a:lnTo>
                    <a:pt x="93" y="33"/>
                  </a:lnTo>
                  <a:lnTo>
                    <a:pt x="104" y="15"/>
                  </a:lnTo>
                  <a:lnTo>
                    <a:pt x="122" y="2"/>
                  </a:lnTo>
                  <a:lnTo>
                    <a:pt x="176" y="0"/>
                  </a:lnTo>
                  <a:lnTo>
                    <a:pt x="236" y="17"/>
                  </a:lnTo>
                  <a:lnTo>
                    <a:pt x="290" y="44"/>
                  </a:lnTo>
                  <a:lnTo>
                    <a:pt x="335" y="79"/>
                  </a:lnTo>
                  <a:lnTo>
                    <a:pt x="358" y="112"/>
                  </a:lnTo>
                  <a:lnTo>
                    <a:pt x="354" y="141"/>
                  </a:lnTo>
                  <a:lnTo>
                    <a:pt x="316" y="157"/>
                  </a:lnTo>
                  <a:lnTo>
                    <a:pt x="236" y="159"/>
                  </a:lnTo>
                  <a:lnTo>
                    <a:pt x="273" y="170"/>
                  </a:lnTo>
                  <a:lnTo>
                    <a:pt x="300" y="190"/>
                  </a:lnTo>
                  <a:lnTo>
                    <a:pt x="318" y="211"/>
                  </a:lnTo>
                  <a:lnTo>
                    <a:pt x="325" y="232"/>
                  </a:lnTo>
                  <a:lnTo>
                    <a:pt x="318" y="248"/>
                  </a:lnTo>
                  <a:lnTo>
                    <a:pt x="300" y="263"/>
                  </a:lnTo>
                  <a:lnTo>
                    <a:pt x="267" y="267"/>
                  </a:lnTo>
                  <a:lnTo>
                    <a:pt x="223" y="265"/>
                  </a:lnTo>
                  <a:lnTo>
                    <a:pt x="267" y="283"/>
                  </a:lnTo>
                  <a:lnTo>
                    <a:pt x="296" y="302"/>
                  </a:lnTo>
                  <a:lnTo>
                    <a:pt x="308" y="320"/>
                  </a:lnTo>
                  <a:lnTo>
                    <a:pt x="310" y="339"/>
                  </a:lnTo>
                  <a:lnTo>
                    <a:pt x="296" y="355"/>
                  </a:lnTo>
                  <a:lnTo>
                    <a:pt x="271" y="368"/>
                  </a:lnTo>
                  <a:lnTo>
                    <a:pt x="234" y="380"/>
                  </a:lnTo>
                  <a:lnTo>
                    <a:pt x="188" y="386"/>
                  </a:lnTo>
                  <a:lnTo>
                    <a:pt x="215" y="389"/>
                  </a:lnTo>
                  <a:lnTo>
                    <a:pt x="238" y="401"/>
                  </a:lnTo>
                  <a:lnTo>
                    <a:pt x="257" y="411"/>
                  </a:lnTo>
                  <a:lnTo>
                    <a:pt x="273" y="428"/>
                  </a:lnTo>
                  <a:lnTo>
                    <a:pt x="279" y="444"/>
                  </a:lnTo>
                  <a:lnTo>
                    <a:pt x="279" y="463"/>
                  </a:lnTo>
                  <a:lnTo>
                    <a:pt x="265" y="482"/>
                  </a:lnTo>
                  <a:lnTo>
                    <a:pt x="244" y="506"/>
                  </a:lnTo>
                  <a:lnTo>
                    <a:pt x="236" y="506"/>
                  </a:lnTo>
                  <a:lnTo>
                    <a:pt x="219" y="510"/>
                  </a:lnTo>
                  <a:lnTo>
                    <a:pt x="193" y="514"/>
                  </a:lnTo>
                  <a:lnTo>
                    <a:pt x="166" y="519"/>
                  </a:lnTo>
                  <a:lnTo>
                    <a:pt x="133" y="523"/>
                  </a:lnTo>
                  <a:lnTo>
                    <a:pt x="102" y="527"/>
                  </a:lnTo>
                  <a:lnTo>
                    <a:pt x="73" y="527"/>
                  </a:lnTo>
                  <a:lnTo>
                    <a:pt x="52" y="527"/>
                  </a:lnTo>
                  <a:close/>
                </a:path>
              </a:pathLst>
            </a:custGeom>
            <a:solidFill>
              <a:srgbClr val="D963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90" name="Freeform 270">
              <a:extLst>
                <a:ext uri="{FF2B5EF4-FFF2-40B4-BE49-F238E27FC236}">
                  <a16:creationId xmlns:a16="http://schemas.microsoft.com/office/drawing/2014/main" id="{3E8E763F-7C41-5B39-858E-5460E766D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2563"/>
              <a:ext cx="143" cy="60"/>
            </a:xfrm>
            <a:custGeom>
              <a:avLst/>
              <a:gdLst>
                <a:gd name="T0" fmla="*/ 0 w 287"/>
                <a:gd name="T1" fmla="*/ 58 h 120"/>
                <a:gd name="T2" fmla="*/ 0 w 287"/>
                <a:gd name="T3" fmla="*/ 47 h 120"/>
                <a:gd name="T4" fmla="*/ 7 w 287"/>
                <a:gd name="T5" fmla="*/ 35 h 120"/>
                <a:gd name="T6" fmla="*/ 19 w 287"/>
                <a:gd name="T7" fmla="*/ 23 h 120"/>
                <a:gd name="T8" fmla="*/ 38 w 287"/>
                <a:gd name="T9" fmla="*/ 17 h 120"/>
                <a:gd name="T10" fmla="*/ 60 w 287"/>
                <a:gd name="T11" fmla="*/ 8 h 120"/>
                <a:gd name="T12" fmla="*/ 85 w 287"/>
                <a:gd name="T13" fmla="*/ 4 h 120"/>
                <a:gd name="T14" fmla="*/ 112 w 287"/>
                <a:gd name="T15" fmla="*/ 0 h 120"/>
                <a:gd name="T16" fmla="*/ 141 w 287"/>
                <a:gd name="T17" fmla="*/ 0 h 120"/>
                <a:gd name="T18" fmla="*/ 168 w 287"/>
                <a:gd name="T19" fmla="*/ 0 h 120"/>
                <a:gd name="T20" fmla="*/ 195 w 287"/>
                <a:gd name="T21" fmla="*/ 4 h 120"/>
                <a:gd name="T22" fmla="*/ 219 w 287"/>
                <a:gd name="T23" fmla="*/ 10 h 120"/>
                <a:gd name="T24" fmla="*/ 242 w 287"/>
                <a:gd name="T25" fmla="*/ 19 h 120"/>
                <a:gd name="T26" fmla="*/ 259 w 287"/>
                <a:gd name="T27" fmla="*/ 25 h 120"/>
                <a:gd name="T28" fmla="*/ 273 w 287"/>
                <a:gd name="T29" fmla="*/ 37 h 120"/>
                <a:gd name="T30" fmla="*/ 283 w 287"/>
                <a:gd name="T31" fmla="*/ 48 h 120"/>
                <a:gd name="T32" fmla="*/ 287 w 287"/>
                <a:gd name="T33" fmla="*/ 62 h 120"/>
                <a:gd name="T34" fmla="*/ 283 w 287"/>
                <a:gd name="T35" fmla="*/ 72 h 120"/>
                <a:gd name="T36" fmla="*/ 275 w 287"/>
                <a:gd name="T37" fmla="*/ 83 h 120"/>
                <a:gd name="T38" fmla="*/ 261 w 287"/>
                <a:gd name="T39" fmla="*/ 93 h 120"/>
                <a:gd name="T40" fmla="*/ 246 w 287"/>
                <a:gd name="T41" fmla="*/ 103 h 120"/>
                <a:gd name="T42" fmla="*/ 223 w 287"/>
                <a:gd name="T43" fmla="*/ 109 h 120"/>
                <a:gd name="T44" fmla="*/ 199 w 287"/>
                <a:gd name="T45" fmla="*/ 114 h 120"/>
                <a:gd name="T46" fmla="*/ 172 w 287"/>
                <a:gd name="T47" fmla="*/ 118 h 120"/>
                <a:gd name="T48" fmla="*/ 145 w 287"/>
                <a:gd name="T49" fmla="*/ 120 h 120"/>
                <a:gd name="T50" fmla="*/ 114 w 287"/>
                <a:gd name="T51" fmla="*/ 116 h 120"/>
                <a:gd name="T52" fmla="*/ 87 w 287"/>
                <a:gd name="T53" fmla="*/ 112 h 120"/>
                <a:gd name="T54" fmla="*/ 62 w 287"/>
                <a:gd name="T55" fmla="*/ 105 h 120"/>
                <a:gd name="T56" fmla="*/ 42 w 287"/>
                <a:gd name="T57" fmla="*/ 99 h 120"/>
                <a:gd name="T58" fmla="*/ 23 w 287"/>
                <a:gd name="T59" fmla="*/ 89 h 120"/>
                <a:gd name="T60" fmla="*/ 9 w 287"/>
                <a:gd name="T61" fmla="*/ 80 h 120"/>
                <a:gd name="T62" fmla="*/ 2 w 287"/>
                <a:gd name="T63" fmla="*/ 68 h 120"/>
                <a:gd name="T64" fmla="*/ 0 w 287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" h="120">
                  <a:moveTo>
                    <a:pt x="0" y="58"/>
                  </a:moveTo>
                  <a:lnTo>
                    <a:pt x="0" y="47"/>
                  </a:lnTo>
                  <a:lnTo>
                    <a:pt x="7" y="35"/>
                  </a:lnTo>
                  <a:lnTo>
                    <a:pt x="19" y="23"/>
                  </a:lnTo>
                  <a:lnTo>
                    <a:pt x="38" y="17"/>
                  </a:lnTo>
                  <a:lnTo>
                    <a:pt x="60" y="8"/>
                  </a:lnTo>
                  <a:lnTo>
                    <a:pt x="85" y="4"/>
                  </a:lnTo>
                  <a:lnTo>
                    <a:pt x="112" y="0"/>
                  </a:lnTo>
                  <a:lnTo>
                    <a:pt x="141" y="0"/>
                  </a:lnTo>
                  <a:lnTo>
                    <a:pt x="168" y="0"/>
                  </a:lnTo>
                  <a:lnTo>
                    <a:pt x="195" y="4"/>
                  </a:lnTo>
                  <a:lnTo>
                    <a:pt x="219" y="10"/>
                  </a:lnTo>
                  <a:lnTo>
                    <a:pt x="242" y="19"/>
                  </a:lnTo>
                  <a:lnTo>
                    <a:pt x="259" y="25"/>
                  </a:lnTo>
                  <a:lnTo>
                    <a:pt x="273" y="37"/>
                  </a:lnTo>
                  <a:lnTo>
                    <a:pt x="283" y="48"/>
                  </a:lnTo>
                  <a:lnTo>
                    <a:pt x="287" y="62"/>
                  </a:lnTo>
                  <a:lnTo>
                    <a:pt x="283" y="72"/>
                  </a:lnTo>
                  <a:lnTo>
                    <a:pt x="275" y="83"/>
                  </a:lnTo>
                  <a:lnTo>
                    <a:pt x="261" y="93"/>
                  </a:lnTo>
                  <a:lnTo>
                    <a:pt x="246" y="103"/>
                  </a:lnTo>
                  <a:lnTo>
                    <a:pt x="223" y="109"/>
                  </a:lnTo>
                  <a:lnTo>
                    <a:pt x="199" y="114"/>
                  </a:lnTo>
                  <a:lnTo>
                    <a:pt x="172" y="118"/>
                  </a:lnTo>
                  <a:lnTo>
                    <a:pt x="145" y="120"/>
                  </a:lnTo>
                  <a:lnTo>
                    <a:pt x="114" y="116"/>
                  </a:lnTo>
                  <a:lnTo>
                    <a:pt x="87" y="112"/>
                  </a:lnTo>
                  <a:lnTo>
                    <a:pt x="62" y="105"/>
                  </a:lnTo>
                  <a:lnTo>
                    <a:pt x="42" y="99"/>
                  </a:lnTo>
                  <a:lnTo>
                    <a:pt x="23" y="89"/>
                  </a:lnTo>
                  <a:lnTo>
                    <a:pt x="9" y="80"/>
                  </a:lnTo>
                  <a:lnTo>
                    <a:pt x="2" y="6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963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91" name="Freeform 271">
              <a:extLst>
                <a:ext uri="{FF2B5EF4-FFF2-40B4-BE49-F238E27FC236}">
                  <a16:creationId xmlns:a16="http://schemas.microsoft.com/office/drawing/2014/main" id="{64D980C6-4C6C-8800-273E-D996BE77E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566"/>
              <a:ext cx="133" cy="54"/>
            </a:xfrm>
            <a:custGeom>
              <a:avLst/>
              <a:gdLst>
                <a:gd name="T0" fmla="*/ 0 w 264"/>
                <a:gd name="T1" fmla="*/ 52 h 108"/>
                <a:gd name="T2" fmla="*/ 0 w 264"/>
                <a:gd name="T3" fmla="*/ 41 h 108"/>
                <a:gd name="T4" fmla="*/ 8 w 264"/>
                <a:gd name="T5" fmla="*/ 29 h 108"/>
                <a:gd name="T6" fmla="*/ 18 w 264"/>
                <a:gd name="T7" fmla="*/ 19 h 108"/>
                <a:gd name="T8" fmla="*/ 35 w 264"/>
                <a:gd name="T9" fmla="*/ 13 h 108"/>
                <a:gd name="T10" fmla="*/ 53 w 264"/>
                <a:gd name="T11" fmla="*/ 8 h 108"/>
                <a:gd name="T12" fmla="*/ 76 w 264"/>
                <a:gd name="T13" fmla="*/ 4 h 108"/>
                <a:gd name="T14" fmla="*/ 101 w 264"/>
                <a:gd name="T15" fmla="*/ 0 h 108"/>
                <a:gd name="T16" fmla="*/ 130 w 264"/>
                <a:gd name="T17" fmla="*/ 0 h 108"/>
                <a:gd name="T18" fmla="*/ 153 w 264"/>
                <a:gd name="T19" fmla="*/ 0 h 108"/>
                <a:gd name="T20" fmla="*/ 179 w 264"/>
                <a:gd name="T21" fmla="*/ 4 h 108"/>
                <a:gd name="T22" fmla="*/ 202 w 264"/>
                <a:gd name="T23" fmla="*/ 8 h 108"/>
                <a:gd name="T24" fmla="*/ 223 w 264"/>
                <a:gd name="T25" fmla="*/ 15 h 108"/>
                <a:gd name="T26" fmla="*/ 239 w 264"/>
                <a:gd name="T27" fmla="*/ 21 h 108"/>
                <a:gd name="T28" fmla="*/ 252 w 264"/>
                <a:gd name="T29" fmla="*/ 33 h 108"/>
                <a:gd name="T30" fmla="*/ 260 w 264"/>
                <a:gd name="T31" fmla="*/ 42 h 108"/>
                <a:gd name="T32" fmla="*/ 264 w 264"/>
                <a:gd name="T33" fmla="*/ 56 h 108"/>
                <a:gd name="T34" fmla="*/ 260 w 264"/>
                <a:gd name="T35" fmla="*/ 66 h 108"/>
                <a:gd name="T36" fmla="*/ 254 w 264"/>
                <a:gd name="T37" fmla="*/ 75 h 108"/>
                <a:gd name="T38" fmla="*/ 241 w 264"/>
                <a:gd name="T39" fmla="*/ 83 h 108"/>
                <a:gd name="T40" fmla="*/ 227 w 264"/>
                <a:gd name="T41" fmla="*/ 93 h 108"/>
                <a:gd name="T42" fmla="*/ 206 w 264"/>
                <a:gd name="T43" fmla="*/ 97 h 108"/>
                <a:gd name="T44" fmla="*/ 182 w 264"/>
                <a:gd name="T45" fmla="*/ 103 h 108"/>
                <a:gd name="T46" fmla="*/ 157 w 264"/>
                <a:gd name="T47" fmla="*/ 106 h 108"/>
                <a:gd name="T48" fmla="*/ 132 w 264"/>
                <a:gd name="T49" fmla="*/ 108 h 108"/>
                <a:gd name="T50" fmla="*/ 103 w 264"/>
                <a:gd name="T51" fmla="*/ 106 h 108"/>
                <a:gd name="T52" fmla="*/ 80 w 264"/>
                <a:gd name="T53" fmla="*/ 103 h 108"/>
                <a:gd name="T54" fmla="*/ 56 w 264"/>
                <a:gd name="T55" fmla="*/ 97 h 108"/>
                <a:gd name="T56" fmla="*/ 39 w 264"/>
                <a:gd name="T57" fmla="*/ 91 h 108"/>
                <a:gd name="T58" fmla="*/ 22 w 264"/>
                <a:gd name="T59" fmla="*/ 81 h 108"/>
                <a:gd name="T60" fmla="*/ 10 w 264"/>
                <a:gd name="T61" fmla="*/ 72 h 108"/>
                <a:gd name="T62" fmla="*/ 2 w 264"/>
                <a:gd name="T63" fmla="*/ 62 h 108"/>
                <a:gd name="T64" fmla="*/ 0 w 264"/>
                <a:gd name="T65" fmla="*/ 5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" h="108">
                  <a:moveTo>
                    <a:pt x="0" y="52"/>
                  </a:moveTo>
                  <a:lnTo>
                    <a:pt x="0" y="41"/>
                  </a:lnTo>
                  <a:lnTo>
                    <a:pt x="8" y="29"/>
                  </a:lnTo>
                  <a:lnTo>
                    <a:pt x="18" y="19"/>
                  </a:lnTo>
                  <a:lnTo>
                    <a:pt x="35" y="13"/>
                  </a:lnTo>
                  <a:lnTo>
                    <a:pt x="53" y="8"/>
                  </a:lnTo>
                  <a:lnTo>
                    <a:pt x="76" y="4"/>
                  </a:lnTo>
                  <a:lnTo>
                    <a:pt x="101" y="0"/>
                  </a:lnTo>
                  <a:lnTo>
                    <a:pt x="130" y="0"/>
                  </a:lnTo>
                  <a:lnTo>
                    <a:pt x="153" y="0"/>
                  </a:lnTo>
                  <a:lnTo>
                    <a:pt x="179" y="4"/>
                  </a:lnTo>
                  <a:lnTo>
                    <a:pt x="202" y="8"/>
                  </a:lnTo>
                  <a:lnTo>
                    <a:pt x="223" y="15"/>
                  </a:lnTo>
                  <a:lnTo>
                    <a:pt x="239" y="21"/>
                  </a:lnTo>
                  <a:lnTo>
                    <a:pt x="252" y="33"/>
                  </a:lnTo>
                  <a:lnTo>
                    <a:pt x="260" y="42"/>
                  </a:lnTo>
                  <a:lnTo>
                    <a:pt x="264" y="56"/>
                  </a:lnTo>
                  <a:lnTo>
                    <a:pt x="260" y="66"/>
                  </a:lnTo>
                  <a:lnTo>
                    <a:pt x="254" y="75"/>
                  </a:lnTo>
                  <a:lnTo>
                    <a:pt x="241" y="83"/>
                  </a:lnTo>
                  <a:lnTo>
                    <a:pt x="227" y="93"/>
                  </a:lnTo>
                  <a:lnTo>
                    <a:pt x="206" y="97"/>
                  </a:lnTo>
                  <a:lnTo>
                    <a:pt x="182" y="103"/>
                  </a:lnTo>
                  <a:lnTo>
                    <a:pt x="157" y="106"/>
                  </a:lnTo>
                  <a:lnTo>
                    <a:pt x="132" y="108"/>
                  </a:lnTo>
                  <a:lnTo>
                    <a:pt x="103" y="106"/>
                  </a:lnTo>
                  <a:lnTo>
                    <a:pt x="80" y="103"/>
                  </a:lnTo>
                  <a:lnTo>
                    <a:pt x="56" y="97"/>
                  </a:lnTo>
                  <a:lnTo>
                    <a:pt x="39" y="91"/>
                  </a:lnTo>
                  <a:lnTo>
                    <a:pt x="22" y="81"/>
                  </a:lnTo>
                  <a:lnTo>
                    <a:pt x="10" y="72"/>
                  </a:lnTo>
                  <a:lnTo>
                    <a:pt x="2" y="6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078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92" name="Freeform 272">
              <a:extLst>
                <a:ext uri="{FF2B5EF4-FFF2-40B4-BE49-F238E27FC236}">
                  <a16:creationId xmlns:a16="http://schemas.microsoft.com/office/drawing/2014/main" id="{83CB62D6-4D2A-7308-3A3D-1725FA7CE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2566"/>
              <a:ext cx="122" cy="51"/>
            </a:xfrm>
            <a:custGeom>
              <a:avLst/>
              <a:gdLst>
                <a:gd name="T0" fmla="*/ 0 w 242"/>
                <a:gd name="T1" fmla="*/ 50 h 101"/>
                <a:gd name="T2" fmla="*/ 0 w 242"/>
                <a:gd name="T3" fmla="*/ 39 h 101"/>
                <a:gd name="T4" fmla="*/ 8 w 242"/>
                <a:gd name="T5" fmla="*/ 29 h 101"/>
                <a:gd name="T6" fmla="*/ 19 w 242"/>
                <a:gd name="T7" fmla="*/ 19 h 101"/>
                <a:gd name="T8" fmla="*/ 35 w 242"/>
                <a:gd name="T9" fmla="*/ 13 h 101"/>
                <a:gd name="T10" fmla="*/ 50 w 242"/>
                <a:gd name="T11" fmla="*/ 8 h 101"/>
                <a:gd name="T12" fmla="*/ 72 w 242"/>
                <a:gd name="T13" fmla="*/ 4 h 101"/>
                <a:gd name="T14" fmla="*/ 95 w 242"/>
                <a:gd name="T15" fmla="*/ 0 h 101"/>
                <a:gd name="T16" fmla="*/ 120 w 242"/>
                <a:gd name="T17" fmla="*/ 2 h 101"/>
                <a:gd name="T18" fmla="*/ 141 w 242"/>
                <a:gd name="T19" fmla="*/ 2 h 101"/>
                <a:gd name="T20" fmla="*/ 165 w 242"/>
                <a:gd name="T21" fmla="*/ 4 h 101"/>
                <a:gd name="T22" fmla="*/ 186 w 242"/>
                <a:gd name="T23" fmla="*/ 8 h 101"/>
                <a:gd name="T24" fmla="*/ 205 w 242"/>
                <a:gd name="T25" fmla="*/ 15 h 101"/>
                <a:gd name="T26" fmla="*/ 219 w 242"/>
                <a:gd name="T27" fmla="*/ 21 h 101"/>
                <a:gd name="T28" fmla="*/ 231 w 242"/>
                <a:gd name="T29" fmla="*/ 31 h 101"/>
                <a:gd name="T30" fmla="*/ 238 w 242"/>
                <a:gd name="T31" fmla="*/ 42 h 101"/>
                <a:gd name="T32" fmla="*/ 242 w 242"/>
                <a:gd name="T33" fmla="*/ 54 h 101"/>
                <a:gd name="T34" fmla="*/ 240 w 242"/>
                <a:gd name="T35" fmla="*/ 62 h 101"/>
                <a:gd name="T36" fmla="*/ 235 w 242"/>
                <a:gd name="T37" fmla="*/ 70 h 101"/>
                <a:gd name="T38" fmla="*/ 223 w 242"/>
                <a:gd name="T39" fmla="*/ 77 h 101"/>
                <a:gd name="T40" fmla="*/ 209 w 242"/>
                <a:gd name="T41" fmla="*/ 85 h 101"/>
                <a:gd name="T42" fmla="*/ 190 w 242"/>
                <a:gd name="T43" fmla="*/ 89 h 101"/>
                <a:gd name="T44" fmla="*/ 171 w 242"/>
                <a:gd name="T45" fmla="*/ 95 h 101"/>
                <a:gd name="T46" fmla="*/ 147 w 242"/>
                <a:gd name="T47" fmla="*/ 99 h 101"/>
                <a:gd name="T48" fmla="*/ 126 w 242"/>
                <a:gd name="T49" fmla="*/ 101 h 101"/>
                <a:gd name="T50" fmla="*/ 99 w 242"/>
                <a:gd name="T51" fmla="*/ 99 h 101"/>
                <a:gd name="T52" fmla="*/ 76 w 242"/>
                <a:gd name="T53" fmla="*/ 95 h 101"/>
                <a:gd name="T54" fmla="*/ 52 w 242"/>
                <a:gd name="T55" fmla="*/ 89 h 101"/>
                <a:gd name="T56" fmla="*/ 37 w 242"/>
                <a:gd name="T57" fmla="*/ 85 h 101"/>
                <a:gd name="T58" fmla="*/ 19 w 242"/>
                <a:gd name="T59" fmla="*/ 75 h 101"/>
                <a:gd name="T60" fmla="*/ 10 w 242"/>
                <a:gd name="T61" fmla="*/ 68 h 101"/>
                <a:gd name="T62" fmla="*/ 2 w 242"/>
                <a:gd name="T63" fmla="*/ 58 h 101"/>
                <a:gd name="T64" fmla="*/ 0 w 242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101">
                  <a:moveTo>
                    <a:pt x="0" y="50"/>
                  </a:moveTo>
                  <a:lnTo>
                    <a:pt x="0" y="39"/>
                  </a:lnTo>
                  <a:lnTo>
                    <a:pt x="8" y="29"/>
                  </a:lnTo>
                  <a:lnTo>
                    <a:pt x="19" y="19"/>
                  </a:lnTo>
                  <a:lnTo>
                    <a:pt x="35" y="13"/>
                  </a:lnTo>
                  <a:lnTo>
                    <a:pt x="50" y="8"/>
                  </a:lnTo>
                  <a:lnTo>
                    <a:pt x="72" y="4"/>
                  </a:lnTo>
                  <a:lnTo>
                    <a:pt x="95" y="0"/>
                  </a:lnTo>
                  <a:lnTo>
                    <a:pt x="120" y="2"/>
                  </a:lnTo>
                  <a:lnTo>
                    <a:pt x="141" y="2"/>
                  </a:lnTo>
                  <a:lnTo>
                    <a:pt x="165" y="4"/>
                  </a:lnTo>
                  <a:lnTo>
                    <a:pt x="186" y="8"/>
                  </a:lnTo>
                  <a:lnTo>
                    <a:pt x="205" y="15"/>
                  </a:lnTo>
                  <a:lnTo>
                    <a:pt x="219" y="21"/>
                  </a:lnTo>
                  <a:lnTo>
                    <a:pt x="231" y="31"/>
                  </a:lnTo>
                  <a:lnTo>
                    <a:pt x="238" y="42"/>
                  </a:lnTo>
                  <a:lnTo>
                    <a:pt x="242" y="54"/>
                  </a:lnTo>
                  <a:lnTo>
                    <a:pt x="240" y="62"/>
                  </a:lnTo>
                  <a:lnTo>
                    <a:pt x="235" y="70"/>
                  </a:lnTo>
                  <a:lnTo>
                    <a:pt x="223" y="77"/>
                  </a:lnTo>
                  <a:lnTo>
                    <a:pt x="209" y="85"/>
                  </a:lnTo>
                  <a:lnTo>
                    <a:pt x="190" y="89"/>
                  </a:lnTo>
                  <a:lnTo>
                    <a:pt x="171" y="95"/>
                  </a:lnTo>
                  <a:lnTo>
                    <a:pt x="147" y="99"/>
                  </a:lnTo>
                  <a:lnTo>
                    <a:pt x="126" y="101"/>
                  </a:lnTo>
                  <a:lnTo>
                    <a:pt x="99" y="99"/>
                  </a:lnTo>
                  <a:lnTo>
                    <a:pt x="76" y="95"/>
                  </a:lnTo>
                  <a:lnTo>
                    <a:pt x="52" y="89"/>
                  </a:lnTo>
                  <a:lnTo>
                    <a:pt x="37" y="85"/>
                  </a:lnTo>
                  <a:lnTo>
                    <a:pt x="19" y="75"/>
                  </a:lnTo>
                  <a:lnTo>
                    <a:pt x="10" y="68"/>
                  </a:lnTo>
                  <a:lnTo>
                    <a:pt x="2" y="5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88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93" name="Freeform 273">
              <a:extLst>
                <a:ext uri="{FF2B5EF4-FFF2-40B4-BE49-F238E27FC236}">
                  <a16:creationId xmlns:a16="http://schemas.microsoft.com/office/drawing/2014/main" id="{CE25DCE3-5F3F-F36C-3D60-8F593367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569"/>
              <a:ext cx="112" cy="46"/>
            </a:xfrm>
            <a:custGeom>
              <a:avLst/>
              <a:gdLst>
                <a:gd name="T0" fmla="*/ 0 w 222"/>
                <a:gd name="T1" fmla="*/ 44 h 91"/>
                <a:gd name="T2" fmla="*/ 0 w 222"/>
                <a:gd name="T3" fmla="*/ 34 h 91"/>
                <a:gd name="T4" fmla="*/ 8 w 222"/>
                <a:gd name="T5" fmla="*/ 27 h 91"/>
                <a:gd name="T6" fmla="*/ 18 w 222"/>
                <a:gd name="T7" fmla="*/ 19 h 91"/>
                <a:gd name="T8" fmla="*/ 31 w 222"/>
                <a:gd name="T9" fmla="*/ 13 h 91"/>
                <a:gd name="T10" fmla="*/ 47 w 222"/>
                <a:gd name="T11" fmla="*/ 5 h 91"/>
                <a:gd name="T12" fmla="*/ 64 w 222"/>
                <a:gd name="T13" fmla="*/ 2 h 91"/>
                <a:gd name="T14" fmla="*/ 86 w 222"/>
                <a:gd name="T15" fmla="*/ 0 h 91"/>
                <a:gd name="T16" fmla="*/ 109 w 222"/>
                <a:gd name="T17" fmla="*/ 0 h 91"/>
                <a:gd name="T18" fmla="*/ 130 w 222"/>
                <a:gd name="T19" fmla="*/ 0 h 91"/>
                <a:gd name="T20" fmla="*/ 152 w 222"/>
                <a:gd name="T21" fmla="*/ 3 h 91"/>
                <a:gd name="T22" fmla="*/ 169 w 222"/>
                <a:gd name="T23" fmla="*/ 7 h 91"/>
                <a:gd name="T24" fmla="*/ 187 w 222"/>
                <a:gd name="T25" fmla="*/ 13 h 91"/>
                <a:gd name="T26" fmla="*/ 198 w 222"/>
                <a:gd name="T27" fmla="*/ 19 h 91"/>
                <a:gd name="T28" fmla="*/ 210 w 222"/>
                <a:gd name="T29" fmla="*/ 29 h 91"/>
                <a:gd name="T30" fmla="*/ 216 w 222"/>
                <a:gd name="T31" fmla="*/ 36 h 91"/>
                <a:gd name="T32" fmla="*/ 222 w 222"/>
                <a:gd name="T33" fmla="*/ 48 h 91"/>
                <a:gd name="T34" fmla="*/ 218 w 222"/>
                <a:gd name="T35" fmla="*/ 56 h 91"/>
                <a:gd name="T36" fmla="*/ 212 w 222"/>
                <a:gd name="T37" fmla="*/ 64 h 91"/>
                <a:gd name="T38" fmla="*/ 200 w 222"/>
                <a:gd name="T39" fmla="*/ 69 h 91"/>
                <a:gd name="T40" fmla="*/ 189 w 222"/>
                <a:gd name="T41" fmla="*/ 77 h 91"/>
                <a:gd name="T42" fmla="*/ 171 w 222"/>
                <a:gd name="T43" fmla="*/ 81 h 91"/>
                <a:gd name="T44" fmla="*/ 154 w 222"/>
                <a:gd name="T45" fmla="*/ 87 h 91"/>
                <a:gd name="T46" fmla="*/ 132 w 222"/>
                <a:gd name="T47" fmla="*/ 89 h 91"/>
                <a:gd name="T48" fmla="*/ 113 w 222"/>
                <a:gd name="T49" fmla="*/ 91 h 91"/>
                <a:gd name="T50" fmla="*/ 90 w 222"/>
                <a:gd name="T51" fmla="*/ 89 h 91"/>
                <a:gd name="T52" fmla="*/ 68 w 222"/>
                <a:gd name="T53" fmla="*/ 85 h 91"/>
                <a:gd name="T54" fmla="*/ 49 w 222"/>
                <a:gd name="T55" fmla="*/ 79 h 91"/>
                <a:gd name="T56" fmla="*/ 33 w 222"/>
                <a:gd name="T57" fmla="*/ 75 h 91"/>
                <a:gd name="T58" fmla="*/ 18 w 222"/>
                <a:gd name="T59" fmla="*/ 67 h 91"/>
                <a:gd name="T60" fmla="*/ 8 w 222"/>
                <a:gd name="T61" fmla="*/ 60 h 91"/>
                <a:gd name="T62" fmla="*/ 0 w 222"/>
                <a:gd name="T63" fmla="*/ 52 h 91"/>
                <a:gd name="T64" fmla="*/ 0 w 222"/>
                <a:gd name="T65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91">
                  <a:moveTo>
                    <a:pt x="0" y="44"/>
                  </a:moveTo>
                  <a:lnTo>
                    <a:pt x="0" y="34"/>
                  </a:lnTo>
                  <a:lnTo>
                    <a:pt x="8" y="27"/>
                  </a:lnTo>
                  <a:lnTo>
                    <a:pt x="18" y="19"/>
                  </a:lnTo>
                  <a:lnTo>
                    <a:pt x="31" y="13"/>
                  </a:lnTo>
                  <a:lnTo>
                    <a:pt x="47" y="5"/>
                  </a:lnTo>
                  <a:lnTo>
                    <a:pt x="64" y="2"/>
                  </a:lnTo>
                  <a:lnTo>
                    <a:pt x="86" y="0"/>
                  </a:lnTo>
                  <a:lnTo>
                    <a:pt x="109" y="0"/>
                  </a:lnTo>
                  <a:lnTo>
                    <a:pt x="130" y="0"/>
                  </a:lnTo>
                  <a:lnTo>
                    <a:pt x="152" y="3"/>
                  </a:lnTo>
                  <a:lnTo>
                    <a:pt x="169" y="7"/>
                  </a:lnTo>
                  <a:lnTo>
                    <a:pt x="187" y="13"/>
                  </a:lnTo>
                  <a:lnTo>
                    <a:pt x="198" y="19"/>
                  </a:lnTo>
                  <a:lnTo>
                    <a:pt x="210" y="29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18" y="56"/>
                  </a:lnTo>
                  <a:lnTo>
                    <a:pt x="212" y="64"/>
                  </a:lnTo>
                  <a:lnTo>
                    <a:pt x="200" y="69"/>
                  </a:lnTo>
                  <a:lnTo>
                    <a:pt x="189" y="77"/>
                  </a:lnTo>
                  <a:lnTo>
                    <a:pt x="171" y="81"/>
                  </a:lnTo>
                  <a:lnTo>
                    <a:pt x="154" y="87"/>
                  </a:lnTo>
                  <a:lnTo>
                    <a:pt x="132" y="89"/>
                  </a:lnTo>
                  <a:lnTo>
                    <a:pt x="113" y="91"/>
                  </a:lnTo>
                  <a:lnTo>
                    <a:pt x="90" y="89"/>
                  </a:lnTo>
                  <a:lnTo>
                    <a:pt x="68" y="85"/>
                  </a:lnTo>
                  <a:lnTo>
                    <a:pt x="49" y="79"/>
                  </a:lnTo>
                  <a:lnTo>
                    <a:pt x="33" y="75"/>
                  </a:lnTo>
                  <a:lnTo>
                    <a:pt x="18" y="67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94" name="Freeform 274">
              <a:extLst>
                <a:ext uri="{FF2B5EF4-FFF2-40B4-BE49-F238E27FC236}">
                  <a16:creationId xmlns:a16="http://schemas.microsoft.com/office/drawing/2014/main" id="{CD93ECD5-246A-8FC8-AB72-E39B4F74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572"/>
              <a:ext cx="99" cy="40"/>
            </a:xfrm>
            <a:custGeom>
              <a:avLst/>
              <a:gdLst>
                <a:gd name="T0" fmla="*/ 0 w 198"/>
                <a:gd name="T1" fmla="*/ 39 h 80"/>
                <a:gd name="T2" fmla="*/ 0 w 198"/>
                <a:gd name="T3" fmla="*/ 29 h 80"/>
                <a:gd name="T4" fmla="*/ 6 w 198"/>
                <a:gd name="T5" fmla="*/ 22 h 80"/>
                <a:gd name="T6" fmla="*/ 14 w 198"/>
                <a:gd name="T7" fmla="*/ 16 h 80"/>
                <a:gd name="T8" fmla="*/ 27 w 198"/>
                <a:gd name="T9" fmla="*/ 10 h 80"/>
                <a:gd name="T10" fmla="*/ 39 w 198"/>
                <a:gd name="T11" fmla="*/ 4 h 80"/>
                <a:gd name="T12" fmla="*/ 56 w 198"/>
                <a:gd name="T13" fmla="*/ 2 h 80"/>
                <a:gd name="T14" fmla="*/ 74 w 198"/>
                <a:gd name="T15" fmla="*/ 0 h 80"/>
                <a:gd name="T16" fmla="*/ 95 w 198"/>
                <a:gd name="T17" fmla="*/ 0 h 80"/>
                <a:gd name="T18" fmla="*/ 113 w 198"/>
                <a:gd name="T19" fmla="*/ 0 h 80"/>
                <a:gd name="T20" fmla="*/ 132 w 198"/>
                <a:gd name="T21" fmla="*/ 2 h 80"/>
                <a:gd name="T22" fmla="*/ 149 w 198"/>
                <a:gd name="T23" fmla="*/ 6 h 80"/>
                <a:gd name="T24" fmla="*/ 165 w 198"/>
                <a:gd name="T25" fmla="*/ 12 h 80"/>
                <a:gd name="T26" fmla="*/ 177 w 198"/>
                <a:gd name="T27" fmla="*/ 18 h 80"/>
                <a:gd name="T28" fmla="*/ 186 w 198"/>
                <a:gd name="T29" fmla="*/ 24 h 80"/>
                <a:gd name="T30" fmla="*/ 192 w 198"/>
                <a:gd name="T31" fmla="*/ 31 h 80"/>
                <a:gd name="T32" fmla="*/ 198 w 198"/>
                <a:gd name="T33" fmla="*/ 43 h 80"/>
                <a:gd name="T34" fmla="*/ 194 w 198"/>
                <a:gd name="T35" fmla="*/ 49 h 80"/>
                <a:gd name="T36" fmla="*/ 188 w 198"/>
                <a:gd name="T37" fmla="*/ 57 h 80"/>
                <a:gd name="T38" fmla="*/ 178 w 198"/>
                <a:gd name="T39" fmla="*/ 62 h 80"/>
                <a:gd name="T40" fmla="*/ 169 w 198"/>
                <a:gd name="T41" fmla="*/ 70 h 80"/>
                <a:gd name="T42" fmla="*/ 153 w 198"/>
                <a:gd name="T43" fmla="*/ 72 h 80"/>
                <a:gd name="T44" fmla="*/ 136 w 198"/>
                <a:gd name="T45" fmla="*/ 76 h 80"/>
                <a:gd name="T46" fmla="*/ 116 w 198"/>
                <a:gd name="T47" fmla="*/ 78 h 80"/>
                <a:gd name="T48" fmla="*/ 99 w 198"/>
                <a:gd name="T49" fmla="*/ 80 h 80"/>
                <a:gd name="T50" fmla="*/ 78 w 198"/>
                <a:gd name="T51" fmla="*/ 78 h 80"/>
                <a:gd name="T52" fmla="*/ 60 w 198"/>
                <a:gd name="T53" fmla="*/ 76 h 80"/>
                <a:gd name="T54" fmla="*/ 43 w 198"/>
                <a:gd name="T55" fmla="*/ 70 h 80"/>
                <a:gd name="T56" fmla="*/ 29 w 198"/>
                <a:gd name="T57" fmla="*/ 66 h 80"/>
                <a:gd name="T58" fmla="*/ 16 w 198"/>
                <a:gd name="T59" fmla="*/ 59 h 80"/>
                <a:gd name="T60" fmla="*/ 6 w 198"/>
                <a:gd name="T61" fmla="*/ 53 h 80"/>
                <a:gd name="T62" fmla="*/ 0 w 198"/>
                <a:gd name="T63" fmla="*/ 45 h 80"/>
                <a:gd name="T64" fmla="*/ 0 w 198"/>
                <a:gd name="T65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80">
                  <a:moveTo>
                    <a:pt x="0" y="39"/>
                  </a:moveTo>
                  <a:lnTo>
                    <a:pt x="0" y="29"/>
                  </a:lnTo>
                  <a:lnTo>
                    <a:pt x="6" y="22"/>
                  </a:lnTo>
                  <a:lnTo>
                    <a:pt x="14" y="16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95" y="0"/>
                  </a:lnTo>
                  <a:lnTo>
                    <a:pt x="113" y="0"/>
                  </a:lnTo>
                  <a:lnTo>
                    <a:pt x="132" y="2"/>
                  </a:lnTo>
                  <a:lnTo>
                    <a:pt x="149" y="6"/>
                  </a:lnTo>
                  <a:lnTo>
                    <a:pt x="165" y="12"/>
                  </a:lnTo>
                  <a:lnTo>
                    <a:pt x="177" y="18"/>
                  </a:lnTo>
                  <a:lnTo>
                    <a:pt x="186" y="24"/>
                  </a:lnTo>
                  <a:lnTo>
                    <a:pt x="192" y="31"/>
                  </a:lnTo>
                  <a:lnTo>
                    <a:pt x="198" y="43"/>
                  </a:lnTo>
                  <a:lnTo>
                    <a:pt x="194" y="49"/>
                  </a:lnTo>
                  <a:lnTo>
                    <a:pt x="188" y="57"/>
                  </a:lnTo>
                  <a:lnTo>
                    <a:pt x="178" y="62"/>
                  </a:lnTo>
                  <a:lnTo>
                    <a:pt x="169" y="70"/>
                  </a:lnTo>
                  <a:lnTo>
                    <a:pt x="153" y="72"/>
                  </a:lnTo>
                  <a:lnTo>
                    <a:pt x="136" y="76"/>
                  </a:lnTo>
                  <a:lnTo>
                    <a:pt x="116" y="78"/>
                  </a:lnTo>
                  <a:lnTo>
                    <a:pt x="99" y="80"/>
                  </a:lnTo>
                  <a:lnTo>
                    <a:pt x="78" y="78"/>
                  </a:lnTo>
                  <a:lnTo>
                    <a:pt x="60" y="76"/>
                  </a:lnTo>
                  <a:lnTo>
                    <a:pt x="43" y="70"/>
                  </a:lnTo>
                  <a:lnTo>
                    <a:pt x="29" y="66"/>
                  </a:lnTo>
                  <a:lnTo>
                    <a:pt x="16" y="59"/>
                  </a:lnTo>
                  <a:lnTo>
                    <a:pt x="6" y="53"/>
                  </a:lnTo>
                  <a:lnTo>
                    <a:pt x="0" y="4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7BA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95" name="Freeform 275">
              <a:extLst>
                <a:ext uri="{FF2B5EF4-FFF2-40B4-BE49-F238E27FC236}">
                  <a16:creationId xmlns:a16="http://schemas.microsoft.com/office/drawing/2014/main" id="{B6AF30F1-070B-3B8F-015A-C9B87FF46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575"/>
              <a:ext cx="87" cy="36"/>
            </a:xfrm>
            <a:custGeom>
              <a:avLst/>
              <a:gdLst>
                <a:gd name="T0" fmla="*/ 2 w 174"/>
                <a:gd name="T1" fmla="*/ 35 h 72"/>
                <a:gd name="T2" fmla="*/ 0 w 174"/>
                <a:gd name="T3" fmla="*/ 27 h 72"/>
                <a:gd name="T4" fmla="*/ 5 w 174"/>
                <a:gd name="T5" fmla="*/ 22 h 72"/>
                <a:gd name="T6" fmla="*/ 11 w 174"/>
                <a:gd name="T7" fmla="*/ 16 h 72"/>
                <a:gd name="T8" fmla="*/ 23 w 174"/>
                <a:gd name="T9" fmla="*/ 10 h 72"/>
                <a:gd name="T10" fmla="*/ 35 w 174"/>
                <a:gd name="T11" fmla="*/ 4 h 72"/>
                <a:gd name="T12" fmla="*/ 52 w 174"/>
                <a:gd name="T13" fmla="*/ 2 h 72"/>
                <a:gd name="T14" fmla="*/ 68 w 174"/>
                <a:gd name="T15" fmla="*/ 0 h 72"/>
                <a:gd name="T16" fmla="*/ 87 w 174"/>
                <a:gd name="T17" fmla="*/ 0 h 72"/>
                <a:gd name="T18" fmla="*/ 102 w 174"/>
                <a:gd name="T19" fmla="*/ 0 h 72"/>
                <a:gd name="T20" fmla="*/ 120 w 174"/>
                <a:gd name="T21" fmla="*/ 2 h 72"/>
                <a:gd name="T22" fmla="*/ 133 w 174"/>
                <a:gd name="T23" fmla="*/ 4 h 72"/>
                <a:gd name="T24" fmla="*/ 147 w 174"/>
                <a:gd name="T25" fmla="*/ 10 h 72"/>
                <a:gd name="T26" fmla="*/ 157 w 174"/>
                <a:gd name="T27" fmla="*/ 16 h 72"/>
                <a:gd name="T28" fmla="*/ 166 w 174"/>
                <a:gd name="T29" fmla="*/ 22 h 72"/>
                <a:gd name="T30" fmla="*/ 170 w 174"/>
                <a:gd name="T31" fmla="*/ 27 h 72"/>
                <a:gd name="T32" fmla="*/ 174 w 174"/>
                <a:gd name="T33" fmla="*/ 35 h 72"/>
                <a:gd name="T34" fmla="*/ 170 w 174"/>
                <a:gd name="T35" fmla="*/ 41 h 72"/>
                <a:gd name="T36" fmla="*/ 166 w 174"/>
                <a:gd name="T37" fmla="*/ 49 h 72"/>
                <a:gd name="T38" fmla="*/ 159 w 174"/>
                <a:gd name="T39" fmla="*/ 55 h 72"/>
                <a:gd name="T40" fmla="*/ 149 w 174"/>
                <a:gd name="T41" fmla="*/ 60 h 72"/>
                <a:gd name="T42" fmla="*/ 135 w 174"/>
                <a:gd name="T43" fmla="*/ 64 h 72"/>
                <a:gd name="T44" fmla="*/ 122 w 174"/>
                <a:gd name="T45" fmla="*/ 68 h 72"/>
                <a:gd name="T46" fmla="*/ 104 w 174"/>
                <a:gd name="T47" fmla="*/ 70 h 72"/>
                <a:gd name="T48" fmla="*/ 89 w 174"/>
                <a:gd name="T49" fmla="*/ 72 h 72"/>
                <a:gd name="T50" fmla="*/ 69 w 174"/>
                <a:gd name="T51" fmla="*/ 70 h 72"/>
                <a:gd name="T52" fmla="*/ 54 w 174"/>
                <a:gd name="T53" fmla="*/ 68 h 72"/>
                <a:gd name="T54" fmla="*/ 38 w 174"/>
                <a:gd name="T55" fmla="*/ 64 h 72"/>
                <a:gd name="T56" fmla="*/ 27 w 174"/>
                <a:gd name="T57" fmla="*/ 60 h 72"/>
                <a:gd name="T58" fmla="*/ 15 w 174"/>
                <a:gd name="T59" fmla="*/ 53 h 72"/>
                <a:gd name="T60" fmla="*/ 7 w 174"/>
                <a:gd name="T61" fmla="*/ 47 h 72"/>
                <a:gd name="T62" fmla="*/ 2 w 174"/>
                <a:gd name="T63" fmla="*/ 41 h 72"/>
                <a:gd name="T64" fmla="*/ 2 w 174"/>
                <a:gd name="T65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72">
                  <a:moveTo>
                    <a:pt x="2" y="35"/>
                  </a:moveTo>
                  <a:lnTo>
                    <a:pt x="0" y="27"/>
                  </a:lnTo>
                  <a:lnTo>
                    <a:pt x="5" y="22"/>
                  </a:lnTo>
                  <a:lnTo>
                    <a:pt x="11" y="16"/>
                  </a:lnTo>
                  <a:lnTo>
                    <a:pt x="23" y="10"/>
                  </a:lnTo>
                  <a:lnTo>
                    <a:pt x="35" y="4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20" y="2"/>
                  </a:lnTo>
                  <a:lnTo>
                    <a:pt x="133" y="4"/>
                  </a:lnTo>
                  <a:lnTo>
                    <a:pt x="147" y="10"/>
                  </a:lnTo>
                  <a:lnTo>
                    <a:pt x="157" y="16"/>
                  </a:lnTo>
                  <a:lnTo>
                    <a:pt x="166" y="22"/>
                  </a:lnTo>
                  <a:lnTo>
                    <a:pt x="170" y="27"/>
                  </a:lnTo>
                  <a:lnTo>
                    <a:pt x="174" y="35"/>
                  </a:lnTo>
                  <a:lnTo>
                    <a:pt x="170" y="41"/>
                  </a:lnTo>
                  <a:lnTo>
                    <a:pt x="166" y="49"/>
                  </a:lnTo>
                  <a:lnTo>
                    <a:pt x="159" y="55"/>
                  </a:lnTo>
                  <a:lnTo>
                    <a:pt x="149" y="60"/>
                  </a:lnTo>
                  <a:lnTo>
                    <a:pt x="135" y="64"/>
                  </a:lnTo>
                  <a:lnTo>
                    <a:pt x="122" y="68"/>
                  </a:lnTo>
                  <a:lnTo>
                    <a:pt x="104" y="70"/>
                  </a:lnTo>
                  <a:lnTo>
                    <a:pt x="89" y="72"/>
                  </a:lnTo>
                  <a:lnTo>
                    <a:pt x="69" y="70"/>
                  </a:lnTo>
                  <a:lnTo>
                    <a:pt x="54" y="68"/>
                  </a:lnTo>
                  <a:lnTo>
                    <a:pt x="38" y="64"/>
                  </a:lnTo>
                  <a:lnTo>
                    <a:pt x="27" y="60"/>
                  </a:lnTo>
                  <a:lnTo>
                    <a:pt x="15" y="53"/>
                  </a:lnTo>
                  <a:lnTo>
                    <a:pt x="7" y="47"/>
                  </a:lnTo>
                  <a:lnTo>
                    <a:pt x="2" y="41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96" name="Freeform 276">
              <a:extLst>
                <a:ext uri="{FF2B5EF4-FFF2-40B4-BE49-F238E27FC236}">
                  <a16:creationId xmlns:a16="http://schemas.microsoft.com/office/drawing/2014/main" id="{45855C60-3AAE-1437-68C9-F6B5B1527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2492"/>
              <a:ext cx="152" cy="60"/>
            </a:xfrm>
            <a:custGeom>
              <a:avLst/>
              <a:gdLst>
                <a:gd name="T0" fmla="*/ 0 w 304"/>
                <a:gd name="T1" fmla="*/ 57 h 121"/>
                <a:gd name="T2" fmla="*/ 1 w 304"/>
                <a:gd name="T3" fmla="*/ 43 h 121"/>
                <a:gd name="T4" fmla="*/ 9 w 304"/>
                <a:gd name="T5" fmla="*/ 32 h 121"/>
                <a:gd name="T6" fmla="*/ 23 w 304"/>
                <a:gd name="T7" fmla="*/ 22 h 121"/>
                <a:gd name="T8" fmla="*/ 42 w 304"/>
                <a:gd name="T9" fmla="*/ 14 h 121"/>
                <a:gd name="T10" fmla="*/ 64 w 304"/>
                <a:gd name="T11" fmla="*/ 6 h 121"/>
                <a:gd name="T12" fmla="*/ 91 w 304"/>
                <a:gd name="T13" fmla="*/ 2 h 121"/>
                <a:gd name="T14" fmla="*/ 118 w 304"/>
                <a:gd name="T15" fmla="*/ 0 h 121"/>
                <a:gd name="T16" fmla="*/ 151 w 304"/>
                <a:gd name="T17" fmla="*/ 2 h 121"/>
                <a:gd name="T18" fmla="*/ 180 w 304"/>
                <a:gd name="T19" fmla="*/ 2 h 121"/>
                <a:gd name="T20" fmla="*/ 209 w 304"/>
                <a:gd name="T21" fmla="*/ 8 h 121"/>
                <a:gd name="T22" fmla="*/ 234 w 304"/>
                <a:gd name="T23" fmla="*/ 14 h 121"/>
                <a:gd name="T24" fmla="*/ 257 w 304"/>
                <a:gd name="T25" fmla="*/ 24 h 121"/>
                <a:gd name="T26" fmla="*/ 275 w 304"/>
                <a:gd name="T27" fmla="*/ 32 h 121"/>
                <a:gd name="T28" fmla="*/ 290 w 304"/>
                <a:gd name="T29" fmla="*/ 43 h 121"/>
                <a:gd name="T30" fmla="*/ 300 w 304"/>
                <a:gd name="T31" fmla="*/ 55 h 121"/>
                <a:gd name="T32" fmla="*/ 304 w 304"/>
                <a:gd name="T33" fmla="*/ 66 h 121"/>
                <a:gd name="T34" fmla="*/ 300 w 304"/>
                <a:gd name="T35" fmla="*/ 76 h 121"/>
                <a:gd name="T36" fmla="*/ 290 w 304"/>
                <a:gd name="T37" fmla="*/ 88 h 121"/>
                <a:gd name="T38" fmla="*/ 277 w 304"/>
                <a:gd name="T39" fmla="*/ 97 h 121"/>
                <a:gd name="T40" fmla="*/ 259 w 304"/>
                <a:gd name="T41" fmla="*/ 107 h 121"/>
                <a:gd name="T42" fmla="*/ 234 w 304"/>
                <a:gd name="T43" fmla="*/ 111 h 121"/>
                <a:gd name="T44" fmla="*/ 209 w 304"/>
                <a:gd name="T45" fmla="*/ 117 h 121"/>
                <a:gd name="T46" fmla="*/ 180 w 304"/>
                <a:gd name="T47" fmla="*/ 119 h 121"/>
                <a:gd name="T48" fmla="*/ 151 w 304"/>
                <a:gd name="T49" fmla="*/ 121 h 121"/>
                <a:gd name="T50" fmla="*/ 120 w 304"/>
                <a:gd name="T51" fmla="*/ 117 h 121"/>
                <a:gd name="T52" fmla="*/ 91 w 304"/>
                <a:gd name="T53" fmla="*/ 113 h 121"/>
                <a:gd name="T54" fmla="*/ 65 w 304"/>
                <a:gd name="T55" fmla="*/ 105 h 121"/>
                <a:gd name="T56" fmla="*/ 44 w 304"/>
                <a:gd name="T57" fmla="*/ 99 h 121"/>
                <a:gd name="T58" fmla="*/ 25 w 304"/>
                <a:gd name="T59" fmla="*/ 88 h 121"/>
                <a:gd name="T60" fmla="*/ 11 w 304"/>
                <a:gd name="T61" fmla="*/ 78 h 121"/>
                <a:gd name="T62" fmla="*/ 1 w 304"/>
                <a:gd name="T63" fmla="*/ 66 h 121"/>
                <a:gd name="T64" fmla="*/ 0 w 304"/>
                <a:gd name="T65" fmla="*/ 5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121">
                  <a:moveTo>
                    <a:pt x="0" y="57"/>
                  </a:moveTo>
                  <a:lnTo>
                    <a:pt x="1" y="43"/>
                  </a:lnTo>
                  <a:lnTo>
                    <a:pt x="9" y="32"/>
                  </a:lnTo>
                  <a:lnTo>
                    <a:pt x="23" y="22"/>
                  </a:lnTo>
                  <a:lnTo>
                    <a:pt x="42" y="14"/>
                  </a:lnTo>
                  <a:lnTo>
                    <a:pt x="64" y="6"/>
                  </a:lnTo>
                  <a:lnTo>
                    <a:pt x="91" y="2"/>
                  </a:lnTo>
                  <a:lnTo>
                    <a:pt x="118" y="0"/>
                  </a:lnTo>
                  <a:lnTo>
                    <a:pt x="151" y="2"/>
                  </a:lnTo>
                  <a:lnTo>
                    <a:pt x="180" y="2"/>
                  </a:lnTo>
                  <a:lnTo>
                    <a:pt x="209" y="8"/>
                  </a:lnTo>
                  <a:lnTo>
                    <a:pt x="234" y="14"/>
                  </a:lnTo>
                  <a:lnTo>
                    <a:pt x="257" y="24"/>
                  </a:lnTo>
                  <a:lnTo>
                    <a:pt x="275" y="32"/>
                  </a:lnTo>
                  <a:lnTo>
                    <a:pt x="290" y="43"/>
                  </a:lnTo>
                  <a:lnTo>
                    <a:pt x="300" y="55"/>
                  </a:lnTo>
                  <a:lnTo>
                    <a:pt x="304" y="66"/>
                  </a:lnTo>
                  <a:lnTo>
                    <a:pt x="300" y="76"/>
                  </a:lnTo>
                  <a:lnTo>
                    <a:pt x="290" y="88"/>
                  </a:lnTo>
                  <a:lnTo>
                    <a:pt x="277" y="97"/>
                  </a:lnTo>
                  <a:lnTo>
                    <a:pt x="259" y="107"/>
                  </a:lnTo>
                  <a:lnTo>
                    <a:pt x="234" y="111"/>
                  </a:lnTo>
                  <a:lnTo>
                    <a:pt x="209" y="117"/>
                  </a:lnTo>
                  <a:lnTo>
                    <a:pt x="180" y="119"/>
                  </a:lnTo>
                  <a:lnTo>
                    <a:pt x="151" y="121"/>
                  </a:lnTo>
                  <a:lnTo>
                    <a:pt x="120" y="117"/>
                  </a:lnTo>
                  <a:lnTo>
                    <a:pt x="91" y="113"/>
                  </a:lnTo>
                  <a:lnTo>
                    <a:pt x="65" y="105"/>
                  </a:lnTo>
                  <a:lnTo>
                    <a:pt x="44" y="99"/>
                  </a:lnTo>
                  <a:lnTo>
                    <a:pt x="25" y="88"/>
                  </a:lnTo>
                  <a:lnTo>
                    <a:pt x="11" y="78"/>
                  </a:lnTo>
                  <a:lnTo>
                    <a:pt x="1" y="6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963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97" name="Freeform 277">
              <a:extLst>
                <a:ext uri="{FF2B5EF4-FFF2-40B4-BE49-F238E27FC236}">
                  <a16:creationId xmlns:a16="http://schemas.microsoft.com/office/drawing/2014/main" id="{335F59BC-72BA-FD3A-8652-C2CAAA84E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495"/>
              <a:ext cx="139" cy="54"/>
            </a:xfrm>
            <a:custGeom>
              <a:avLst/>
              <a:gdLst>
                <a:gd name="T0" fmla="*/ 0 w 279"/>
                <a:gd name="T1" fmla="*/ 51 h 109"/>
                <a:gd name="T2" fmla="*/ 2 w 279"/>
                <a:gd name="T3" fmla="*/ 39 h 109"/>
                <a:gd name="T4" fmla="*/ 10 w 279"/>
                <a:gd name="T5" fmla="*/ 27 h 109"/>
                <a:gd name="T6" fmla="*/ 21 w 279"/>
                <a:gd name="T7" fmla="*/ 18 h 109"/>
                <a:gd name="T8" fmla="*/ 39 w 279"/>
                <a:gd name="T9" fmla="*/ 12 h 109"/>
                <a:gd name="T10" fmla="*/ 58 w 279"/>
                <a:gd name="T11" fmla="*/ 6 h 109"/>
                <a:gd name="T12" fmla="*/ 82 w 279"/>
                <a:gd name="T13" fmla="*/ 2 h 109"/>
                <a:gd name="T14" fmla="*/ 109 w 279"/>
                <a:gd name="T15" fmla="*/ 0 h 109"/>
                <a:gd name="T16" fmla="*/ 138 w 279"/>
                <a:gd name="T17" fmla="*/ 2 h 109"/>
                <a:gd name="T18" fmla="*/ 165 w 279"/>
                <a:gd name="T19" fmla="*/ 2 h 109"/>
                <a:gd name="T20" fmla="*/ 192 w 279"/>
                <a:gd name="T21" fmla="*/ 8 h 109"/>
                <a:gd name="T22" fmla="*/ 213 w 279"/>
                <a:gd name="T23" fmla="*/ 12 h 109"/>
                <a:gd name="T24" fmla="*/ 237 w 279"/>
                <a:gd name="T25" fmla="*/ 22 h 109"/>
                <a:gd name="T26" fmla="*/ 252 w 279"/>
                <a:gd name="T27" fmla="*/ 27 h 109"/>
                <a:gd name="T28" fmla="*/ 266 w 279"/>
                <a:gd name="T29" fmla="*/ 37 h 109"/>
                <a:gd name="T30" fmla="*/ 276 w 279"/>
                <a:gd name="T31" fmla="*/ 49 h 109"/>
                <a:gd name="T32" fmla="*/ 279 w 279"/>
                <a:gd name="T33" fmla="*/ 60 h 109"/>
                <a:gd name="T34" fmla="*/ 276 w 279"/>
                <a:gd name="T35" fmla="*/ 70 h 109"/>
                <a:gd name="T36" fmla="*/ 268 w 279"/>
                <a:gd name="T37" fmla="*/ 82 h 109"/>
                <a:gd name="T38" fmla="*/ 254 w 279"/>
                <a:gd name="T39" fmla="*/ 89 h 109"/>
                <a:gd name="T40" fmla="*/ 239 w 279"/>
                <a:gd name="T41" fmla="*/ 97 h 109"/>
                <a:gd name="T42" fmla="*/ 217 w 279"/>
                <a:gd name="T43" fmla="*/ 101 h 109"/>
                <a:gd name="T44" fmla="*/ 194 w 279"/>
                <a:gd name="T45" fmla="*/ 107 h 109"/>
                <a:gd name="T46" fmla="*/ 169 w 279"/>
                <a:gd name="T47" fmla="*/ 107 h 109"/>
                <a:gd name="T48" fmla="*/ 142 w 279"/>
                <a:gd name="T49" fmla="*/ 109 h 109"/>
                <a:gd name="T50" fmla="*/ 113 w 279"/>
                <a:gd name="T51" fmla="*/ 105 h 109"/>
                <a:gd name="T52" fmla="*/ 85 w 279"/>
                <a:gd name="T53" fmla="*/ 101 h 109"/>
                <a:gd name="T54" fmla="*/ 62 w 279"/>
                <a:gd name="T55" fmla="*/ 95 h 109"/>
                <a:gd name="T56" fmla="*/ 41 w 279"/>
                <a:gd name="T57" fmla="*/ 89 h 109"/>
                <a:gd name="T58" fmla="*/ 21 w 279"/>
                <a:gd name="T59" fmla="*/ 80 h 109"/>
                <a:gd name="T60" fmla="*/ 10 w 279"/>
                <a:gd name="T61" fmla="*/ 70 h 109"/>
                <a:gd name="T62" fmla="*/ 2 w 279"/>
                <a:gd name="T63" fmla="*/ 60 h 109"/>
                <a:gd name="T64" fmla="*/ 0 w 279"/>
                <a:gd name="T65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109">
                  <a:moveTo>
                    <a:pt x="0" y="51"/>
                  </a:moveTo>
                  <a:lnTo>
                    <a:pt x="2" y="39"/>
                  </a:lnTo>
                  <a:lnTo>
                    <a:pt x="10" y="27"/>
                  </a:lnTo>
                  <a:lnTo>
                    <a:pt x="21" y="18"/>
                  </a:lnTo>
                  <a:lnTo>
                    <a:pt x="39" y="12"/>
                  </a:lnTo>
                  <a:lnTo>
                    <a:pt x="58" y="6"/>
                  </a:lnTo>
                  <a:lnTo>
                    <a:pt x="82" y="2"/>
                  </a:lnTo>
                  <a:lnTo>
                    <a:pt x="109" y="0"/>
                  </a:lnTo>
                  <a:lnTo>
                    <a:pt x="138" y="2"/>
                  </a:lnTo>
                  <a:lnTo>
                    <a:pt x="165" y="2"/>
                  </a:lnTo>
                  <a:lnTo>
                    <a:pt x="192" y="8"/>
                  </a:lnTo>
                  <a:lnTo>
                    <a:pt x="213" y="12"/>
                  </a:lnTo>
                  <a:lnTo>
                    <a:pt x="237" y="22"/>
                  </a:lnTo>
                  <a:lnTo>
                    <a:pt x="252" y="27"/>
                  </a:lnTo>
                  <a:lnTo>
                    <a:pt x="266" y="37"/>
                  </a:lnTo>
                  <a:lnTo>
                    <a:pt x="276" y="49"/>
                  </a:lnTo>
                  <a:lnTo>
                    <a:pt x="279" y="60"/>
                  </a:lnTo>
                  <a:lnTo>
                    <a:pt x="276" y="70"/>
                  </a:lnTo>
                  <a:lnTo>
                    <a:pt x="268" y="82"/>
                  </a:lnTo>
                  <a:lnTo>
                    <a:pt x="254" y="89"/>
                  </a:lnTo>
                  <a:lnTo>
                    <a:pt x="239" y="97"/>
                  </a:lnTo>
                  <a:lnTo>
                    <a:pt x="217" y="101"/>
                  </a:lnTo>
                  <a:lnTo>
                    <a:pt x="194" y="107"/>
                  </a:lnTo>
                  <a:lnTo>
                    <a:pt x="169" y="107"/>
                  </a:lnTo>
                  <a:lnTo>
                    <a:pt x="142" y="109"/>
                  </a:lnTo>
                  <a:lnTo>
                    <a:pt x="113" y="105"/>
                  </a:lnTo>
                  <a:lnTo>
                    <a:pt x="85" y="101"/>
                  </a:lnTo>
                  <a:lnTo>
                    <a:pt x="62" y="95"/>
                  </a:lnTo>
                  <a:lnTo>
                    <a:pt x="41" y="89"/>
                  </a:lnTo>
                  <a:lnTo>
                    <a:pt x="21" y="80"/>
                  </a:lnTo>
                  <a:lnTo>
                    <a:pt x="10" y="70"/>
                  </a:lnTo>
                  <a:lnTo>
                    <a:pt x="2" y="6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078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98" name="Freeform 278">
              <a:extLst>
                <a:ext uri="{FF2B5EF4-FFF2-40B4-BE49-F238E27FC236}">
                  <a16:creationId xmlns:a16="http://schemas.microsoft.com/office/drawing/2014/main" id="{6D39E604-D10E-15C4-192A-154F6A59F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2497"/>
              <a:ext cx="129" cy="51"/>
            </a:xfrm>
            <a:custGeom>
              <a:avLst/>
              <a:gdLst>
                <a:gd name="T0" fmla="*/ 0 w 256"/>
                <a:gd name="T1" fmla="*/ 47 h 103"/>
                <a:gd name="T2" fmla="*/ 2 w 256"/>
                <a:gd name="T3" fmla="*/ 35 h 103"/>
                <a:gd name="T4" fmla="*/ 9 w 256"/>
                <a:gd name="T5" fmla="*/ 25 h 103"/>
                <a:gd name="T6" fmla="*/ 19 w 256"/>
                <a:gd name="T7" fmla="*/ 18 h 103"/>
                <a:gd name="T8" fmla="*/ 37 w 256"/>
                <a:gd name="T9" fmla="*/ 12 h 103"/>
                <a:gd name="T10" fmla="*/ 54 w 256"/>
                <a:gd name="T11" fmla="*/ 6 h 103"/>
                <a:gd name="T12" fmla="*/ 77 w 256"/>
                <a:gd name="T13" fmla="*/ 2 h 103"/>
                <a:gd name="T14" fmla="*/ 101 w 256"/>
                <a:gd name="T15" fmla="*/ 0 h 103"/>
                <a:gd name="T16" fmla="*/ 128 w 256"/>
                <a:gd name="T17" fmla="*/ 2 h 103"/>
                <a:gd name="T18" fmla="*/ 151 w 256"/>
                <a:gd name="T19" fmla="*/ 2 h 103"/>
                <a:gd name="T20" fmla="*/ 176 w 256"/>
                <a:gd name="T21" fmla="*/ 6 h 103"/>
                <a:gd name="T22" fmla="*/ 198 w 256"/>
                <a:gd name="T23" fmla="*/ 12 h 103"/>
                <a:gd name="T24" fmla="*/ 217 w 256"/>
                <a:gd name="T25" fmla="*/ 20 h 103"/>
                <a:gd name="T26" fmla="*/ 232 w 256"/>
                <a:gd name="T27" fmla="*/ 25 h 103"/>
                <a:gd name="T28" fmla="*/ 244 w 256"/>
                <a:gd name="T29" fmla="*/ 35 h 103"/>
                <a:gd name="T30" fmla="*/ 252 w 256"/>
                <a:gd name="T31" fmla="*/ 45 h 103"/>
                <a:gd name="T32" fmla="*/ 256 w 256"/>
                <a:gd name="T33" fmla="*/ 56 h 103"/>
                <a:gd name="T34" fmla="*/ 252 w 256"/>
                <a:gd name="T35" fmla="*/ 64 h 103"/>
                <a:gd name="T36" fmla="*/ 244 w 256"/>
                <a:gd name="T37" fmla="*/ 74 h 103"/>
                <a:gd name="T38" fmla="*/ 232 w 256"/>
                <a:gd name="T39" fmla="*/ 82 h 103"/>
                <a:gd name="T40" fmla="*/ 219 w 256"/>
                <a:gd name="T41" fmla="*/ 89 h 103"/>
                <a:gd name="T42" fmla="*/ 199 w 256"/>
                <a:gd name="T43" fmla="*/ 93 h 103"/>
                <a:gd name="T44" fmla="*/ 178 w 256"/>
                <a:gd name="T45" fmla="*/ 99 h 103"/>
                <a:gd name="T46" fmla="*/ 153 w 256"/>
                <a:gd name="T47" fmla="*/ 101 h 103"/>
                <a:gd name="T48" fmla="*/ 130 w 256"/>
                <a:gd name="T49" fmla="*/ 103 h 103"/>
                <a:gd name="T50" fmla="*/ 101 w 256"/>
                <a:gd name="T51" fmla="*/ 99 h 103"/>
                <a:gd name="T52" fmla="*/ 77 w 256"/>
                <a:gd name="T53" fmla="*/ 95 h 103"/>
                <a:gd name="T54" fmla="*/ 54 w 256"/>
                <a:gd name="T55" fmla="*/ 89 h 103"/>
                <a:gd name="T56" fmla="*/ 37 w 256"/>
                <a:gd name="T57" fmla="*/ 84 h 103"/>
                <a:gd name="T58" fmla="*/ 19 w 256"/>
                <a:gd name="T59" fmla="*/ 74 h 103"/>
                <a:gd name="T60" fmla="*/ 9 w 256"/>
                <a:gd name="T61" fmla="*/ 64 h 103"/>
                <a:gd name="T62" fmla="*/ 2 w 256"/>
                <a:gd name="T63" fmla="*/ 54 h 103"/>
                <a:gd name="T64" fmla="*/ 0 w 256"/>
                <a:gd name="T65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6" h="103">
                  <a:moveTo>
                    <a:pt x="0" y="47"/>
                  </a:moveTo>
                  <a:lnTo>
                    <a:pt x="2" y="35"/>
                  </a:lnTo>
                  <a:lnTo>
                    <a:pt x="9" y="25"/>
                  </a:lnTo>
                  <a:lnTo>
                    <a:pt x="19" y="18"/>
                  </a:lnTo>
                  <a:lnTo>
                    <a:pt x="37" y="12"/>
                  </a:lnTo>
                  <a:lnTo>
                    <a:pt x="54" y="6"/>
                  </a:lnTo>
                  <a:lnTo>
                    <a:pt x="77" y="2"/>
                  </a:lnTo>
                  <a:lnTo>
                    <a:pt x="101" y="0"/>
                  </a:lnTo>
                  <a:lnTo>
                    <a:pt x="128" y="2"/>
                  </a:lnTo>
                  <a:lnTo>
                    <a:pt x="151" y="2"/>
                  </a:lnTo>
                  <a:lnTo>
                    <a:pt x="176" y="6"/>
                  </a:lnTo>
                  <a:lnTo>
                    <a:pt x="198" y="12"/>
                  </a:lnTo>
                  <a:lnTo>
                    <a:pt x="217" y="20"/>
                  </a:lnTo>
                  <a:lnTo>
                    <a:pt x="232" y="25"/>
                  </a:lnTo>
                  <a:lnTo>
                    <a:pt x="244" y="35"/>
                  </a:lnTo>
                  <a:lnTo>
                    <a:pt x="252" y="45"/>
                  </a:lnTo>
                  <a:lnTo>
                    <a:pt x="256" y="56"/>
                  </a:lnTo>
                  <a:lnTo>
                    <a:pt x="252" y="64"/>
                  </a:lnTo>
                  <a:lnTo>
                    <a:pt x="244" y="74"/>
                  </a:lnTo>
                  <a:lnTo>
                    <a:pt x="232" y="82"/>
                  </a:lnTo>
                  <a:lnTo>
                    <a:pt x="219" y="89"/>
                  </a:lnTo>
                  <a:lnTo>
                    <a:pt x="199" y="93"/>
                  </a:lnTo>
                  <a:lnTo>
                    <a:pt x="178" y="99"/>
                  </a:lnTo>
                  <a:lnTo>
                    <a:pt x="153" y="101"/>
                  </a:lnTo>
                  <a:lnTo>
                    <a:pt x="130" y="103"/>
                  </a:lnTo>
                  <a:lnTo>
                    <a:pt x="101" y="99"/>
                  </a:lnTo>
                  <a:lnTo>
                    <a:pt x="77" y="95"/>
                  </a:lnTo>
                  <a:lnTo>
                    <a:pt x="54" y="89"/>
                  </a:lnTo>
                  <a:lnTo>
                    <a:pt x="37" y="84"/>
                  </a:lnTo>
                  <a:lnTo>
                    <a:pt x="19" y="74"/>
                  </a:lnTo>
                  <a:lnTo>
                    <a:pt x="9" y="64"/>
                  </a:lnTo>
                  <a:lnTo>
                    <a:pt x="2" y="5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E88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599" name="Freeform 279">
              <a:extLst>
                <a:ext uri="{FF2B5EF4-FFF2-40B4-BE49-F238E27FC236}">
                  <a16:creationId xmlns:a16="http://schemas.microsoft.com/office/drawing/2014/main" id="{B070CC69-AFE5-E20B-5E32-D08E2FF2E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500"/>
              <a:ext cx="116" cy="45"/>
            </a:xfrm>
            <a:custGeom>
              <a:avLst/>
              <a:gdLst>
                <a:gd name="T0" fmla="*/ 0 w 231"/>
                <a:gd name="T1" fmla="*/ 43 h 93"/>
                <a:gd name="T2" fmla="*/ 0 w 231"/>
                <a:gd name="T3" fmla="*/ 33 h 93"/>
                <a:gd name="T4" fmla="*/ 8 w 231"/>
                <a:gd name="T5" fmla="*/ 25 h 93"/>
                <a:gd name="T6" fmla="*/ 18 w 231"/>
                <a:gd name="T7" fmla="*/ 18 h 93"/>
                <a:gd name="T8" fmla="*/ 33 w 231"/>
                <a:gd name="T9" fmla="*/ 12 h 93"/>
                <a:gd name="T10" fmla="*/ 49 w 231"/>
                <a:gd name="T11" fmla="*/ 6 h 93"/>
                <a:gd name="T12" fmla="*/ 68 w 231"/>
                <a:gd name="T13" fmla="*/ 2 h 93"/>
                <a:gd name="T14" fmla="*/ 89 w 231"/>
                <a:gd name="T15" fmla="*/ 0 h 93"/>
                <a:gd name="T16" fmla="*/ 115 w 231"/>
                <a:gd name="T17" fmla="*/ 2 h 93"/>
                <a:gd name="T18" fmla="*/ 136 w 231"/>
                <a:gd name="T19" fmla="*/ 2 h 93"/>
                <a:gd name="T20" fmla="*/ 157 w 231"/>
                <a:gd name="T21" fmla="*/ 6 h 93"/>
                <a:gd name="T22" fmla="*/ 177 w 231"/>
                <a:gd name="T23" fmla="*/ 12 h 93"/>
                <a:gd name="T24" fmla="*/ 196 w 231"/>
                <a:gd name="T25" fmla="*/ 18 h 93"/>
                <a:gd name="T26" fmla="*/ 210 w 231"/>
                <a:gd name="T27" fmla="*/ 23 h 93"/>
                <a:gd name="T28" fmla="*/ 221 w 231"/>
                <a:gd name="T29" fmla="*/ 33 h 93"/>
                <a:gd name="T30" fmla="*/ 227 w 231"/>
                <a:gd name="T31" fmla="*/ 41 h 93"/>
                <a:gd name="T32" fmla="*/ 231 w 231"/>
                <a:gd name="T33" fmla="*/ 52 h 93"/>
                <a:gd name="T34" fmla="*/ 227 w 231"/>
                <a:gd name="T35" fmla="*/ 60 h 93"/>
                <a:gd name="T36" fmla="*/ 221 w 231"/>
                <a:gd name="T37" fmla="*/ 68 h 93"/>
                <a:gd name="T38" fmla="*/ 210 w 231"/>
                <a:gd name="T39" fmla="*/ 74 h 93"/>
                <a:gd name="T40" fmla="*/ 196 w 231"/>
                <a:gd name="T41" fmla="*/ 81 h 93"/>
                <a:gd name="T42" fmla="*/ 179 w 231"/>
                <a:gd name="T43" fmla="*/ 85 h 93"/>
                <a:gd name="T44" fmla="*/ 159 w 231"/>
                <a:gd name="T45" fmla="*/ 89 h 93"/>
                <a:gd name="T46" fmla="*/ 138 w 231"/>
                <a:gd name="T47" fmla="*/ 91 h 93"/>
                <a:gd name="T48" fmla="*/ 117 w 231"/>
                <a:gd name="T49" fmla="*/ 93 h 93"/>
                <a:gd name="T50" fmla="*/ 91 w 231"/>
                <a:gd name="T51" fmla="*/ 89 h 93"/>
                <a:gd name="T52" fmla="*/ 70 w 231"/>
                <a:gd name="T53" fmla="*/ 87 h 93"/>
                <a:gd name="T54" fmla="*/ 49 w 231"/>
                <a:gd name="T55" fmla="*/ 81 h 93"/>
                <a:gd name="T56" fmla="*/ 33 w 231"/>
                <a:gd name="T57" fmla="*/ 76 h 93"/>
                <a:gd name="T58" fmla="*/ 18 w 231"/>
                <a:gd name="T59" fmla="*/ 66 h 93"/>
                <a:gd name="T60" fmla="*/ 8 w 231"/>
                <a:gd name="T61" fmla="*/ 58 h 93"/>
                <a:gd name="T62" fmla="*/ 0 w 231"/>
                <a:gd name="T63" fmla="*/ 50 h 93"/>
                <a:gd name="T64" fmla="*/ 0 w 231"/>
                <a:gd name="T65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93">
                  <a:moveTo>
                    <a:pt x="0" y="43"/>
                  </a:moveTo>
                  <a:lnTo>
                    <a:pt x="0" y="33"/>
                  </a:lnTo>
                  <a:lnTo>
                    <a:pt x="8" y="25"/>
                  </a:lnTo>
                  <a:lnTo>
                    <a:pt x="18" y="18"/>
                  </a:lnTo>
                  <a:lnTo>
                    <a:pt x="33" y="12"/>
                  </a:lnTo>
                  <a:lnTo>
                    <a:pt x="49" y="6"/>
                  </a:lnTo>
                  <a:lnTo>
                    <a:pt x="68" y="2"/>
                  </a:lnTo>
                  <a:lnTo>
                    <a:pt x="89" y="0"/>
                  </a:lnTo>
                  <a:lnTo>
                    <a:pt x="115" y="2"/>
                  </a:lnTo>
                  <a:lnTo>
                    <a:pt x="136" y="2"/>
                  </a:lnTo>
                  <a:lnTo>
                    <a:pt x="157" y="6"/>
                  </a:lnTo>
                  <a:lnTo>
                    <a:pt x="177" y="12"/>
                  </a:lnTo>
                  <a:lnTo>
                    <a:pt x="196" y="18"/>
                  </a:lnTo>
                  <a:lnTo>
                    <a:pt x="210" y="23"/>
                  </a:lnTo>
                  <a:lnTo>
                    <a:pt x="221" y="33"/>
                  </a:lnTo>
                  <a:lnTo>
                    <a:pt x="227" y="41"/>
                  </a:lnTo>
                  <a:lnTo>
                    <a:pt x="231" y="52"/>
                  </a:lnTo>
                  <a:lnTo>
                    <a:pt x="227" y="60"/>
                  </a:lnTo>
                  <a:lnTo>
                    <a:pt x="221" y="68"/>
                  </a:lnTo>
                  <a:lnTo>
                    <a:pt x="210" y="74"/>
                  </a:lnTo>
                  <a:lnTo>
                    <a:pt x="196" y="81"/>
                  </a:lnTo>
                  <a:lnTo>
                    <a:pt x="179" y="85"/>
                  </a:lnTo>
                  <a:lnTo>
                    <a:pt x="159" y="89"/>
                  </a:lnTo>
                  <a:lnTo>
                    <a:pt x="138" y="91"/>
                  </a:lnTo>
                  <a:lnTo>
                    <a:pt x="117" y="93"/>
                  </a:lnTo>
                  <a:lnTo>
                    <a:pt x="91" y="89"/>
                  </a:lnTo>
                  <a:lnTo>
                    <a:pt x="70" y="87"/>
                  </a:lnTo>
                  <a:lnTo>
                    <a:pt x="49" y="81"/>
                  </a:lnTo>
                  <a:lnTo>
                    <a:pt x="33" y="76"/>
                  </a:lnTo>
                  <a:lnTo>
                    <a:pt x="18" y="66"/>
                  </a:lnTo>
                  <a:lnTo>
                    <a:pt x="8" y="58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00" name="Freeform 280">
              <a:extLst>
                <a:ext uri="{FF2B5EF4-FFF2-40B4-BE49-F238E27FC236}">
                  <a16:creationId xmlns:a16="http://schemas.microsoft.com/office/drawing/2014/main" id="{9E6342CE-043C-4161-AD33-1C8DB2EA4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2501"/>
              <a:ext cx="104" cy="40"/>
            </a:xfrm>
            <a:custGeom>
              <a:avLst/>
              <a:gdLst>
                <a:gd name="T0" fmla="*/ 0 w 207"/>
                <a:gd name="T1" fmla="*/ 39 h 81"/>
                <a:gd name="T2" fmla="*/ 0 w 207"/>
                <a:gd name="T3" fmla="*/ 29 h 81"/>
                <a:gd name="T4" fmla="*/ 6 w 207"/>
                <a:gd name="T5" fmla="*/ 21 h 81"/>
                <a:gd name="T6" fmla="*/ 15 w 207"/>
                <a:gd name="T7" fmla="*/ 15 h 81"/>
                <a:gd name="T8" fmla="*/ 29 w 207"/>
                <a:gd name="T9" fmla="*/ 10 h 81"/>
                <a:gd name="T10" fmla="*/ 43 w 207"/>
                <a:gd name="T11" fmla="*/ 4 h 81"/>
                <a:gd name="T12" fmla="*/ 60 w 207"/>
                <a:gd name="T13" fmla="*/ 2 h 81"/>
                <a:gd name="T14" fmla="*/ 79 w 207"/>
                <a:gd name="T15" fmla="*/ 0 h 81"/>
                <a:gd name="T16" fmla="*/ 103 w 207"/>
                <a:gd name="T17" fmla="*/ 2 h 81"/>
                <a:gd name="T18" fmla="*/ 122 w 207"/>
                <a:gd name="T19" fmla="*/ 2 h 81"/>
                <a:gd name="T20" fmla="*/ 141 w 207"/>
                <a:gd name="T21" fmla="*/ 6 h 81"/>
                <a:gd name="T22" fmla="*/ 157 w 207"/>
                <a:gd name="T23" fmla="*/ 10 h 81"/>
                <a:gd name="T24" fmla="*/ 174 w 207"/>
                <a:gd name="T25" fmla="*/ 15 h 81"/>
                <a:gd name="T26" fmla="*/ 186 w 207"/>
                <a:gd name="T27" fmla="*/ 21 h 81"/>
                <a:gd name="T28" fmla="*/ 198 w 207"/>
                <a:gd name="T29" fmla="*/ 27 h 81"/>
                <a:gd name="T30" fmla="*/ 203 w 207"/>
                <a:gd name="T31" fmla="*/ 35 h 81"/>
                <a:gd name="T32" fmla="*/ 207 w 207"/>
                <a:gd name="T33" fmla="*/ 44 h 81"/>
                <a:gd name="T34" fmla="*/ 203 w 207"/>
                <a:gd name="T35" fmla="*/ 52 h 81"/>
                <a:gd name="T36" fmla="*/ 198 w 207"/>
                <a:gd name="T37" fmla="*/ 60 h 81"/>
                <a:gd name="T38" fmla="*/ 188 w 207"/>
                <a:gd name="T39" fmla="*/ 66 h 81"/>
                <a:gd name="T40" fmla="*/ 176 w 207"/>
                <a:gd name="T41" fmla="*/ 72 h 81"/>
                <a:gd name="T42" fmla="*/ 159 w 207"/>
                <a:gd name="T43" fmla="*/ 75 h 81"/>
                <a:gd name="T44" fmla="*/ 141 w 207"/>
                <a:gd name="T45" fmla="*/ 79 h 81"/>
                <a:gd name="T46" fmla="*/ 122 w 207"/>
                <a:gd name="T47" fmla="*/ 79 h 81"/>
                <a:gd name="T48" fmla="*/ 103 w 207"/>
                <a:gd name="T49" fmla="*/ 81 h 81"/>
                <a:gd name="T50" fmla="*/ 79 w 207"/>
                <a:gd name="T51" fmla="*/ 77 h 81"/>
                <a:gd name="T52" fmla="*/ 62 w 207"/>
                <a:gd name="T53" fmla="*/ 75 h 81"/>
                <a:gd name="T54" fmla="*/ 44 w 207"/>
                <a:gd name="T55" fmla="*/ 70 h 81"/>
                <a:gd name="T56" fmla="*/ 31 w 207"/>
                <a:gd name="T57" fmla="*/ 66 h 81"/>
                <a:gd name="T58" fmla="*/ 17 w 207"/>
                <a:gd name="T59" fmla="*/ 58 h 81"/>
                <a:gd name="T60" fmla="*/ 8 w 207"/>
                <a:gd name="T61" fmla="*/ 52 h 81"/>
                <a:gd name="T62" fmla="*/ 0 w 207"/>
                <a:gd name="T63" fmla="*/ 44 h 81"/>
                <a:gd name="T64" fmla="*/ 0 w 207"/>
                <a:gd name="T65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81">
                  <a:moveTo>
                    <a:pt x="0" y="39"/>
                  </a:moveTo>
                  <a:lnTo>
                    <a:pt x="0" y="29"/>
                  </a:lnTo>
                  <a:lnTo>
                    <a:pt x="6" y="21"/>
                  </a:lnTo>
                  <a:lnTo>
                    <a:pt x="15" y="15"/>
                  </a:lnTo>
                  <a:lnTo>
                    <a:pt x="29" y="10"/>
                  </a:lnTo>
                  <a:lnTo>
                    <a:pt x="43" y="4"/>
                  </a:lnTo>
                  <a:lnTo>
                    <a:pt x="60" y="2"/>
                  </a:lnTo>
                  <a:lnTo>
                    <a:pt x="79" y="0"/>
                  </a:lnTo>
                  <a:lnTo>
                    <a:pt x="103" y="2"/>
                  </a:lnTo>
                  <a:lnTo>
                    <a:pt x="122" y="2"/>
                  </a:lnTo>
                  <a:lnTo>
                    <a:pt x="141" y="6"/>
                  </a:lnTo>
                  <a:lnTo>
                    <a:pt x="157" y="10"/>
                  </a:lnTo>
                  <a:lnTo>
                    <a:pt x="174" y="15"/>
                  </a:lnTo>
                  <a:lnTo>
                    <a:pt x="186" y="21"/>
                  </a:lnTo>
                  <a:lnTo>
                    <a:pt x="198" y="27"/>
                  </a:lnTo>
                  <a:lnTo>
                    <a:pt x="203" y="35"/>
                  </a:lnTo>
                  <a:lnTo>
                    <a:pt x="207" y="44"/>
                  </a:lnTo>
                  <a:lnTo>
                    <a:pt x="203" y="52"/>
                  </a:lnTo>
                  <a:lnTo>
                    <a:pt x="198" y="60"/>
                  </a:lnTo>
                  <a:lnTo>
                    <a:pt x="188" y="66"/>
                  </a:lnTo>
                  <a:lnTo>
                    <a:pt x="176" y="72"/>
                  </a:lnTo>
                  <a:lnTo>
                    <a:pt x="159" y="75"/>
                  </a:lnTo>
                  <a:lnTo>
                    <a:pt x="141" y="79"/>
                  </a:lnTo>
                  <a:lnTo>
                    <a:pt x="122" y="79"/>
                  </a:lnTo>
                  <a:lnTo>
                    <a:pt x="103" y="81"/>
                  </a:lnTo>
                  <a:lnTo>
                    <a:pt x="79" y="77"/>
                  </a:lnTo>
                  <a:lnTo>
                    <a:pt x="62" y="75"/>
                  </a:lnTo>
                  <a:lnTo>
                    <a:pt x="44" y="70"/>
                  </a:lnTo>
                  <a:lnTo>
                    <a:pt x="31" y="66"/>
                  </a:lnTo>
                  <a:lnTo>
                    <a:pt x="17" y="58"/>
                  </a:lnTo>
                  <a:lnTo>
                    <a:pt x="8" y="52"/>
                  </a:lnTo>
                  <a:lnTo>
                    <a:pt x="0" y="4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7BA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01" name="Freeform 281">
              <a:extLst>
                <a:ext uri="{FF2B5EF4-FFF2-40B4-BE49-F238E27FC236}">
                  <a16:creationId xmlns:a16="http://schemas.microsoft.com/office/drawing/2014/main" id="{69A3D7AD-8FAE-FC6D-D024-1A4154E14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503"/>
              <a:ext cx="93" cy="37"/>
            </a:xfrm>
            <a:custGeom>
              <a:avLst/>
              <a:gdLst>
                <a:gd name="T0" fmla="*/ 0 w 185"/>
                <a:gd name="T1" fmla="*/ 35 h 73"/>
                <a:gd name="T2" fmla="*/ 0 w 185"/>
                <a:gd name="T3" fmla="*/ 25 h 73"/>
                <a:gd name="T4" fmla="*/ 6 w 185"/>
                <a:gd name="T5" fmla="*/ 19 h 73"/>
                <a:gd name="T6" fmla="*/ 14 w 185"/>
                <a:gd name="T7" fmla="*/ 13 h 73"/>
                <a:gd name="T8" fmla="*/ 26 w 185"/>
                <a:gd name="T9" fmla="*/ 8 h 73"/>
                <a:gd name="T10" fmla="*/ 37 w 185"/>
                <a:gd name="T11" fmla="*/ 2 h 73"/>
                <a:gd name="T12" fmla="*/ 55 w 185"/>
                <a:gd name="T13" fmla="*/ 0 h 73"/>
                <a:gd name="T14" fmla="*/ 72 w 185"/>
                <a:gd name="T15" fmla="*/ 0 h 73"/>
                <a:gd name="T16" fmla="*/ 92 w 185"/>
                <a:gd name="T17" fmla="*/ 0 h 73"/>
                <a:gd name="T18" fmla="*/ 109 w 185"/>
                <a:gd name="T19" fmla="*/ 0 h 73"/>
                <a:gd name="T20" fmla="*/ 127 w 185"/>
                <a:gd name="T21" fmla="*/ 4 h 73"/>
                <a:gd name="T22" fmla="*/ 142 w 185"/>
                <a:gd name="T23" fmla="*/ 8 h 73"/>
                <a:gd name="T24" fmla="*/ 156 w 185"/>
                <a:gd name="T25" fmla="*/ 13 h 73"/>
                <a:gd name="T26" fmla="*/ 165 w 185"/>
                <a:gd name="T27" fmla="*/ 19 h 73"/>
                <a:gd name="T28" fmla="*/ 175 w 185"/>
                <a:gd name="T29" fmla="*/ 25 h 73"/>
                <a:gd name="T30" fmla="*/ 181 w 185"/>
                <a:gd name="T31" fmla="*/ 33 h 73"/>
                <a:gd name="T32" fmla="*/ 185 w 185"/>
                <a:gd name="T33" fmla="*/ 40 h 73"/>
                <a:gd name="T34" fmla="*/ 181 w 185"/>
                <a:gd name="T35" fmla="*/ 46 h 73"/>
                <a:gd name="T36" fmla="*/ 177 w 185"/>
                <a:gd name="T37" fmla="*/ 54 h 73"/>
                <a:gd name="T38" fmla="*/ 167 w 185"/>
                <a:gd name="T39" fmla="*/ 60 h 73"/>
                <a:gd name="T40" fmla="*/ 158 w 185"/>
                <a:gd name="T41" fmla="*/ 66 h 73"/>
                <a:gd name="T42" fmla="*/ 144 w 185"/>
                <a:gd name="T43" fmla="*/ 68 h 73"/>
                <a:gd name="T44" fmla="*/ 128 w 185"/>
                <a:gd name="T45" fmla="*/ 71 h 73"/>
                <a:gd name="T46" fmla="*/ 111 w 185"/>
                <a:gd name="T47" fmla="*/ 71 h 73"/>
                <a:gd name="T48" fmla="*/ 96 w 185"/>
                <a:gd name="T49" fmla="*/ 73 h 73"/>
                <a:gd name="T50" fmla="*/ 74 w 185"/>
                <a:gd name="T51" fmla="*/ 71 h 73"/>
                <a:gd name="T52" fmla="*/ 57 w 185"/>
                <a:gd name="T53" fmla="*/ 70 h 73"/>
                <a:gd name="T54" fmla="*/ 39 w 185"/>
                <a:gd name="T55" fmla="*/ 64 h 73"/>
                <a:gd name="T56" fmla="*/ 28 w 185"/>
                <a:gd name="T57" fmla="*/ 60 h 73"/>
                <a:gd name="T58" fmla="*/ 14 w 185"/>
                <a:gd name="T59" fmla="*/ 54 h 73"/>
                <a:gd name="T60" fmla="*/ 6 w 185"/>
                <a:gd name="T61" fmla="*/ 48 h 73"/>
                <a:gd name="T62" fmla="*/ 0 w 185"/>
                <a:gd name="T63" fmla="*/ 40 h 73"/>
                <a:gd name="T64" fmla="*/ 0 w 185"/>
                <a:gd name="T65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73">
                  <a:moveTo>
                    <a:pt x="0" y="35"/>
                  </a:moveTo>
                  <a:lnTo>
                    <a:pt x="0" y="25"/>
                  </a:lnTo>
                  <a:lnTo>
                    <a:pt x="6" y="19"/>
                  </a:lnTo>
                  <a:lnTo>
                    <a:pt x="14" y="13"/>
                  </a:lnTo>
                  <a:lnTo>
                    <a:pt x="26" y="8"/>
                  </a:lnTo>
                  <a:lnTo>
                    <a:pt x="37" y="2"/>
                  </a:lnTo>
                  <a:lnTo>
                    <a:pt x="55" y="0"/>
                  </a:lnTo>
                  <a:lnTo>
                    <a:pt x="72" y="0"/>
                  </a:lnTo>
                  <a:lnTo>
                    <a:pt x="92" y="0"/>
                  </a:lnTo>
                  <a:lnTo>
                    <a:pt x="109" y="0"/>
                  </a:lnTo>
                  <a:lnTo>
                    <a:pt x="127" y="4"/>
                  </a:lnTo>
                  <a:lnTo>
                    <a:pt x="142" y="8"/>
                  </a:lnTo>
                  <a:lnTo>
                    <a:pt x="156" y="13"/>
                  </a:lnTo>
                  <a:lnTo>
                    <a:pt x="165" y="19"/>
                  </a:lnTo>
                  <a:lnTo>
                    <a:pt x="175" y="25"/>
                  </a:lnTo>
                  <a:lnTo>
                    <a:pt x="181" y="33"/>
                  </a:lnTo>
                  <a:lnTo>
                    <a:pt x="185" y="40"/>
                  </a:lnTo>
                  <a:lnTo>
                    <a:pt x="181" y="46"/>
                  </a:lnTo>
                  <a:lnTo>
                    <a:pt x="177" y="54"/>
                  </a:lnTo>
                  <a:lnTo>
                    <a:pt x="167" y="60"/>
                  </a:lnTo>
                  <a:lnTo>
                    <a:pt x="158" y="66"/>
                  </a:lnTo>
                  <a:lnTo>
                    <a:pt x="144" y="68"/>
                  </a:lnTo>
                  <a:lnTo>
                    <a:pt x="128" y="71"/>
                  </a:lnTo>
                  <a:lnTo>
                    <a:pt x="111" y="71"/>
                  </a:lnTo>
                  <a:lnTo>
                    <a:pt x="96" y="73"/>
                  </a:lnTo>
                  <a:lnTo>
                    <a:pt x="74" y="71"/>
                  </a:lnTo>
                  <a:lnTo>
                    <a:pt x="57" y="70"/>
                  </a:lnTo>
                  <a:lnTo>
                    <a:pt x="39" y="64"/>
                  </a:lnTo>
                  <a:lnTo>
                    <a:pt x="28" y="60"/>
                  </a:lnTo>
                  <a:lnTo>
                    <a:pt x="14" y="54"/>
                  </a:lnTo>
                  <a:lnTo>
                    <a:pt x="6" y="48"/>
                  </a:lnTo>
                  <a:lnTo>
                    <a:pt x="0" y="4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02" name="Freeform 282">
              <a:extLst>
                <a:ext uri="{FF2B5EF4-FFF2-40B4-BE49-F238E27FC236}">
                  <a16:creationId xmlns:a16="http://schemas.microsoft.com/office/drawing/2014/main" id="{61693705-45A1-C4CC-0AD9-28B2F4EB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" y="2426"/>
              <a:ext cx="146" cy="66"/>
            </a:xfrm>
            <a:custGeom>
              <a:avLst/>
              <a:gdLst>
                <a:gd name="T0" fmla="*/ 0 w 295"/>
                <a:gd name="T1" fmla="*/ 36 h 129"/>
                <a:gd name="T2" fmla="*/ 4 w 295"/>
                <a:gd name="T3" fmla="*/ 23 h 129"/>
                <a:gd name="T4" fmla="*/ 14 w 295"/>
                <a:gd name="T5" fmla="*/ 13 h 129"/>
                <a:gd name="T6" fmla="*/ 29 w 295"/>
                <a:gd name="T7" fmla="*/ 7 h 129"/>
                <a:gd name="T8" fmla="*/ 51 w 295"/>
                <a:gd name="T9" fmla="*/ 3 h 129"/>
                <a:gd name="T10" fmla="*/ 72 w 295"/>
                <a:gd name="T11" fmla="*/ 0 h 129"/>
                <a:gd name="T12" fmla="*/ 99 w 295"/>
                <a:gd name="T13" fmla="*/ 0 h 129"/>
                <a:gd name="T14" fmla="*/ 126 w 295"/>
                <a:gd name="T15" fmla="*/ 2 h 129"/>
                <a:gd name="T16" fmla="*/ 159 w 295"/>
                <a:gd name="T17" fmla="*/ 7 h 129"/>
                <a:gd name="T18" fmla="*/ 186 w 295"/>
                <a:gd name="T19" fmla="*/ 13 h 129"/>
                <a:gd name="T20" fmla="*/ 213 w 295"/>
                <a:gd name="T21" fmla="*/ 23 h 129"/>
                <a:gd name="T22" fmla="*/ 235 w 295"/>
                <a:gd name="T23" fmla="*/ 33 h 129"/>
                <a:gd name="T24" fmla="*/ 258 w 295"/>
                <a:gd name="T25" fmla="*/ 44 h 129"/>
                <a:gd name="T26" fmla="*/ 274 w 295"/>
                <a:gd name="T27" fmla="*/ 56 h 129"/>
                <a:gd name="T28" fmla="*/ 285 w 295"/>
                <a:gd name="T29" fmla="*/ 69 h 129"/>
                <a:gd name="T30" fmla="*/ 291 w 295"/>
                <a:gd name="T31" fmla="*/ 81 h 129"/>
                <a:gd name="T32" fmla="*/ 295 w 295"/>
                <a:gd name="T33" fmla="*/ 95 h 129"/>
                <a:gd name="T34" fmla="*/ 289 w 295"/>
                <a:gd name="T35" fmla="*/ 104 h 129"/>
                <a:gd name="T36" fmla="*/ 277 w 295"/>
                <a:gd name="T37" fmla="*/ 114 h 129"/>
                <a:gd name="T38" fmla="*/ 260 w 295"/>
                <a:gd name="T39" fmla="*/ 120 h 129"/>
                <a:gd name="T40" fmla="*/ 243 w 295"/>
                <a:gd name="T41" fmla="*/ 128 h 129"/>
                <a:gd name="T42" fmla="*/ 219 w 295"/>
                <a:gd name="T43" fmla="*/ 129 h 129"/>
                <a:gd name="T44" fmla="*/ 194 w 295"/>
                <a:gd name="T45" fmla="*/ 129 h 129"/>
                <a:gd name="T46" fmla="*/ 165 w 295"/>
                <a:gd name="T47" fmla="*/ 128 h 129"/>
                <a:gd name="T48" fmla="*/ 138 w 295"/>
                <a:gd name="T49" fmla="*/ 124 h 129"/>
                <a:gd name="T50" fmla="*/ 105 w 295"/>
                <a:gd name="T51" fmla="*/ 116 h 129"/>
                <a:gd name="T52" fmla="*/ 78 w 295"/>
                <a:gd name="T53" fmla="*/ 106 h 129"/>
                <a:gd name="T54" fmla="*/ 53 w 295"/>
                <a:gd name="T55" fmla="*/ 95 h 129"/>
                <a:gd name="T56" fmla="*/ 33 w 295"/>
                <a:gd name="T57" fmla="*/ 85 h 129"/>
                <a:gd name="T58" fmla="*/ 16 w 295"/>
                <a:gd name="T59" fmla="*/ 71 h 129"/>
                <a:gd name="T60" fmla="*/ 6 w 295"/>
                <a:gd name="T61" fmla="*/ 60 h 129"/>
                <a:gd name="T62" fmla="*/ 0 w 295"/>
                <a:gd name="T63" fmla="*/ 48 h 129"/>
                <a:gd name="T64" fmla="*/ 0 w 295"/>
                <a:gd name="T65" fmla="*/ 3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5" h="129">
                  <a:moveTo>
                    <a:pt x="0" y="36"/>
                  </a:moveTo>
                  <a:lnTo>
                    <a:pt x="4" y="23"/>
                  </a:lnTo>
                  <a:lnTo>
                    <a:pt x="14" y="13"/>
                  </a:lnTo>
                  <a:lnTo>
                    <a:pt x="29" y="7"/>
                  </a:lnTo>
                  <a:lnTo>
                    <a:pt x="51" y="3"/>
                  </a:lnTo>
                  <a:lnTo>
                    <a:pt x="72" y="0"/>
                  </a:lnTo>
                  <a:lnTo>
                    <a:pt x="99" y="0"/>
                  </a:lnTo>
                  <a:lnTo>
                    <a:pt x="126" y="2"/>
                  </a:lnTo>
                  <a:lnTo>
                    <a:pt x="159" y="7"/>
                  </a:lnTo>
                  <a:lnTo>
                    <a:pt x="186" y="13"/>
                  </a:lnTo>
                  <a:lnTo>
                    <a:pt x="213" y="23"/>
                  </a:lnTo>
                  <a:lnTo>
                    <a:pt x="235" y="33"/>
                  </a:lnTo>
                  <a:lnTo>
                    <a:pt x="258" y="44"/>
                  </a:lnTo>
                  <a:lnTo>
                    <a:pt x="274" y="56"/>
                  </a:lnTo>
                  <a:lnTo>
                    <a:pt x="285" y="69"/>
                  </a:lnTo>
                  <a:lnTo>
                    <a:pt x="291" y="81"/>
                  </a:lnTo>
                  <a:lnTo>
                    <a:pt x="295" y="95"/>
                  </a:lnTo>
                  <a:lnTo>
                    <a:pt x="289" y="104"/>
                  </a:lnTo>
                  <a:lnTo>
                    <a:pt x="277" y="114"/>
                  </a:lnTo>
                  <a:lnTo>
                    <a:pt x="260" y="120"/>
                  </a:lnTo>
                  <a:lnTo>
                    <a:pt x="243" y="128"/>
                  </a:lnTo>
                  <a:lnTo>
                    <a:pt x="219" y="129"/>
                  </a:lnTo>
                  <a:lnTo>
                    <a:pt x="194" y="129"/>
                  </a:lnTo>
                  <a:lnTo>
                    <a:pt x="165" y="128"/>
                  </a:lnTo>
                  <a:lnTo>
                    <a:pt x="138" y="124"/>
                  </a:lnTo>
                  <a:lnTo>
                    <a:pt x="105" y="116"/>
                  </a:lnTo>
                  <a:lnTo>
                    <a:pt x="78" y="106"/>
                  </a:lnTo>
                  <a:lnTo>
                    <a:pt x="53" y="95"/>
                  </a:lnTo>
                  <a:lnTo>
                    <a:pt x="33" y="85"/>
                  </a:lnTo>
                  <a:lnTo>
                    <a:pt x="16" y="71"/>
                  </a:lnTo>
                  <a:lnTo>
                    <a:pt x="6" y="60"/>
                  </a:lnTo>
                  <a:lnTo>
                    <a:pt x="0" y="4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963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03" name="Freeform 283">
              <a:extLst>
                <a:ext uri="{FF2B5EF4-FFF2-40B4-BE49-F238E27FC236}">
                  <a16:creationId xmlns:a16="http://schemas.microsoft.com/office/drawing/2014/main" id="{32BCB222-A1CF-0E01-8BF9-A9D32C65A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429"/>
              <a:ext cx="136" cy="60"/>
            </a:xfrm>
            <a:custGeom>
              <a:avLst/>
              <a:gdLst>
                <a:gd name="T0" fmla="*/ 0 w 271"/>
                <a:gd name="T1" fmla="*/ 33 h 121"/>
                <a:gd name="T2" fmla="*/ 4 w 271"/>
                <a:gd name="T3" fmla="*/ 22 h 121"/>
                <a:gd name="T4" fmla="*/ 13 w 271"/>
                <a:gd name="T5" fmla="*/ 14 h 121"/>
                <a:gd name="T6" fmla="*/ 27 w 271"/>
                <a:gd name="T7" fmla="*/ 6 h 121"/>
                <a:gd name="T8" fmla="*/ 46 w 271"/>
                <a:gd name="T9" fmla="*/ 4 h 121"/>
                <a:gd name="T10" fmla="*/ 68 w 271"/>
                <a:gd name="T11" fmla="*/ 0 h 121"/>
                <a:gd name="T12" fmla="*/ 91 w 271"/>
                <a:gd name="T13" fmla="*/ 0 h 121"/>
                <a:gd name="T14" fmla="*/ 118 w 271"/>
                <a:gd name="T15" fmla="*/ 2 h 121"/>
                <a:gd name="T16" fmla="*/ 147 w 271"/>
                <a:gd name="T17" fmla="*/ 8 h 121"/>
                <a:gd name="T18" fmla="*/ 172 w 271"/>
                <a:gd name="T19" fmla="*/ 14 h 121"/>
                <a:gd name="T20" fmla="*/ 198 w 271"/>
                <a:gd name="T21" fmla="*/ 22 h 121"/>
                <a:gd name="T22" fmla="*/ 219 w 271"/>
                <a:gd name="T23" fmla="*/ 29 h 121"/>
                <a:gd name="T24" fmla="*/ 238 w 271"/>
                <a:gd name="T25" fmla="*/ 41 h 121"/>
                <a:gd name="T26" fmla="*/ 252 w 271"/>
                <a:gd name="T27" fmla="*/ 53 h 121"/>
                <a:gd name="T28" fmla="*/ 264 w 271"/>
                <a:gd name="T29" fmla="*/ 64 h 121"/>
                <a:gd name="T30" fmla="*/ 269 w 271"/>
                <a:gd name="T31" fmla="*/ 76 h 121"/>
                <a:gd name="T32" fmla="*/ 271 w 271"/>
                <a:gd name="T33" fmla="*/ 88 h 121"/>
                <a:gd name="T34" fmla="*/ 265 w 271"/>
                <a:gd name="T35" fmla="*/ 97 h 121"/>
                <a:gd name="T36" fmla="*/ 256 w 271"/>
                <a:gd name="T37" fmla="*/ 105 h 121"/>
                <a:gd name="T38" fmla="*/ 240 w 271"/>
                <a:gd name="T39" fmla="*/ 111 h 121"/>
                <a:gd name="T40" fmla="*/ 225 w 271"/>
                <a:gd name="T41" fmla="*/ 119 h 121"/>
                <a:gd name="T42" fmla="*/ 201 w 271"/>
                <a:gd name="T43" fmla="*/ 119 h 121"/>
                <a:gd name="T44" fmla="*/ 178 w 271"/>
                <a:gd name="T45" fmla="*/ 121 h 121"/>
                <a:gd name="T46" fmla="*/ 153 w 271"/>
                <a:gd name="T47" fmla="*/ 119 h 121"/>
                <a:gd name="T48" fmla="*/ 128 w 271"/>
                <a:gd name="T49" fmla="*/ 115 h 121"/>
                <a:gd name="T50" fmla="*/ 99 w 271"/>
                <a:gd name="T51" fmla="*/ 105 h 121"/>
                <a:gd name="T52" fmla="*/ 73 w 271"/>
                <a:gd name="T53" fmla="*/ 97 h 121"/>
                <a:gd name="T54" fmla="*/ 48 w 271"/>
                <a:gd name="T55" fmla="*/ 88 h 121"/>
                <a:gd name="T56" fmla="*/ 31 w 271"/>
                <a:gd name="T57" fmla="*/ 78 h 121"/>
                <a:gd name="T58" fmla="*/ 15 w 271"/>
                <a:gd name="T59" fmla="*/ 66 h 121"/>
                <a:gd name="T60" fmla="*/ 6 w 271"/>
                <a:gd name="T61" fmla="*/ 55 h 121"/>
                <a:gd name="T62" fmla="*/ 0 w 271"/>
                <a:gd name="T63" fmla="*/ 43 h 121"/>
                <a:gd name="T64" fmla="*/ 0 w 271"/>
                <a:gd name="T65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21">
                  <a:moveTo>
                    <a:pt x="0" y="33"/>
                  </a:moveTo>
                  <a:lnTo>
                    <a:pt x="4" y="22"/>
                  </a:lnTo>
                  <a:lnTo>
                    <a:pt x="13" y="14"/>
                  </a:lnTo>
                  <a:lnTo>
                    <a:pt x="27" y="6"/>
                  </a:lnTo>
                  <a:lnTo>
                    <a:pt x="46" y="4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118" y="2"/>
                  </a:lnTo>
                  <a:lnTo>
                    <a:pt x="147" y="8"/>
                  </a:lnTo>
                  <a:lnTo>
                    <a:pt x="172" y="14"/>
                  </a:lnTo>
                  <a:lnTo>
                    <a:pt x="198" y="22"/>
                  </a:lnTo>
                  <a:lnTo>
                    <a:pt x="219" y="29"/>
                  </a:lnTo>
                  <a:lnTo>
                    <a:pt x="238" y="41"/>
                  </a:lnTo>
                  <a:lnTo>
                    <a:pt x="252" y="53"/>
                  </a:lnTo>
                  <a:lnTo>
                    <a:pt x="264" y="64"/>
                  </a:lnTo>
                  <a:lnTo>
                    <a:pt x="269" y="76"/>
                  </a:lnTo>
                  <a:lnTo>
                    <a:pt x="271" y="88"/>
                  </a:lnTo>
                  <a:lnTo>
                    <a:pt x="265" y="97"/>
                  </a:lnTo>
                  <a:lnTo>
                    <a:pt x="256" y="105"/>
                  </a:lnTo>
                  <a:lnTo>
                    <a:pt x="240" y="111"/>
                  </a:lnTo>
                  <a:lnTo>
                    <a:pt x="225" y="119"/>
                  </a:lnTo>
                  <a:lnTo>
                    <a:pt x="201" y="119"/>
                  </a:lnTo>
                  <a:lnTo>
                    <a:pt x="178" y="121"/>
                  </a:lnTo>
                  <a:lnTo>
                    <a:pt x="153" y="119"/>
                  </a:lnTo>
                  <a:lnTo>
                    <a:pt x="128" y="115"/>
                  </a:lnTo>
                  <a:lnTo>
                    <a:pt x="99" y="105"/>
                  </a:lnTo>
                  <a:lnTo>
                    <a:pt x="73" y="97"/>
                  </a:lnTo>
                  <a:lnTo>
                    <a:pt x="48" y="88"/>
                  </a:lnTo>
                  <a:lnTo>
                    <a:pt x="31" y="78"/>
                  </a:lnTo>
                  <a:lnTo>
                    <a:pt x="15" y="66"/>
                  </a:lnTo>
                  <a:lnTo>
                    <a:pt x="6" y="55"/>
                  </a:lnTo>
                  <a:lnTo>
                    <a:pt x="0" y="4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078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04" name="Freeform 284">
              <a:extLst>
                <a:ext uri="{FF2B5EF4-FFF2-40B4-BE49-F238E27FC236}">
                  <a16:creationId xmlns:a16="http://schemas.microsoft.com/office/drawing/2014/main" id="{ECD8F596-E685-0A06-80AF-414C3A71D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432"/>
              <a:ext cx="124" cy="54"/>
            </a:xfrm>
            <a:custGeom>
              <a:avLst/>
              <a:gdLst>
                <a:gd name="T0" fmla="*/ 2 w 251"/>
                <a:gd name="T1" fmla="*/ 33 h 111"/>
                <a:gd name="T2" fmla="*/ 4 w 251"/>
                <a:gd name="T3" fmla="*/ 22 h 111"/>
                <a:gd name="T4" fmla="*/ 14 w 251"/>
                <a:gd name="T5" fmla="*/ 16 h 111"/>
                <a:gd name="T6" fmla="*/ 28 w 251"/>
                <a:gd name="T7" fmla="*/ 8 h 111"/>
                <a:gd name="T8" fmla="*/ 45 w 251"/>
                <a:gd name="T9" fmla="*/ 4 h 111"/>
                <a:gd name="T10" fmla="*/ 62 w 251"/>
                <a:gd name="T11" fmla="*/ 0 h 111"/>
                <a:gd name="T12" fmla="*/ 86 w 251"/>
                <a:gd name="T13" fmla="*/ 0 h 111"/>
                <a:gd name="T14" fmla="*/ 109 w 251"/>
                <a:gd name="T15" fmla="*/ 2 h 111"/>
                <a:gd name="T16" fmla="*/ 136 w 251"/>
                <a:gd name="T17" fmla="*/ 8 h 111"/>
                <a:gd name="T18" fmla="*/ 158 w 251"/>
                <a:gd name="T19" fmla="*/ 12 h 111"/>
                <a:gd name="T20" fmla="*/ 181 w 251"/>
                <a:gd name="T21" fmla="*/ 20 h 111"/>
                <a:gd name="T22" fmla="*/ 200 w 251"/>
                <a:gd name="T23" fmla="*/ 27 h 111"/>
                <a:gd name="T24" fmla="*/ 220 w 251"/>
                <a:gd name="T25" fmla="*/ 39 h 111"/>
                <a:gd name="T26" fmla="*/ 231 w 251"/>
                <a:gd name="T27" fmla="*/ 49 h 111"/>
                <a:gd name="T28" fmla="*/ 243 w 251"/>
                <a:gd name="T29" fmla="*/ 60 h 111"/>
                <a:gd name="T30" fmla="*/ 249 w 251"/>
                <a:gd name="T31" fmla="*/ 72 h 111"/>
                <a:gd name="T32" fmla="*/ 251 w 251"/>
                <a:gd name="T33" fmla="*/ 84 h 111"/>
                <a:gd name="T34" fmla="*/ 245 w 251"/>
                <a:gd name="T35" fmla="*/ 91 h 111"/>
                <a:gd name="T36" fmla="*/ 237 w 251"/>
                <a:gd name="T37" fmla="*/ 99 h 111"/>
                <a:gd name="T38" fmla="*/ 223 w 251"/>
                <a:gd name="T39" fmla="*/ 103 h 111"/>
                <a:gd name="T40" fmla="*/ 208 w 251"/>
                <a:gd name="T41" fmla="*/ 109 h 111"/>
                <a:gd name="T42" fmla="*/ 187 w 251"/>
                <a:gd name="T43" fmla="*/ 109 h 111"/>
                <a:gd name="T44" fmla="*/ 165 w 251"/>
                <a:gd name="T45" fmla="*/ 111 h 111"/>
                <a:gd name="T46" fmla="*/ 142 w 251"/>
                <a:gd name="T47" fmla="*/ 109 h 111"/>
                <a:gd name="T48" fmla="*/ 119 w 251"/>
                <a:gd name="T49" fmla="*/ 105 h 111"/>
                <a:gd name="T50" fmla="*/ 92 w 251"/>
                <a:gd name="T51" fmla="*/ 97 h 111"/>
                <a:gd name="T52" fmla="*/ 68 w 251"/>
                <a:gd name="T53" fmla="*/ 89 h 111"/>
                <a:gd name="T54" fmla="*/ 47 w 251"/>
                <a:gd name="T55" fmla="*/ 80 h 111"/>
                <a:gd name="T56" fmla="*/ 31 w 251"/>
                <a:gd name="T57" fmla="*/ 72 h 111"/>
                <a:gd name="T58" fmla="*/ 16 w 251"/>
                <a:gd name="T59" fmla="*/ 62 h 111"/>
                <a:gd name="T60" fmla="*/ 6 w 251"/>
                <a:gd name="T61" fmla="*/ 53 h 111"/>
                <a:gd name="T62" fmla="*/ 0 w 251"/>
                <a:gd name="T63" fmla="*/ 41 h 111"/>
                <a:gd name="T64" fmla="*/ 2 w 251"/>
                <a:gd name="T6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" h="111">
                  <a:moveTo>
                    <a:pt x="2" y="33"/>
                  </a:moveTo>
                  <a:lnTo>
                    <a:pt x="4" y="22"/>
                  </a:lnTo>
                  <a:lnTo>
                    <a:pt x="14" y="16"/>
                  </a:lnTo>
                  <a:lnTo>
                    <a:pt x="28" y="8"/>
                  </a:lnTo>
                  <a:lnTo>
                    <a:pt x="45" y="4"/>
                  </a:lnTo>
                  <a:lnTo>
                    <a:pt x="62" y="0"/>
                  </a:lnTo>
                  <a:lnTo>
                    <a:pt x="86" y="0"/>
                  </a:lnTo>
                  <a:lnTo>
                    <a:pt x="109" y="2"/>
                  </a:lnTo>
                  <a:lnTo>
                    <a:pt x="136" y="8"/>
                  </a:lnTo>
                  <a:lnTo>
                    <a:pt x="158" y="12"/>
                  </a:lnTo>
                  <a:lnTo>
                    <a:pt x="181" y="20"/>
                  </a:lnTo>
                  <a:lnTo>
                    <a:pt x="200" y="27"/>
                  </a:lnTo>
                  <a:lnTo>
                    <a:pt x="220" y="39"/>
                  </a:lnTo>
                  <a:lnTo>
                    <a:pt x="231" y="49"/>
                  </a:lnTo>
                  <a:lnTo>
                    <a:pt x="243" y="60"/>
                  </a:lnTo>
                  <a:lnTo>
                    <a:pt x="249" y="72"/>
                  </a:lnTo>
                  <a:lnTo>
                    <a:pt x="251" y="84"/>
                  </a:lnTo>
                  <a:lnTo>
                    <a:pt x="245" y="91"/>
                  </a:lnTo>
                  <a:lnTo>
                    <a:pt x="237" y="99"/>
                  </a:lnTo>
                  <a:lnTo>
                    <a:pt x="223" y="103"/>
                  </a:lnTo>
                  <a:lnTo>
                    <a:pt x="208" y="109"/>
                  </a:lnTo>
                  <a:lnTo>
                    <a:pt x="187" y="109"/>
                  </a:lnTo>
                  <a:lnTo>
                    <a:pt x="165" y="111"/>
                  </a:lnTo>
                  <a:lnTo>
                    <a:pt x="142" y="109"/>
                  </a:lnTo>
                  <a:lnTo>
                    <a:pt x="119" y="105"/>
                  </a:lnTo>
                  <a:lnTo>
                    <a:pt x="92" y="97"/>
                  </a:lnTo>
                  <a:lnTo>
                    <a:pt x="68" y="89"/>
                  </a:lnTo>
                  <a:lnTo>
                    <a:pt x="47" y="80"/>
                  </a:lnTo>
                  <a:lnTo>
                    <a:pt x="31" y="72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0" y="4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E88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05" name="Freeform 285">
              <a:extLst>
                <a:ext uri="{FF2B5EF4-FFF2-40B4-BE49-F238E27FC236}">
                  <a16:creationId xmlns:a16="http://schemas.microsoft.com/office/drawing/2014/main" id="{EFB45566-602D-D0FF-A8B3-427765FE8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435"/>
              <a:ext cx="112" cy="48"/>
            </a:xfrm>
            <a:custGeom>
              <a:avLst/>
              <a:gdLst>
                <a:gd name="T0" fmla="*/ 2 w 225"/>
                <a:gd name="T1" fmla="*/ 29 h 99"/>
                <a:gd name="T2" fmla="*/ 4 w 225"/>
                <a:gd name="T3" fmla="*/ 19 h 99"/>
                <a:gd name="T4" fmla="*/ 12 w 225"/>
                <a:gd name="T5" fmla="*/ 14 h 99"/>
                <a:gd name="T6" fmla="*/ 23 w 225"/>
                <a:gd name="T7" fmla="*/ 6 h 99"/>
                <a:gd name="T8" fmla="*/ 39 w 225"/>
                <a:gd name="T9" fmla="*/ 4 h 99"/>
                <a:gd name="T10" fmla="*/ 56 w 225"/>
                <a:gd name="T11" fmla="*/ 0 h 99"/>
                <a:gd name="T12" fmla="*/ 78 w 225"/>
                <a:gd name="T13" fmla="*/ 0 h 99"/>
                <a:gd name="T14" fmla="*/ 99 w 225"/>
                <a:gd name="T15" fmla="*/ 2 h 99"/>
                <a:gd name="T16" fmla="*/ 122 w 225"/>
                <a:gd name="T17" fmla="*/ 8 h 99"/>
                <a:gd name="T18" fmla="*/ 142 w 225"/>
                <a:gd name="T19" fmla="*/ 12 h 99"/>
                <a:gd name="T20" fmla="*/ 163 w 225"/>
                <a:gd name="T21" fmla="*/ 19 h 99"/>
                <a:gd name="T22" fmla="*/ 180 w 225"/>
                <a:gd name="T23" fmla="*/ 27 h 99"/>
                <a:gd name="T24" fmla="*/ 198 w 225"/>
                <a:gd name="T25" fmla="*/ 37 h 99"/>
                <a:gd name="T26" fmla="*/ 209 w 225"/>
                <a:gd name="T27" fmla="*/ 45 h 99"/>
                <a:gd name="T28" fmla="*/ 219 w 225"/>
                <a:gd name="T29" fmla="*/ 54 h 99"/>
                <a:gd name="T30" fmla="*/ 223 w 225"/>
                <a:gd name="T31" fmla="*/ 64 h 99"/>
                <a:gd name="T32" fmla="*/ 225 w 225"/>
                <a:gd name="T33" fmla="*/ 74 h 99"/>
                <a:gd name="T34" fmla="*/ 219 w 225"/>
                <a:gd name="T35" fmla="*/ 82 h 99"/>
                <a:gd name="T36" fmla="*/ 213 w 225"/>
                <a:gd name="T37" fmla="*/ 89 h 99"/>
                <a:gd name="T38" fmla="*/ 200 w 225"/>
                <a:gd name="T39" fmla="*/ 93 h 99"/>
                <a:gd name="T40" fmla="*/ 186 w 225"/>
                <a:gd name="T41" fmla="*/ 99 h 99"/>
                <a:gd name="T42" fmla="*/ 167 w 225"/>
                <a:gd name="T43" fmla="*/ 99 h 99"/>
                <a:gd name="T44" fmla="*/ 147 w 225"/>
                <a:gd name="T45" fmla="*/ 99 h 99"/>
                <a:gd name="T46" fmla="*/ 126 w 225"/>
                <a:gd name="T47" fmla="*/ 97 h 99"/>
                <a:gd name="T48" fmla="*/ 105 w 225"/>
                <a:gd name="T49" fmla="*/ 95 h 99"/>
                <a:gd name="T50" fmla="*/ 81 w 225"/>
                <a:gd name="T51" fmla="*/ 87 h 99"/>
                <a:gd name="T52" fmla="*/ 60 w 225"/>
                <a:gd name="T53" fmla="*/ 82 h 99"/>
                <a:gd name="T54" fmla="*/ 43 w 225"/>
                <a:gd name="T55" fmla="*/ 74 h 99"/>
                <a:gd name="T56" fmla="*/ 29 w 225"/>
                <a:gd name="T57" fmla="*/ 66 h 99"/>
                <a:gd name="T58" fmla="*/ 16 w 225"/>
                <a:gd name="T59" fmla="*/ 56 h 99"/>
                <a:gd name="T60" fmla="*/ 6 w 225"/>
                <a:gd name="T61" fmla="*/ 47 h 99"/>
                <a:gd name="T62" fmla="*/ 0 w 225"/>
                <a:gd name="T63" fmla="*/ 37 h 99"/>
                <a:gd name="T64" fmla="*/ 2 w 225"/>
                <a:gd name="T6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99">
                  <a:moveTo>
                    <a:pt x="2" y="29"/>
                  </a:moveTo>
                  <a:lnTo>
                    <a:pt x="4" y="19"/>
                  </a:lnTo>
                  <a:lnTo>
                    <a:pt x="12" y="14"/>
                  </a:lnTo>
                  <a:lnTo>
                    <a:pt x="23" y="6"/>
                  </a:lnTo>
                  <a:lnTo>
                    <a:pt x="39" y="4"/>
                  </a:lnTo>
                  <a:lnTo>
                    <a:pt x="56" y="0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22" y="8"/>
                  </a:lnTo>
                  <a:lnTo>
                    <a:pt x="142" y="12"/>
                  </a:lnTo>
                  <a:lnTo>
                    <a:pt x="163" y="19"/>
                  </a:lnTo>
                  <a:lnTo>
                    <a:pt x="180" y="27"/>
                  </a:lnTo>
                  <a:lnTo>
                    <a:pt x="198" y="37"/>
                  </a:lnTo>
                  <a:lnTo>
                    <a:pt x="209" y="45"/>
                  </a:lnTo>
                  <a:lnTo>
                    <a:pt x="219" y="54"/>
                  </a:lnTo>
                  <a:lnTo>
                    <a:pt x="223" y="64"/>
                  </a:lnTo>
                  <a:lnTo>
                    <a:pt x="225" y="74"/>
                  </a:lnTo>
                  <a:lnTo>
                    <a:pt x="219" y="82"/>
                  </a:lnTo>
                  <a:lnTo>
                    <a:pt x="213" y="89"/>
                  </a:lnTo>
                  <a:lnTo>
                    <a:pt x="200" y="93"/>
                  </a:lnTo>
                  <a:lnTo>
                    <a:pt x="186" y="99"/>
                  </a:lnTo>
                  <a:lnTo>
                    <a:pt x="167" y="99"/>
                  </a:lnTo>
                  <a:lnTo>
                    <a:pt x="147" y="99"/>
                  </a:lnTo>
                  <a:lnTo>
                    <a:pt x="126" y="97"/>
                  </a:lnTo>
                  <a:lnTo>
                    <a:pt x="105" y="95"/>
                  </a:lnTo>
                  <a:lnTo>
                    <a:pt x="81" y="87"/>
                  </a:lnTo>
                  <a:lnTo>
                    <a:pt x="60" y="82"/>
                  </a:lnTo>
                  <a:lnTo>
                    <a:pt x="43" y="74"/>
                  </a:lnTo>
                  <a:lnTo>
                    <a:pt x="29" y="66"/>
                  </a:lnTo>
                  <a:lnTo>
                    <a:pt x="16" y="56"/>
                  </a:lnTo>
                  <a:lnTo>
                    <a:pt x="6" y="47"/>
                  </a:lnTo>
                  <a:lnTo>
                    <a:pt x="0" y="37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06" name="Freeform 286">
              <a:extLst>
                <a:ext uri="{FF2B5EF4-FFF2-40B4-BE49-F238E27FC236}">
                  <a16:creationId xmlns:a16="http://schemas.microsoft.com/office/drawing/2014/main" id="{74FF25AA-6662-DBF5-B7DD-2F1107DA4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437"/>
              <a:ext cx="102" cy="43"/>
            </a:xfrm>
            <a:custGeom>
              <a:avLst/>
              <a:gdLst>
                <a:gd name="T0" fmla="*/ 2 w 203"/>
                <a:gd name="T1" fmla="*/ 25 h 87"/>
                <a:gd name="T2" fmla="*/ 3 w 203"/>
                <a:gd name="T3" fmla="*/ 15 h 87"/>
                <a:gd name="T4" fmla="*/ 11 w 203"/>
                <a:gd name="T5" fmla="*/ 10 h 87"/>
                <a:gd name="T6" fmla="*/ 21 w 203"/>
                <a:gd name="T7" fmla="*/ 4 h 87"/>
                <a:gd name="T8" fmla="*/ 34 w 203"/>
                <a:gd name="T9" fmla="*/ 2 h 87"/>
                <a:gd name="T10" fmla="*/ 50 w 203"/>
                <a:gd name="T11" fmla="*/ 0 h 87"/>
                <a:gd name="T12" fmla="*/ 67 w 203"/>
                <a:gd name="T13" fmla="*/ 0 h 87"/>
                <a:gd name="T14" fmla="*/ 87 w 203"/>
                <a:gd name="T15" fmla="*/ 2 h 87"/>
                <a:gd name="T16" fmla="*/ 108 w 203"/>
                <a:gd name="T17" fmla="*/ 8 h 87"/>
                <a:gd name="T18" fmla="*/ 126 w 203"/>
                <a:gd name="T19" fmla="*/ 10 h 87"/>
                <a:gd name="T20" fmla="*/ 145 w 203"/>
                <a:gd name="T21" fmla="*/ 15 h 87"/>
                <a:gd name="T22" fmla="*/ 161 w 203"/>
                <a:gd name="T23" fmla="*/ 23 h 87"/>
                <a:gd name="T24" fmla="*/ 176 w 203"/>
                <a:gd name="T25" fmla="*/ 31 h 87"/>
                <a:gd name="T26" fmla="*/ 186 w 203"/>
                <a:gd name="T27" fmla="*/ 39 h 87"/>
                <a:gd name="T28" fmla="*/ 195 w 203"/>
                <a:gd name="T29" fmla="*/ 48 h 87"/>
                <a:gd name="T30" fmla="*/ 199 w 203"/>
                <a:gd name="T31" fmla="*/ 56 h 87"/>
                <a:gd name="T32" fmla="*/ 203 w 203"/>
                <a:gd name="T33" fmla="*/ 66 h 87"/>
                <a:gd name="T34" fmla="*/ 197 w 203"/>
                <a:gd name="T35" fmla="*/ 72 h 87"/>
                <a:gd name="T36" fmla="*/ 190 w 203"/>
                <a:gd name="T37" fmla="*/ 77 h 87"/>
                <a:gd name="T38" fmla="*/ 178 w 203"/>
                <a:gd name="T39" fmla="*/ 81 h 87"/>
                <a:gd name="T40" fmla="*/ 166 w 203"/>
                <a:gd name="T41" fmla="*/ 87 h 87"/>
                <a:gd name="T42" fmla="*/ 149 w 203"/>
                <a:gd name="T43" fmla="*/ 87 h 87"/>
                <a:gd name="T44" fmla="*/ 133 w 203"/>
                <a:gd name="T45" fmla="*/ 87 h 87"/>
                <a:gd name="T46" fmla="*/ 114 w 203"/>
                <a:gd name="T47" fmla="*/ 85 h 87"/>
                <a:gd name="T48" fmla="*/ 95 w 203"/>
                <a:gd name="T49" fmla="*/ 85 h 87"/>
                <a:gd name="T50" fmla="*/ 71 w 203"/>
                <a:gd name="T51" fmla="*/ 79 h 87"/>
                <a:gd name="T52" fmla="*/ 54 w 203"/>
                <a:gd name="T53" fmla="*/ 74 h 87"/>
                <a:gd name="T54" fmla="*/ 36 w 203"/>
                <a:gd name="T55" fmla="*/ 66 h 87"/>
                <a:gd name="T56" fmla="*/ 25 w 203"/>
                <a:gd name="T57" fmla="*/ 58 h 87"/>
                <a:gd name="T58" fmla="*/ 11 w 203"/>
                <a:gd name="T59" fmla="*/ 48 h 87"/>
                <a:gd name="T60" fmla="*/ 3 w 203"/>
                <a:gd name="T61" fmla="*/ 41 h 87"/>
                <a:gd name="T62" fmla="*/ 0 w 203"/>
                <a:gd name="T63" fmla="*/ 31 h 87"/>
                <a:gd name="T64" fmla="*/ 2 w 203"/>
                <a:gd name="T65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7">
                  <a:moveTo>
                    <a:pt x="2" y="25"/>
                  </a:moveTo>
                  <a:lnTo>
                    <a:pt x="3" y="15"/>
                  </a:lnTo>
                  <a:lnTo>
                    <a:pt x="11" y="10"/>
                  </a:lnTo>
                  <a:lnTo>
                    <a:pt x="21" y="4"/>
                  </a:lnTo>
                  <a:lnTo>
                    <a:pt x="34" y="2"/>
                  </a:lnTo>
                  <a:lnTo>
                    <a:pt x="50" y="0"/>
                  </a:lnTo>
                  <a:lnTo>
                    <a:pt x="67" y="0"/>
                  </a:lnTo>
                  <a:lnTo>
                    <a:pt x="87" y="2"/>
                  </a:lnTo>
                  <a:lnTo>
                    <a:pt x="108" y="8"/>
                  </a:lnTo>
                  <a:lnTo>
                    <a:pt x="126" y="10"/>
                  </a:lnTo>
                  <a:lnTo>
                    <a:pt x="145" y="15"/>
                  </a:lnTo>
                  <a:lnTo>
                    <a:pt x="161" y="23"/>
                  </a:lnTo>
                  <a:lnTo>
                    <a:pt x="176" y="31"/>
                  </a:lnTo>
                  <a:lnTo>
                    <a:pt x="186" y="39"/>
                  </a:lnTo>
                  <a:lnTo>
                    <a:pt x="195" y="48"/>
                  </a:lnTo>
                  <a:lnTo>
                    <a:pt x="199" y="56"/>
                  </a:lnTo>
                  <a:lnTo>
                    <a:pt x="203" y="66"/>
                  </a:lnTo>
                  <a:lnTo>
                    <a:pt x="197" y="72"/>
                  </a:lnTo>
                  <a:lnTo>
                    <a:pt x="190" y="77"/>
                  </a:lnTo>
                  <a:lnTo>
                    <a:pt x="178" y="81"/>
                  </a:lnTo>
                  <a:lnTo>
                    <a:pt x="166" y="87"/>
                  </a:lnTo>
                  <a:lnTo>
                    <a:pt x="149" y="87"/>
                  </a:lnTo>
                  <a:lnTo>
                    <a:pt x="133" y="87"/>
                  </a:lnTo>
                  <a:lnTo>
                    <a:pt x="114" y="85"/>
                  </a:lnTo>
                  <a:lnTo>
                    <a:pt x="95" y="85"/>
                  </a:lnTo>
                  <a:lnTo>
                    <a:pt x="71" y="79"/>
                  </a:lnTo>
                  <a:lnTo>
                    <a:pt x="54" y="74"/>
                  </a:lnTo>
                  <a:lnTo>
                    <a:pt x="36" y="66"/>
                  </a:lnTo>
                  <a:lnTo>
                    <a:pt x="25" y="58"/>
                  </a:lnTo>
                  <a:lnTo>
                    <a:pt x="11" y="48"/>
                  </a:lnTo>
                  <a:lnTo>
                    <a:pt x="3" y="41"/>
                  </a:lnTo>
                  <a:lnTo>
                    <a:pt x="0" y="31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7BA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07" name="Freeform 287">
              <a:extLst>
                <a:ext uri="{FF2B5EF4-FFF2-40B4-BE49-F238E27FC236}">
                  <a16:creationId xmlns:a16="http://schemas.microsoft.com/office/drawing/2014/main" id="{168DCD23-694F-56FA-EA9C-A2E4E8C96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440"/>
              <a:ext cx="92" cy="39"/>
            </a:xfrm>
            <a:custGeom>
              <a:avLst/>
              <a:gdLst>
                <a:gd name="T0" fmla="*/ 2 w 183"/>
                <a:gd name="T1" fmla="*/ 23 h 77"/>
                <a:gd name="T2" fmla="*/ 4 w 183"/>
                <a:gd name="T3" fmla="*/ 15 h 77"/>
                <a:gd name="T4" fmla="*/ 12 w 183"/>
                <a:gd name="T5" fmla="*/ 9 h 77"/>
                <a:gd name="T6" fmla="*/ 20 w 183"/>
                <a:gd name="T7" fmla="*/ 4 h 77"/>
                <a:gd name="T8" fmla="*/ 33 w 183"/>
                <a:gd name="T9" fmla="*/ 2 h 77"/>
                <a:gd name="T10" fmla="*/ 45 w 183"/>
                <a:gd name="T11" fmla="*/ 0 h 77"/>
                <a:gd name="T12" fmla="*/ 62 w 183"/>
                <a:gd name="T13" fmla="*/ 0 h 77"/>
                <a:gd name="T14" fmla="*/ 80 w 183"/>
                <a:gd name="T15" fmla="*/ 0 h 77"/>
                <a:gd name="T16" fmla="*/ 99 w 183"/>
                <a:gd name="T17" fmla="*/ 4 h 77"/>
                <a:gd name="T18" fmla="*/ 115 w 183"/>
                <a:gd name="T19" fmla="*/ 7 h 77"/>
                <a:gd name="T20" fmla="*/ 132 w 183"/>
                <a:gd name="T21" fmla="*/ 13 h 77"/>
                <a:gd name="T22" fmla="*/ 146 w 183"/>
                <a:gd name="T23" fmla="*/ 19 h 77"/>
                <a:gd name="T24" fmla="*/ 159 w 183"/>
                <a:gd name="T25" fmla="*/ 27 h 77"/>
                <a:gd name="T26" fmla="*/ 169 w 183"/>
                <a:gd name="T27" fmla="*/ 33 h 77"/>
                <a:gd name="T28" fmla="*/ 177 w 183"/>
                <a:gd name="T29" fmla="*/ 42 h 77"/>
                <a:gd name="T30" fmla="*/ 181 w 183"/>
                <a:gd name="T31" fmla="*/ 48 h 77"/>
                <a:gd name="T32" fmla="*/ 183 w 183"/>
                <a:gd name="T33" fmla="*/ 58 h 77"/>
                <a:gd name="T34" fmla="*/ 177 w 183"/>
                <a:gd name="T35" fmla="*/ 62 h 77"/>
                <a:gd name="T36" fmla="*/ 171 w 183"/>
                <a:gd name="T37" fmla="*/ 68 h 77"/>
                <a:gd name="T38" fmla="*/ 159 w 183"/>
                <a:gd name="T39" fmla="*/ 71 h 77"/>
                <a:gd name="T40" fmla="*/ 150 w 183"/>
                <a:gd name="T41" fmla="*/ 75 h 77"/>
                <a:gd name="T42" fmla="*/ 134 w 183"/>
                <a:gd name="T43" fmla="*/ 75 h 77"/>
                <a:gd name="T44" fmla="*/ 119 w 183"/>
                <a:gd name="T45" fmla="*/ 77 h 77"/>
                <a:gd name="T46" fmla="*/ 101 w 183"/>
                <a:gd name="T47" fmla="*/ 75 h 77"/>
                <a:gd name="T48" fmla="*/ 86 w 183"/>
                <a:gd name="T49" fmla="*/ 75 h 77"/>
                <a:gd name="T50" fmla="*/ 66 w 183"/>
                <a:gd name="T51" fmla="*/ 70 h 77"/>
                <a:gd name="T52" fmla="*/ 51 w 183"/>
                <a:gd name="T53" fmla="*/ 64 h 77"/>
                <a:gd name="T54" fmla="*/ 35 w 183"/>
                <a:gd name="T55" fmla="*/ 58 h 77"/>
                <a:gd name="T56" fmla="*/ 23 w 183"/>
                <a:gd name="T57" fmla="*/ 52 h 77"/>
                <a:gd name="T58" fmla="*/ 12 w 183"/>
                <a:gd name="T59" fmla="*/ 42 h 77"/>
                <a:gd name="T60" fmla="*/ 6 w 183"/>
                <a:gd name="T61" fmla="*/ 37 h 77"/>
                <a:gd name="T62" fmla="*/ 0 w 183"/>
                <a:gd name="T63" fmla="*/ 29 h 77"/>
                <a:gd name="T64" fmla="*/ 2 w 183"/>
                <a:gd name="T65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77">
                  <a:moveTo>
                    <a:pt x="2" y="23"/>
                  </a:moveTo>
                  <a:lnTo>
                    <a:pt x="4" y="15"/>
                  </a:lnTo>
                  <a:lnTo>
                    <a:pt x="12" y="9"/>
                  </a:lnTo>
                  <a:lnTo>
                    <a:pt x="20" y="4"/>
                  </a:lnTo>
                  <a:lnTo>
                    <a:pt x="33" y="2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80" y="0"/>
                  </a:lnTo>
                  <a:lnTo>
                    <a:pt x="99" y="4"/>
                  </a:lnTo>
                  <a:lnTo>
                    <a:pt x="115" y="7"/>
                  </a:lnTo>
                  <a:lnTo>
                    <a:pt x="132" y="13"/>
                  </a:lnTo>
                  <a:lnTo>
                    <a:pt x="146" y="19"/>
                  </a:lnTo>
                  <a:lnTo>
                    <a:pt x="159" y="27"/>
                  </a:lnTo>
                  <a:lnTo>
                    <a:pt x="169" y="33"/>
                  </a:lnTo>
                  <a:lnTo>
                    <a:pt x="177" y="42"/>
                  </a:lnTo>
                  <a:lnTo>
                    <a:pt x="181" y="48"/>
                  </a:lnTo>
                  <a:lnTo>
                    <a:pt x="183" y="58"/>
                  </a:lnTo>
                  <a:lnTo>
                    <a:pt x="177" y="62"/>
                  </a:lnTo>
                  <a:lnTo>
                    <a:pt x="171" y="68"/>
                  </a:lnTo>
                  <a:lnTo>
                    <a:pt x="159" y="71"/>
                  </a:lnTo>
                  <a:lnTo>
                    <a:pt x="150" y="75"/>
                  </a:lnTo>
                  <a:lnTo>
                    <a:pt x="134" y="75"/>
                  </a:lnTo>
                  <a:lnTo>
                    <a:pt x="119" y="77"/>
                  </a:lnTo>
                  <a:lnTo>
                    <a:pt x="101" y="75"/>
                  </a:lnTo>
                  <a:lnTo>
                    <a:pt x="86" y="75"/>
                  </a:lnTo>
                  <a:lnTo>
                    <a:pt x="66" y="70"/>
                  </a:lnTo>
                  <a:lnTo>
                    <a:pt x="51" y="64"/>
                  </a:lnTo>
                  <a:lnTo>
                    <a:pt x="35" y="58"/>
                  </a:lnTo>
                  <a:lnTo>
                    <a:pt x="23" y="52"/>
                  </a:lnTo>
                  <a:lnTo>
                    <a:pt x="12" y="42"/>
                  </a:lnTo>
                  <a:lnTo>
                    <a:pt x="6" y="37"/>
                  </a:lnTo>
                  <a:lnTo>
                    <a:pt x="0" y="29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08" name="Freeform 288">
              <a:extLst>
                <a:ext uri="{FF2B5EF4-FFF2-40B4-BE49-F238E27FC236}">
                  <a16:creationId xmlns:a16="http://schemas.microsoft.com/office/drawing/2014/main" id="{8AF98D71-E6E2-53CF-AB5C-D63458F60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2358"/>
              <a:ext cx="130" cy="75"/>
            </a:xfrm>
            <a:custGeom>
              <a:avLst/>
              <a:gdLst>
                <a:gd name="T0" fmla="*/ 4 w 260"/>
                <a:gd name="T1" fmla="*/ 25 h 149"/>
                <a:gd name="T2" fmla="*/ 10 w 260"/>
                <a:gd name="T3" fmla="*/ 14 h 149"/>
                <a:gd name="T4" fmla="*/ 21 w 260"/>
                <a:gd name="T5" fmla="*/ 6 h 149"/>
                <a:gd name="T6" fmla="*/ 37 w 260"/>
                <a:gd name="T7" fmla="*/ 0 h 149"/>
                <a:gd name="T8" fmla="*/ 56 w 260"/>
                <a:gd name="T9" fmla="*/ 0 h 149"/>
                <a:gd name="T10" fmla="*/ 78 w 260"/>
                <a:gd name="T11" fmla="*/ 0 h 149"/>
                <a:gd name="T12" fmla="*/ 101 w 260"/>
                <a:gd name="T13" fmla="*/ 4 h 149"/>
                <a:gd name="T14" fmla="*/ 126 w 260"/>
                <a:gd name="T15" fmla="*/ 10 h 149"/>
                <a:gd name="T16" fmla="*/ 153 w 260"/>
                <a:gd name="T17" fmla="*/ 21 h 149"/>
                <a:gd name="T18" fmla="*/ 175 w 260"/>
                <a:gd name="T19" fmla="*/ 31 h 149"/>
                <a:gd name="T20" fmla="*/ 198 w 260"/>
                <a:gd name="T21" fmla="*/ 43 h 149"/>
                <a:gd name="T22" fmla="*/ 217 w 260"/>
                <a:gd name="T23" fmla="*/ 56 h 149"/>
                <a:gd name="T24" fmla="*/ 235 w 260"/>
                <a:gd name="T25" fmla="*/ 70 h 149"/>
                <a:gd name="T26" fmla="*/ 246 w 260"/>
                <a:gd name="T27" fmla="*/ 83 h 149"/>
                <a:gd name="T28" fmla="*/ 256 w 260"/>
                <a:gd name="T29" fmla="*/ 97 h 149"/>
                <a:gd name="T30" fmla="*/ 260 w 260"/>
                <a:gd name="T31" fmla="*/ 111 h 149"/>
                <a:gd name="T32" fmla="*/ 260 w 260"/>
                <a:gd name="T33" fmla="*/ 126 h 149"/>
                <a:gd name="T34" fmla="*/ 250 w 260"/>
                <a:gd name="T35" fmla="*/ 134 h 149"/>
                <a:gd name="T36" fmla="*/ 239 w 260"/>
                <a:gd name="T37" fmla="*/ 142 h 149"/>
                <a:gd name="T38" fmla="*/ 223 w 260"/>
                <a:gd name="T39" fmla="*/ 145 h 149"/>
                <a:gd name="T40" fmla="*/ 206 w 260"/>
                <a:gd name="T41" fmla="*/ 149 h 149"/>
                <a:gd name="T42" fmla="*/ 182 w 260"/>
                <a:gd name="T43" fmla="*/ 147 h 149"/>
                <a:gd name="T44" fmla="*/ 159 w 260"/>
                <a:gd name="T45" fmla="*/ 143 h 149"/>
                <a:gd name="T46" fmla="*/ 134 w 260"/>
                <a:gd name="T47" fmla="*/ 138 h 149"/>
                <a:gd name="T48" fmla="*/ 111 w 260"/>
                <a:gd name="T49" fmla="*/ 132 h 149"/>
                <a:gd name="T50" fmla="*/ 83 w 260"/>
                <a:gd name="T51" fmla="*/ 118 h 149"/>
                <a:gd name="T52" fmla="*/ 62 w 260"/>
                <a:gd name="T53" fmla="*/ 105 h 149"/>
                <a:gd name="T54" fmla="*/ 41 w 260"/>
                <a:gd name="T55" fmla="*/ 91 h 149"/>
                <a:gd name="T56" fmla="*/ 25 w 260"/>
                <a:gd name="T57" fmla="*/ 78 h 149"/>
                <a:gd name="T58" fmla="*/ 12 w 260"/>
                <a:gd name="T59" fmla="*/ 62 h 149"/>
                <a:gd name="T60" fmla="*/ 4 w 260"/>
                <a:gd name="T61" fmla="*/ 48 h 149"/>
                <a:gd name="T62" fmla="*/ 0 w 260"/>
                <a:gd name="T63" fmla="*/ 37 h 149"/>
                <a:gd name="T64" fmla="*/ 4 w 260"/>
                <a:gd name="T65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149">
                  <a:moveTo>
                    <a:pt x="4" y="25"/>
                  </a:moveTo>
                  <a:lnTo>
                    <a:pt x="10" y="14"/>
                  </a:lnTo>
                  <a:lnTo>
                    <a:pt x="21" y="6"/>
                  </a:lnTo>
                  <a:lnTo>
                    <a:pt x="37" y="0"/>
                  </a:lnTo>
                  <a:lnTo>
                    <a:pt x="56" y="0"/>
                  </a:lnTo>
                  <a:lnTo>
                    <a:pt x="78" y="0"/>
                  </a:lnTo>
                  <a:lnTo>
                    <a:pt x="101" y="4"/>
                  </a:lnTo>
                  <a:lnTo>
                    <a:pt x="126" y="10"/>
                  </a:lnTo>
                  <a:lnTo>
                    <a:pt x="153" y="21"/>
                  </a:lnTo>
                  <a:lnTo>
                    <a:pt x="175" y="31"/>
                  </a:lnTo>
                  <a:lnTo>
                    <a:pt x="198" y="43"/>
                  </a:lnTo>
                  <a:lnTo>
                    <a:pt x="217" y="56"/>
                  </a:lnTo>
                  <a:lnTo>
                    <a:pt x="235" y="70"/>
                  </a:lnTo>
                  <a:lnTo>
                    <a:pt x="246" y="83"/>
                  </a:lnTo>
                  <a:lnTo>
                    <a:pt x="256" y="97"/>
                  </a:lnTo>
                  <a:lnTo>
                    <a:pt x="260" y="111"/>
                  </a:lnTo>
                  <a:lnTo>
                    <a:pt x="260" y="126"/>
                  </a:lnTo>
                  <a:lnTo>
                    <a:pt x="250" y="134"/>
                  </a:lnTo>
                  <a:lnTo>
                    <a:pt x="239" y="142"/>
                  </a:lnTo>
                  <a:lnTo>
                    <a:pt x="223" y="145"/>
                  </a:lnTo>
                  <a:lnTo>
                    <a:pt x="206" y="149"/>
                  </a:lnTo>
                  <a:lnTo>
                    <a:pt x="182" y="147"/>
                  </a:lnTo>
                  <a:lnTo>
                    <a:pt x="159" y="143"/>
                  </a:lnTo>
                  <a:lnTo>
                    <a:pt x="134" y="138"/>
                  </a:lnTo>
                  <a:lnTo>
                    <a:pt x="111" y="132"/>
                  </a:lnTo>
                  <a:lnTo>
                    <a:pt x="83" y="118"/>
                  </a:lnTo>
                  <a:lnTo>
                    <a:pt x="62" y="105"/>
                  </a:lnTo>
                  <a:lnTo>
                    <a:pt x="41" y="91"/>
                  </a:lnTo>
                  <a:lnTo>
                    <a:pt x="25" y="78"/>
                  </a:lnTo>
                  <a:lnTo>
                    <a:pt x="12" y="62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D963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09" name="Freeform 289">
              <a:extLst>
                <a:ext uri="{FF2B5EF4-FFF2-40B4-BE49-F238E27FC236}">
                  <a16:creationId xmlns:a16="http://schemas.microsoft.com/office/drawing/2014/main" id="{B977EF29-D458-350E-348B-DAAD22059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361"/>
              <a:ext cx="119" cy="69"/>
            </a:xfrm>
            <a:custGeom>
              <a:avLst/>
              <a:gdLst>
                <a:gd name="T0" fmla="*/ 3 w 236"/>
                <a:gd name="T1" fmla="*/ 23 h 137"/>
                <a:gd name="T2" fmla="*/ 7 w 236"/>
                <a:gd name="T3" fmla="*/ 11 h 137"/>
                <a:gd name="T4" fmla="*/ 19 w 236"/>
                <a:gd name="T5" fmla="*/ 6 h 137"/>
                <a:gd name="T6" fmla="*/ 33 w 236"/>
                <a:gd name="T7" fmla="*/ 2 h 137"/>
                <a:gd name="T8" fmla="*/ 52 w 236"/>
                <a:gd name="T9" fmla="*/ 2 h 137"/>
                <a:gd name="T10" fmla="*/ 69 w 236"/>
                <a:gd name="T11" fmla="*/ 0 h 137"/>
                <a:gd name="T12" fmla="*/ 93 w 236"/>
                <a:gd name="T13" fmla="*/ 4 h 137"/>
                <a:gd name="T14" fmla="*/ 116 w 236"/>
                <a:gd name="T15" fmla="*/ 10 h 137"/>
                <a:gd name="T16" fmla="*/ 141 w 236"/>
                <a:gd name="T17" fmla="*/ 19 h 137"/>
                <a:gd name="T18" fmla="*/ 163 w 236"/>
                <a:gd name="T19" fmla="*/ 27 h 137"/>
                <a:gd name="T20" fmla="*/ 184 w 236"/>
                <a:gd name="T21" fmla="*/ 39 h 137"/>
                <a:gd name="T22" fmla="*/ 199 w 236"/>
                <a:gd name="T23" fmla="*/ 52 h 137"/>
                <a:gd name="T24" fmla="*/ 217 w 236"/>
                <a:gd name="T25" fmla="*/ 66 h 137"/>
                <a:gd name="T26" fmla="*/ 227 w 236"/>
                <a:gd name="T27" fmla="*/ 77 h 137"/>
                <a:gd name="T28" fmla="*/ 234 w 236"/>
                <a:gd name="T29" fmla="*/ 91 h 137"/>
                <a:gd name="T30" fmla="*/ 236 w 236"/>
                <a:gd name="T31" fmla="*/ 103 h 137"/>
                <a:gd name="T32" fmla="*/ 236 w 236"/>
                <a:gd name="T33" fmla="*/ 114 h 137"/>
                <a:gd name="T34" fmla="*/ 228 w 236"/>
                <a:gd name="T35" fmla="*/ 122 h 137"/>
                <a:gd name="T36" fmla="*/ 219 w 236"/>
                <a:gd name="T37" fmla="*/ 130 h 137"/>
                <a:gd name="T38" fmla="*/ 203 w 236"/>
                <a:gd name="T39" fmla="*/ 134 h 137"/>
                <a:gd name="T40" fmla="*/ 188 w 236"/>
                <a:gd name="T41" fmla="*/ 137 h 137"/>
                <a:gd name="T42" fmla="*/ 166 w 236"/>
                <a:gd name="T43" fmla="*/ 136 h 137"/>
                <a:gd name="T44" fmla="*/ 145 w 236"/>
                <a:gd name="T45" fmla="*/ 134 h 137"/>
                <a:gd name="T46" fmla="*/ 122 w 236"/>
                <a:gd name="T47" fmla="*/ 128 h 137"/>
                <a:gd name="T48" fmla="*/ 100 w 236"/>
                <a:gd name="T49" fmla="*/ 120 h 137"/>
                <a:gd name="T50" fmla="*/ 75 w 236"/>
                <a:gd name="T51" fmla="*/ 108 h 137"/>
                <a:gd name="T52" fmla="*/ 56 w 236"/>
                <a:gd name="T53" fmla="*/ 97 h 137"/>
                <a:gd name="T54" fmla="*/ 36 w 236"/>
                <a:gd name="T55" fmla="*/ 83 h 137"/>
                <a:gd name="T56" fmla="*/ 23 w 236"/>
                <a:gd name="T57" fmla="*/ 72 h 137"/>
                <a:gd name="T58" fmla="*/ 9 w 236"/>
                <a:gd name="T59" fmla="*/ 58 h 137"/>
                <a:gd name="T60" fmla="*/ 3 w 236"/>
                <a:gd name="T61" fmla="*/ 44 h 137"/>
                <a:gd name="T62" fmla="*/ 0 w 236"/>
                <a:gd name="T63" fmla="*/ 33 h 137"/>
                <a:gd name="T64" fmla="*/ 3 w 236"/>
                <a:gd name="T65" fmla="*/ 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6" h="137">
                  <a:moveTo>
                    <a:pt x="3" y="23"/>
                  </a:moveTo>
                  <a:lnTo>
                    <a:pt x="7" y="11"/>
                  </a:lnTo>
                  <a:lnTo>
                    <a:pt x="19" y="6"/>
                  </a:lnTo>
                  <a:lnTo>
                    <a:pt x="33" y="2"/>
                  </a:lnTo>
                  <a:lnTo>
                    <a:pt x="52" y="2"/>
                  </a:lnTo>
                  <a:lnTo>
                    <a:pt x="69" y="0"/>
                  </a:lnTo>
                  <a:lnTo>
                    <a:pt x="93" y="4"/>
                  </a:lnTo>
                  <a:lnTo>
                    <a:pt x="116" y="10"/>
                  </a:lnTo>
                  <a:lnTo>
                    <a:pt x="141" y="19"/>
                  </a:lnTo>
                  <a:lnTo>
                    <a:pt x="163" y="27"/>
                  </a:lnTo>
                  <a:lnTo>
                    <a:pt x="184" y="39"/>
                  </a:lnTo>
                  <a:lnTo>
                    <a:pt x="199" y="52"/>
                  </a:lnTo>
                  <a:lnTo>
                    <a:pt x="217" y="66"/>
                  </a:lnTo>
                  <a:lnTo>
                    <a:pt x="227" y="77"/>
                  </a:lnTo>
                  <a:lnTo>
                    <a:pt x="234" y="91"/>
                  </a:lnTo>
                  <a:lnTo>
                    <a:pt x="236" y="103"/>
                  </a:lnTo>
                  <a:lnTo>
                    <a:pt x="236" y="114"/>
                  </a:lnTo>
                  <a:lnTo>
                    <a:pt x="228" y="122"/>
                  </a:lnTo>
                  <a:lnTo>
                    <a:pt x="219" y="130"/>
                  </a:lnTo>
                  <a:lnTo>
                    <a:pt x="203" y="134"/>
                  </a:lnTo>
                  <a:lnTo>
                    <a:pt x="188" y="137"/>
                  </a:lnTo>
                  <a:lnTo>
                    <a:pt x="166" y="136"/>
                  </a:lnTo>
                  <a:lnTo>
                    <a:pt x="145" y="134"/>
                  </a:lnTo>
                  <a:lnTo>
                    <a:pt x="122" y="128"/>
                  </a:lnTo>
                  <a:lnTo>
                    <a:pt x="100" y="120"/>
                  </a:lnTo>
                  <a:lnTo>
                    <a:pt x="75" y="108"/>
                  </a:lnTo>
                  <a:lnTo>
                    <a:pt x="56" y="97"/>
                  </a:lnTo>
                  <a:lnTo>
                    <a:pt x="36" y="83"/>
                  </a:lnTo>
                  <a:lnTo>
                    <a:pt x="23" y="72"/>
                  </a:lnTo>
                  <a:lnTo>
                    <a:pt x="9" y="58"/>
                  </a:lnTo>
                  <a:lnTo>
                    <a:pt x="3" y="44"/>
                  </a:lnTo>
                  <a:lnTo>
                    <a:pt x="0" y="3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E078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10" name="Freeform 290">
              <a:extLst>
                <a:ext uri="{FF2B5EF4-FFF2-40B4-BE49-F238E27FC236}">
                  <a16:creationId xmlns:a16="http://schemas.microsoft.com/office/drawing/2014/main" id="{D5A88DF1-13C5-3FED-77C9-9F9C6373D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364"/>
              <a:ext cx="109" cy="61"/>
            </a:xfrm>
            <a:custGeom>
              <a:avLst/>
              <a:gdLst>
                <a:gd name="T0" fmla="*/ 4 w 217"/>
                <a:gd name="T1" fmla="*/ 23 h 124"/>
                <a:gd name="T2" fmla="*/ 8 w 217"/>
                <a:gd name="T3" fmla="*/ 11 h 124"/>
                <a:gd name="T4" fmla="*/ 18 w 217"/>
                <a:gd name="T5" fmla="*/ 5 h 124"/>
                <a:gd name="T6" fmla="*/ 29 w 217"/>
                <a:gd name="T7" fmla="*/ 0 h 124"/>
                <a:gd name="T8" fmla="*/ 47 w 217"/>
                <a:gd name="T9" fmla="*/ 0 h 124"/>
                <a:gd name="T10" fmla="*/ 62 w 217"/>
                <a:gd name="T11" fmla="*/ 0 h 124"/>
                <a:gd name="T12" fmla="*/ 84 w 217"/>
                <a:gd name="T13" fmla="*/ 4 h 124"/>
                <a:gd name="T14" fmla="*/ 103 w 217"/>
                <a:gd name="T15" fmla="*/ 7 h 124"/>
                <a:gd name="T16" fmla="*/ 126 w 217"/>
                <a:gd name="T17" fmla="*/ 17 h 124"/>
                <a:gd name="T18" fmla="*/ 146 w 217"/>
                <a:gd name="T19" fmla="*/ 25 h 124"/>
                <a:gd name="T20" fmla="*/ 165 w 217"/>
                <a:gd name="T21" fmla="*/ 36 h 124"/>
                <a:gd name="T22" fmla="*/ 181 w 217"/>
                <a:gd name="T23" fmla="*/ 48 h 124"/>
                <a:gd name="T24" fmla="*/ 196 w 217"/>
                <a:gd name="T25" fmla="*/ 60 h 124"/>
                <a:gd name="T26" fmla="*/ 206 w 217"/>
                <a:gd name="T27" fmla="*/ 71 h 124"/>
                <a:gd name="T28" fmla="*/ 214 w 217"/>
                <a:gd name="T29" fmla="*/ 83 h 124"/>
                <a:gd name="T30" fmla="*/ 217 w 217"/>
                <a:gd name="T31" fmla="*/ 95 h 124"/>
                <a:gd name="T32" fmla="*/ 217 w 217"/>
                <a:gd name="T33" fmla="*/ 106 h 124"/>
                <a:gd name="T34" fmla="*/ 210 w 217"/>
                <a:gd name="T35" fmla="*/ 112 h 124"/>
                <a:gd name="T36" fmla="*/ 200 w 217"/>
                <a:gd name="T37" fmla="*/ 118 h 124"/>
                <a:gd name="T38" fmla="*/ 186 w 217"/>
                <a:gd name="T39" fmla="*/ 122 h 124"/>
                <a:gd name="T40" fmla="*/ 171 w 217"/>
                <a:gd name="T41" fmla="*/ 124 h 124"/>
                <a:gd name="T42" fmla="*/ 152 w 217"/>
                <a:gd name="T43" fmla="*/ 122 h 124"/>
                <a:gd name="T44" fmla="*/ 134 w 217"/>
                <a:gd name="T45" fmla="*/ 120 h 124"/>
                <a:gd name="T46" fmla="*/ 113 w 217"/>
                <a:gd name="T47" fmla="*/ 114 h 124"/>
                <a:gd name="T48" fmla="*/ 91 w 217"/>
                <a:gd name="T49" fmla="*/ 110 h 124"/>
                <a:gd name="T50" fmla="*/ 68 w 217"/>
                <a:gd name="T51" fmla="*/ 99 h 124"/>
                <a:gd name="T52" fmla="*/ 51 w 217"/>
                <a:gd name="T53" fmla="*/ 89 h 124"/>
                <a:gd name="T54" fmla="*/ 33 w 217"/>
                <a:gd name="T55" fmla="*/ 77 h 124"/>
                <a:gd name="T56" fmla="*/ 22 w 217"/>
                <a:gd name="T57" fmla="*/ 66 h 124"/>
                <a:gd name="T58" fmla="*/ 10 w 217"/>
                <a:gd name="T59" fmla="*/ 54 h 124"/>
                <a:gd name="T60" fmla="*/ 4 w 217"/>
                <a:gd name="T61" fmla="*/ 42 h 124"/>
                <a:gd name="T62" fmla="*/ 0 w 217"/>
                <a:gd name="T63" fmla="*/ 31 h 124"/>
                <a:gd name="T64" fmla="*/ 4 w 217"/>
                <a:gd name="T65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24">
                  <a:moveTo>
                    <a:pt x="4" y="23"/>
                  </a:moveTo>
                  <a:lnTo>
                    <a:pt x="8" y="11"/>
                  </a:lnTo>
                  <a:lnTo>
                    <a:pt x="18" y="5"/>
                  </a:lnTo>
                  <a:lnTo>
                    <a:pt x="29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84" y="4"/>
                  </a:lnTo>
                  <a:lnTo>
                    <a:pt x="103" y="7"/>
                  </a:lnTo>
                  <a:lnTo>
                    <a:pt x="126" y="17"/>
                  </a:lnTo>
                  <a:lnTo>
                    <a:pt x="146" y="25"/>
                  </a:lnTo>
                  <a:lnTo>
                    <a:pt x="165" y="36"/>
                  </a:lnTo>
                  <a:lnTo>
                    <a:pt x="181" y="48"/>
                  </a:lnTo>
                  <a:lnTo>
                    <a:pt x="196" y="60"/>
                  </a:lnTo>
                  <a:lnTo>
                    <a:pt x="206" y="71"/>
                  </a:lnTo>
                  <a:lnTo>
                    <a:pt x="214" y="83"/>
                  </a:lnTo>
                  <a:lnTo>
                    <a:pt x="217" y="95"/>
                  </a:lnTo>
                  <a:lnTo>
                    <a:pt x="217" y="106"/>
                  </a:lnTo>
                  <a:lnTo>
                    <a:pt x="210" y="112"/>
                  </a:lnTo>
                  <a:lnTo>
                    <a:pt x="200" y="118"/>
                  </a:lnTo>
                  <a:lnTo>
                    <a:pt x="186" y="122"/>
                  </a:lnTo>
                  <a:lnTo>
                    <a:pt x="171" y="124"/>
                  </a:lnTo>
                  <a:lnTo>
                    <a:pt x="152" y="122"/>
                  </a:lnTo>
                  <a:lnTo>
                    <a:pt x="134" y="120"/>
                  </a:lnTo>
                  <a:lnTo>
                    <a:pt x="113" y="114"/>
                  </a:lnTo>
                  <a:lnTo>
                    <a:pt x="91" y="110"/>
                  </a:lnTo>
                  <a:lnTo>
                    <a:pt x="68" y="99"/>
                  </a:lnTo>
                  <a:lnTo>
                    <a:pt x="51" y="89"/>
                  </a:lnTo>
                  <a:lnTo>
                    <a:pt x="33" y="77"/>
                  </a:lnTo>
                  <a:lnTo>
                    <a:pt x="22" y="66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E88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11" name="Freeform 291">
              <a:extLst>
                <a:ext uri="{FF2B5EF4-FFF2-40B4-BE49-F238E27FC236}">
                  <a16:creationId xmlns:a16="http://schemas.microsoft.com/office/drawing/2014/main" id="{16F51DBE-C2C8-0BAB-1F6E-06DE2DC75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367"/>
              <a:ext cx="99" cy="57"/>
            </a:xfrm>
            <a:custGeom>
              <a:avLst/>
              <a:gdLst>
                <a:gd name="T0" fmla="*/ 4 w 196"/>
                <a:gd name="T1" fmla="*/ 18 h 113"/>
                <a:gd name="T2" fmla="*/ 8 w 196"/>
                <a:gd name="T3" fmla="*/ 8 h 113"/>
                <a:gd name="T4" fmla="*/ 17 w 196"/>
                <a:gd name="T5" fmla="*/ 4 h 113"/>
                <a:gd name="T6" fmla="*/ 27 w 196"/>
                <a:gd name="T7" fmla="*/ 0 h 113"/>
                <a:gd name="T8" fmla="*/ 43 w 196"/>
                <a:gd name="T9" fmla="*/ 0 h 113"/>
                <a:gd name="T10" fmla="*/ 58 w 196"/>
                <a:gd name="T11" fmla="*/ 0 h 113"/>
                <a:gd name="T12" fmla="*/ 76 w 196"/>
                <a:gd name="T13" fmla="*/ 2 h 113"/>
                <a:gd name="T14" fmla="*/ 95 w 196"/>
                <a:gd name="T15" fmla="*/ 8 h 113"/>
                <a:gd name="T16" fmla="*/ 116 w 196"/>
                <a:gd name="T17" fmla="*/ 16 h 113"/>
                <a:gd name="T18" fmla="*/ 134 w 196"/>
                <a:gd name="T19" fmla="*/ 22 h 113"/>
                <a:gd name="T20" fmla="*/ 151 w 196"/>
                <a:gd name="T21" fmla="*/ 31 h 113"/>
                <a:gd name="T22" fmla="*/ 167 w 196"/>
                <a:gd name="T23" fmla="*/ 43 h 113"/>
                <a:gd name="T24" fmla="*/ 180 w 196"/>
                <a:gd name="T25" fmla="*/ 55 h 113"/>
                <a:gd name="T26" fmla="*/ 188 w 196"/>
                <a:gd name="T27" fmla="*/ 64 h 113"/>
                <a:gd name="T28" fmla="*/ 194 w 196"/>
                <a:gd name="T29" fmla="*/ 74 h 113"/>
                <a:gd name="T30" fmla="*/ 196 w 196"/>
                <a:gd name="T31" fmla="*/ 84 h 113"/>
                <a:gd name="T32" fmla="*/ 196 w 196"/>
                <a:gd name="T33" fmla="*/ 95 h 113"/>
                <a:gd name="T34" fmla="*/ 190 w 196"/>
                <a:gd name="T35" fmla="*/ 101 h 113"/>
                <a:gd name="T36" fmla="*/ 182 w 196"/>
                <a:gd name="T37" fmla="*/ 107 h 113"/>
                <a:gd name="T38" fmla="*/ 169 w 196"/>
                <a:gd name="T39" fmla="*/ 109 h 113"/>
                <a:gd name="T40" fmla="*/ 157 w 196"/>
                <a:gd name="T41" fmla="*/ 113 h 113"/>
                <a:gd name="T42" fmla="*/ 140 w 196"/>
                <a:gd name="T43" fmla="*/ 111 h 113"/>
                <a:gd name="T44" fmla="*/ 122 w 196"/>
                <a:gd name="T45" fmla="*/ 109 h 113"/>
                <a:gd name="T46" fmla="*/ 103 w 196"/>
                <a:gd name="T47" fmla="*/ 103 h 113"/>
                <a:gd name="T48" fmla="*/ 85 w 196"/>
                <a:gd name="T49" fmla="*/ 99 h 113"/>
                <a:gd name="T50" fmla="*/ 64 w 196"/>
                <a:gd name="T51" fmla="*/ 90 h 113"/>
                <a:gd name="T52" fmla="*/ 46 w 196"/>
                <a:gd name="T53" fmla="*/ 80 h 113"/>
                <a:gd name="T54" fmla="*/ 31 w 196"/>
                <a:gd name="T55" fmla="*/ 68 h 113"/>
                <a:gd name="T56" fmla="*/ 19 w 196"/>
                <a:gd name="T57" fmla="*/ 59 h 113"/>
                <a:gd name="T58" fmla="*/ 8 w 196"/>
                <a:gd name="T59" fmla="*/ 47 h 113"/>
                <a:gd name="T60" fmla="*/ 4 w 196"/>
                <a:gd name="T61" fmla="*/ 37 h 113"/>
                <a:gd name="T62" fmla="*/ 0 w 196"/>
                <a:gd name="T63" fmla="*/ 26 h 113"/>
                <a:gd name="T64" fmla="*/ 4 w 196"/>
                <a:gd name="T65" fmla="*/ 1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13">
                  <a:moveTo>
                    <a:pt x="4" y="18"/>
                  </a:moveTo>
                  <a:lnTo>
                    <a:pt x="8" y="8"/>
                  </a:lnTo>
                  <a:lnTo>
                    <a:pt x="17" y="4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76" y="2"/>
                  </a:lnTo>
                  <a:lnTo>
                    <a:pt x="95" y="8"/>
                  </a:lnTo>
                  <a:lnTo>
                    <a:pt x="116" y="16"/>
                  </a:lnTo>
                  <a:lnTo>
                    <a:pt x="134" y="22"/>
                  </a:lnTo>
                  <a:lnTo>
                    <a:pt x="151" y="31"/>
                  </a:lnTo>
                  <a:lnTo>
                    <a:pt x="167" y="43"/>
                  </a:lnTo>
                  <a:lnTo>
                    <a:pt x="180" y="55"/>
                  </a:lnTo>
                  <a:lnTo>
                    <a:pt x="188" y="64"/>
                  </a:lnTo>
                  <a:lnTo>
                    <a:pt x="194" y="74"/>
                  </a:lnTo>
                  <a:lnTo>
                    <a:pt x="196" y="84"/>
                  </a:lnTo>
                  <a:lnTo>
                    <a:pt x="196" y="95"/>
                  </a:lnTo>
                  <a:lnTo>
                    <a:pt x="190" y="101"/>
                  </a:lnTo>
                  <a:lnTo>
                    <a:pt x="182" y="107"/>
                  </a:lnTo>
                  <a:lnTo>
                    <a:pt x="169" y="109"/>
                  </a:lnTo>
                  <a:lnTo>
                    <a:pt x="157" y="113"/>
                  </a:lnTo>
                  <a:lnTo>
                    <a:pt x="140" y="111"/>
                  </a:lnTo>
                  <a:lnTo>
                    <a:pt x="122" y="109"/>
                  </a:lnTo>
                  <a:lnTo>
                    <a:pt x="103" y="103"/>
                  </a:lnTo>
                  <a:lnTo>
                    <a:pt x="85" y="99"/>
                  </a:lnTo>
                  <a:lnTo>
                    <a:pt x="64" y="90"/>
                  </a:lnTo>
                  <a:lnTo>
                    <a:pt x="46" y="80"/>
                  </a:lnTo>
                  <a:lnTo>
                    <a:pt x="31" y="68"/>
                  </a:lnTo>
                  <a:lnTo>
                    <a:pt x="19" y="59"/>
                  </a:lnTo>
                  <a:lnTo>
                    <a:pt x="8" y="47"/>
                  </a:lnTo>
                  <a:lnTo>
                    <a:pt x="4" y="37"/>
                  </a:lnTo>
                  <a:lnTo>
                    <a:pt x="0" y="26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12" name="Freeform 292">
              <a:extLst>
                <a:ext uri="{FF2B5EF4-FFF2-40B4-BE49-F238E27FC236}">
                  <a16:creationId xmlns:a16="http://schemas.microsoft.com/office/drawing/2014/main" id="{EEB0F5B7-5A20-D4C7-774B-44C584EBD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70"/>
              <a:ext cx="87" cy="51"/>
            </a:xfrm>
            <a:custGeom>
              <a:avLst/>
              <a:gdLst>
                <a:gd name="T0" fmla="*/ 0 w 173"/>
                <a:gd name="T1" fmla="*/ 18 h 101"/>
                <a:gd name="T2" fmla="*/ 4 w 173"/>
                <a:gd name="T3" fmla="*/ 8 h 101"/>
                <a:gd name="T4" fmla="*/ 12 w 173"/>
                <a:gd name="T5" fmla="*/ 4 h 101"/>
                <a:gd name="T6" fmla="*/ 22 w 173"/>
                <a:gd name="T7" fmla="*/ 0 h 101"/>
                <a:gd name="T8" fmla="*/ 35 w 173"/>
                <a:gd name="T9" fmla="*/ 0 h 101"/>
                <a:gd name="T10" fmla="*/ 47 w 173"/>
                <a:gd name="T11" fmla="*/ 0 h 101"/>
                <a:gd name="T12" fmla="*/ 64 w 173"/>
                <a:gd name="T13" fmla="*/ 4 h 101"/>
                <a:gd name="T14" fmla="*/ 82 w 173"/>
                <a:gd name="T15" fmla="*/ 8 h 101"/>
                <a:gd name="T16" fmla="*/ 101 w 173"/>
                <a:gd name="T17" fmla="*/ 16 h 101"/>
                <a:gd name="T18" fmla="*/ 117 w 173"/>
                <a:gd name="T19" fmla="*/ 22 h 101"/>
                <a:gd name="T20" fmla="*/ 132 w 173"/>
                <a:gd name="T21" fmla="*/ 29 h 101"/>
                <a:gd name="T22" fmla="*/ 144 w 173"/>
                <a:gd name="T23" fmla="*/ 37 h 101"/>
                <a:gd name="T24" fmla="*/ 158 w 173"/>
                <a:gd name="T25" fmla="*/ 49 h 101"/>
                <a:gd name="T26" fmla="*/ 171 w 173"/>
                <a:gd name="T27" fmla="*/ 68 h 101"/>
                <a:gd name="T28" fmla="*/ 173 w 173"/>
                <a:gd name="T29" fmla="*/ 86 h 101"/>
                <a:gd name="T30" fmla="*/ 167 w 173"/>
                <a:gd name="T31" fmla="*/ 89 h 101"/>
                <a:gd name="T32" fmla="*/ 159 w 173"/>
                <a:gd name="T33" fmla="*/ 95 h 101"/>
                <a:gd name="T34" fmla="*/ 148 w 173"/>
                <a:gd name="T35" fmla="*/ 99 h 101"/>
                <a:gd name="T36" fmla="*/ 136 w 173"/>
                <a:gd name="T37" fmla="*/ 101 h 101"/>
                <a:gd name="T38" fmla="*/ 121 w 173"/>
                <a:gd name="T39" fmla="*/ 99 h 101"/>
                <a:gd name="T40" fmla="*/ 105 w 173"/>
                <a:gd name="T41" fmla="*/ 99 h 101"/>
                <a:gd name="T42" fmla="*/ 88 w 173"/>
                <a:gd name="T43" fmla="*/ 93 h 101"/>
                <a:gd name="T44" fmla="*/ 72 w 173"/>
                <a:gd name="T45" fmla="*/ 89 h 101"/>
                <a:gd name="T46" fmla="*/ 53 w 173"/>
                <a:gd name="T47" fmla="*/ 80 h 101"/>
                <a:gd name="T48" fmla="*/ 37 w 173"/>
                <a:gd name="T49" fmla="*/ 72 h 101"/>
                <a:gd name="T50" fmla="*/ 24 w 173"/>
                <a:gd name="T51" fmla="*/ 62 h 101"/>
                <a:gd name="T52" fmla="*/ 14 w 173"/>
                <a:gd name="T53" fmla="*/ 53 h 101"/>
                <a:gd name="T54" fmla="*/ 0 w 173"/>
                <a:gd name="T55" fmla="*/ 33 h 101"/>
                <a:gd name="T56" fmla="*/ 0 w 173"/>
                <a:gd name="T57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01">
                  <a:moveTo>
                    <a:pt x="0" y="18"/>
                  </a:moveTo>
                  <a:lnTo>
                    <a:pt x="4" y="8"/>
                  </a:lnTo>
                  <a:lnTo>
                    <a:pt x="12" y="4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64" y="4"/>
                  </a:lnTo>
                  <a:lnTo>
                    <a:pt x="82" y="8"/>
                  </a:lnTo>
                  <a:lnTo>
                    <a:pt x="101" y="16"/>
                  </a:lnTo>
                  <a:lnTo>
                    <a:pt x="117" y="22"/>
                  </a:lnTo>
                  <a:lnTo>
                    <a:pt x="132" y="29"/>
                  </a:lnTo>
                  <a:lnTo>
                    <a:pt x="144" y="37"/>
                  </a:lnTo>
                  <a:lnTo>
                    <a:pt x="158" y="49"/>
                  </a:lnTo>
                  <a:lnTo>
                    <a:pt x="171" y="68"/>
                  </a:lnTo>
                  <a:lnTo>
                    <a:pt x="173" y="86"/>
                  </a:lnTo>
                  <a:lnTo>
                    <a:pt x="167" y="89"/>
                  </a:lnTo>
                  <a:lnTo>
                    <a:pt x="159" y="95"/>
                  </a:lnTo>
                  <a:lnTo>
                    <a:pt x="148" y="99"/>
                  </a:lnTo>
                  <a:lnTo>
                    <a:pt x="136" y="101"/>
                  </a:lnTo>
                  <a:lnTo>
                    <a:pt x="121" y="99"/>
                  </a:lnTo>
                  <a:lnTo>
                    <a:pt x="105" y="99"/>
                  </a:lnTo>
                  <a:lnTo>
                    <a:pt x="88" y="93"/>
                  </a:lnTo>
                  <a:lnTo>
                    <a:pt x="72" y="89"/>
                  </a:lnTo>
                  <a:lnTo>
                    <a:pt x="53" y="80"/>
                  </a:lnTo>
                  <a:lnTo>
                    <a:pt x="37" y="72"/>
                  </a:lnTo>
                  <a:lnTo>
                    <a:pt x="24" y="62"/>
                  </a:lnTo>
                  <a:lnTo>
                    <a:pt x="14" y="53"/>
                  </a:lnTo>
                  <a:lnTo>
                    <a:pt x="0" y="3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7BA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13" name="Freeform 293">
              <a:extLst>
                <a:ext uri="{FF2B5EF4-FFF2-40B4-BE49-F238E27FC236}">
                  <a16:creationId xmlns:a16="http://schemas.microsoft.com/office/drawing/2014/main" id="{FF87E759-7323-3730-FFAF-F5F87A788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2372"/>
              <a:ext cx="79" cy="45"/>
            </a:xfrm>
            <a:custGeom>
              <a:avLst/>
              <a:gdLst>
                <a:gd name="T0" fmla="*/ 0 w 155"/>
                <a:gd name="T1" fmla="*/ 16 h 89"/>
                <a:gd name="T2" fmla="*/ 4 w 155"/>
                <a:gd name="T3" fmla="*/ 8 h 89"/>
                <a:gd name="T4" fmla="*/ 10 w 155"/>
                <a:gd name="T5" fmla="*/ 4 h 89"/>
                <a:gd name="T6" fmla="*/ 20 w 155"/>
                <a:gd name="T7" fmla="*/ 0 h 89"/>
                <a:gd name="T8" fmla="*/ 33 w 155"/>
                <a:gd name="T9" fmla="*/ 0 h 89"/>
                <a:gd name="T10" fmla="*/ 45 w 155"/>
                <a:gd name="T11" fmla="*/ 0 h 89"/>
                <a:gd name="T12" fmla="*/ 58 w 155"/>
                <a:gd name="T13" fmla="*/ 2 h 89"/>
                <a:gd name="T14" fmla="*/ 74 w 155"/>
                <a:gd name="T15" fmla="*/ 6 h 89"/>
                <a:gd name="T16" fmla="*/ 91 w 155"/>
                <a:gd name="T17" fmla="*/ 12 h 89"/>
                <a:gd name="T18" fmla="*/ 105 w 155"/>
                <a:gd name="T19" fmla="*/ 17 h 89"/>
                <a:gd name="T20" fmla="*/ 118 w 155"/>
                <a:gd name="T21" fmla="*/ 27 h 89"/>
                <a:gd name="T22" fmla="*/ 128 w 155"/>
                <a:gd name="T23" fmla="*/ 33 h 89"/>
                <a:gd name="T24" fmla="*/ 140 w 155"/>
                <a:gd name="T25" fmla="*/ 43 h 89"/>
                <a:gd name="T26" fmla="*/ 151 w 155"/>
                <a:gd name="T27" fmla="*/ 58 h 89"/>
                <a:gd name="T28" fmla="*/ 155 w 155"/>
                <a:gd name="T29" fmla="*/ 76 h 89"/>
                <a:gd name="T30" fmla="*/ 149 w 155"/>
                <a:gd name="T31" fmla="*/ 80 h 89"/>
                <a:gd name="T32" fmla="*/ 142 w 155"/>
                <a:gd name="T33" fmla="*/ 85 h 89"/>
                <a:gd name="T34" fmla="*/ 132 w 155"/>
                <a:gd name="T35" fmla="*/ 87 h 89"/>
                <a:gd name="T36" fmla="*/ 122 w 155"/>
                <a:gd name="T37" fmla="*/ 89 h 89"/>
                <a:gd name="T38" fmla="*/ 107 w 155"/>
                <a:gd name="T39" fmla="*/ 87 h 89"/>
                <a:gd name="T40" fmla="*/ 93 w 155"/>
                <a:gd name="T41" fmla="*/ 87 h 89"/>
                <a:gd name="T42" fmla="*/ 78 w 155"/>
                <a:gd name="T43" fmla="*/ 83 h 89"/>
                <a:gd name="T44" fmla="*/ 64 w 155"/>
                <a:gd name="T45" fmla="*/ 80 h 89"/>
                <a:gd name="T46" fmla="*/ 47 w 155"/>
                <a:gd name="T47" fmla="*/ 70 h 89"/>
                <a:gd name="T48" fmla="*/ 35 w 155"/>
                <a:gd name="T49" fmla="*/ 62 h 89"/>
                <a:gd name="T50" fmla="*/ 21 w 155"/>
                <a:gd name="T51" fmla="*/ 54 h 89"/>
                <a:gd name="T52" fmla="*/ 14 w 155"/>
                <a:gd name="T53" fmla="*/ 47 h 89"/>
                <a:gd name="T54" fmla="*/ 0 w 155"/>
                <a:gd name="T55" fmla="*/ 29 h 89"/>
                <a:gd name="T56" fmla="*/ 0 w 155"/>
                <a:gd name="T57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" h="89">
                  <a:moveTo>
                    <a:pt x="0" y="16"/>
                  </a:moveTo>
                  <a:lnTo>
                    <a:pt x="4" y="8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8" y="2"/>
                  </a:lnTo>
                  <a:lnTo>
                    <a:pt x="74" y="6"/>
                  </a:lnTo>
                  <a:lnTo>
                    <a:pt x="91" y="12"/>
                  </a:lnTo>
                  <a:lnTo>
                    <a:pt x="105" y="17"/>
                  </a:lnTo>
                  <a:lnTo>
                    <a:pt x="118" y="27"/>
                  </a:lnTo>
                  <a:lnTo>
                    <a:pt x="128" y="33"/>
                  </a:lnTo>
                  <a:lnTo>
                    <a:pt x="140" y="43"/>
                  </a:lnTo>
                  <a:lnTo>
                    <a:pt x="151" y="58"/>
                  </a:lnTo>
                  <a:lnTo>
                    <a:pt x="155" y="76"/>
                  </a:lnTo>
                  <a:lnTo>
                    <a:pt x="149" y="80"/>
                  </a:lnTo>
                  <a:lnTo>
                    <a:pt x="142" y="85"/>
                  </a:lnTo>
                  <a:lnTo>
                    <a:pt x="132" y="87"/>
                  </a:lnTo>
                  <a:lnTo>
                    <a:pt x="122" y="89"/>
                  </a:lnTo>
                  <a:lnTo>
                    <a:pt x="107" y="87"/>
                  </a:lnTo>
                  <a:lnTo>
                    <a:pt x="93" y="87"/>
                  </a:lnTo>
                  <a:lnTo>
                    <a:pt x="78" y="83"/>
                  </a:lnTo>
                  <a:lnTo>
                    <a:pt x="64" y="80"/>
                  </a:lnTo>
                  <a:lnTo>
                    <a:pt x="47" y="70"/>
                  </a:lnTo>
                  <a:lnTo>
                    <a:pt x="35" y="62"/>
                  </a:lnTo>
                  <a:lnTo>
                    <a:pt x="21" y="54"/>
                  </a:lnTo>
                  <a:lnTo>
                    <a:pt x="14" y="47"/>
                  </a:lnTo>
                  <a:lnTo>
                    <a:pt x="0" y="2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14" name="Freeform 294">
              <a:extLst>
                <a:ext uri="{FF2B5EF4-FFF2-40B4-BE49-F238E27FC236}">
                  <a16:creationId xmlns:a16="http://schemas.microsoft.com/office/drawing/2014/main" id="{A196FEFD-D567-27F3-480B-09C949C2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581"/>
              <a:ext cx="47" cy="28"/>
            </a:xfrm>
            <a:custGeom>
              <a:avLst/>
              <a:gdLst>
                <a:gd name="T0" fmla="*/ 0 w 93"/>
                <a:gd name="T1" fmla="*/ 58 h 58"/>
                <a:gd name="T2" fmla="*/ 2 w 93"/>
                <a:gd name="T3" fmla="*/ 56 h 58"/>
                <a:gd name="T4" fmla="*/ 13 w 93"/>
                <a:gd name="T5" fmla="*/ 56 h 58"/>
                <a:gd name="T6" fmla="*/ 27 w 93"/>
                <a:gd name="T7" fmla="*/ 56 h 58"/>
                <a:gd name="T8" fmla="*/ 44 w 93"/>
                <a:gd name="T9" fmla="*/ 56 h 58"/>
                <a:gd name="T10" fmla="*/ 60 w 93"/>
                <a:gd name="T11" fmla="*/ 52 h 58"/>
                <a:gd name="T12" fmla="*/ 75 w 93"/>
                <a:gd name="T13" fmla="*/ 48 h 58"/>
                <a:gd name="T14" fmla="*/ 87 w 93"/>
                <a:gd name="T15" fmla="*/ 41 h 58"/>
                <a:gd name="T16" fmla="*/ 93 w 93"/>
                <a:gd name="T17" fmla="*/ 31 h 58"/>
                <a:gd name="T18" fmla="*/ 87 w 93"/>
                <a:gd name="T19" fmla="*/ 19 h 58"/>
                <a:gd name="T20" fmla="*/ 77 w 93"/>
                <a:gd name="T21" fmla="*/ 10 h 58"/>
                <a:gd name="T22" fmla="*/ 62 w 93"/>
                <a:gd name="T23" fmla="*/ 2 h 58"/>
                <a:gd name="T24" fmla="*/ 46 w 93"/>
                <a:gd name="T25" fmla="*/ 0 h 58"/>
                <a:gd name="T26" fmla="*/ 29 w 93"/>
                <a:gd name="T27" fmla="*/ 2 h 58"/>
                <a:gd name="T28" fmla="*/ 13 w 93"/>
                <a:gd name="T29" fmla="*/ 12 h 58"/>
                <a:gd name="T30" fmla="*/ 4 w 93"/>
                <a:gd name="T31" fmla="*/ 29 h 58"/>
                <a:gd name="T32" fmla="*/ 0 w 93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58">
                  <a:moveTo>
                    <a:pt x="0" y="58"/>
                  </a:moveTo>
                  <a:lnTo>
                    <a:pt x="2" y="56"/>
                  </a:lnTo>
                  <a:lnTo>
                    <a:pt x="13" y="56"/>
                  </a:lnTo>
                  <a:lnTo>
                    <a:pt x="27" y="56"/>
                  </a:lnTo>
                  <a:lnTo>
                    <a:pt x="44" y="56"/>
                  </a:lnTo>
                  <a:lnTo>
                    <a:pt x="60" y="52"/>
                  </a:lnTo>
                  <a:lnTo>
                    <a:pt x="75" y="48"/>
                  </a:lnTo>
                  <a:lnTo>
                    <a:pt x="87" y="41"/>
                  </a:lnTo>
                  <a:lnTo>
                    <a:pt x="93" y="31"/>
                  </a:lnTo>
                  <a:lnTo>
                    <a:pt x="87" y="19"/>
                  </a:lnTo>
                  <a:lnTo>
                    <a:pt x="77" y="10"/>
                  </a:lnTo>
                  <a:lnTo>
                    <a:pt x="62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3" y="12"/>
                  </a:lnTo>
                  <a:lnTo>
                    <a:pt x="4" y="2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15" name="Freeform 295">
              <a:extLst>
                <a:ext uri="{FF2B5EF4-FFF2-40B4-BE49-F238E27FC236}">
                  <a16:creationId xmlns:a16="http://schemas.microsoft.com/office/drawing/2014/main" id="{F2BF8BF9-51A2-09C5-21A9-EF86DDC6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2515"/>
              <a:ext cx="47" cy="25"/>
            </a:xfrm>
            <a:custGeom>
              <a:avLst/>
              <a:gdLst>
                <a:gd name="T0" fmla="*/ 0 w 97"/>
                <a:gd name="T1" fmla="*/ 49 h 52"/>
                <a:gd name="T2" fmla="*/ 1 w 97"/>
                <a:gd name="T3" fmla="*/ 49 h 52"/>
                <a:gd name="T4" fmla="*/ 13 w 97"/>
                <a:gd name="T5" fmla="*/ 50 h 52"/>
                <a:gd name="T6" fmla="*/ 27 w 97"/>
                <a:gd name="T7" fmla="*/ 50 h 52"/>
                <a:gd name="T8" fmla="*/ 44 w 97"/>
                <a:gd name="T9" fmla="*/ 52 h 52"/>
                <a:gd name="T10" fmla="*/ 60 w 97"/>
                <a:gd name="T11" fmla="*/ 50 h 52"/>
                <a:gd name="T12" fmla="*/ 75 w 97"/>
                <a:gd name="T13" fmla="*/ 49 h 52"/>
                <a:gd name="T14" fmla="*/ 87 w 97"/>
                <a:gd name="T15" fmla="*/ 41 h 52"/>
                <a:gd name="T16" fmla="*/ 97 w 97"/>
                <a:gd name="T17" fmla="*/ 35 h 52"/>
                <a:gd name="T18" fmla="*/ 93 w 97"/>
                <a:gd name="T19" fmla="*/ 21 h 52"/>
                <a:gd name="T20" fmla="*/ 83 w 97"/>
                <a:gd name="T21" fmla="*/ 12 h 52"/>
                <a:gd name="T22" fmla="*/ 69 w 97"/>
                <a:gd name="T23" fmla="*/ 2 h 52"/>
                <a:gd name="T24" fmla="*/ 54 w 97"/>
                <a:gd name="T25" fmla="*/ 0 h 52"/>
                <a:gd name="T26" fmla="*/ 34 w 97"/>
                <a:gd name="T27" fmla="*/ 0 h 52"/>
                <a:gd name="T28" fmla="*/ 19 w 97"/>
                <a:gd name="T29" fmla="*/ 6 h 52"/>
                <a:gd name="T30" fmla="*/ 5 w 97"/>
                <a:gd name="T31" fmla="*/ 21 h 52"/>
                <a:gd name="T32" fmla="*/ 0 w 97"/>
                <a:gd name="T33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52">
                  <a:moveTo>
                    <a:pt x="0" y="49"/>
                  </a:moveTo>
                  <a:lnTo>
                    <a:pt x="1" y="49"/>
                  </a:lnTo>
                  <a:lnTo>
                    <a:pt x="13" y="50"/>
                  </a:lnTo>
                  <a:lnTo>
                    <a:pt x="27" y="50"/>
                  </a:lnTo>
                  <a:lnTo>
                    <a:pt x="44" y="52"/>
                  </a:lnTo>
                  <a:lnTo>
                    <a:pt x="60" y="50"/>
                  </a:lnTo>
                  <a:lnTo>
                    <a:pt x="75" y="49"/>
                  </a:lnTo>
                  <a:lnTo>
                    <a:pt x="87" y="41"/>
                  </a:lnTo>
                  <a:lnTo>
                    <a:pt x="97" y="35"/>
                  </a:lnTo>
                  <a:lnTo>
                    <a:pt x="93" y="21"/>
                  </a:lnTo>
                  <a:lnTo>
                    <a:pt x="83" y="12"/>
                  </a:lnTo>
                  <a:lnTo>
                    <a:pt x="69" y="2"/>
                  </a:lnTo>
                  <a:lnTo>
                    <a:pt x="54" y="0"/>
                  </a:lnTo>
                  <a:lnTo>
                    <a:pt x="34" y="0"/>
                  </a:lnTo>
                  <a:lnTo>
                    <a:pt x="19" y="6"/>
                  </a:lnTo>
                  <a:lnTo>
                    <a:pt x="5" y="2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16" name="Freeform 296">
              <a:extLst>
                <a:ext uri="{FF2B5EF4-FFF2-40B4-BE49-F238E27FC236}">
                  <a16:creationId xmlns:a16="http://schemas.microsoft.com/office/drawing/2014/main" id="{C8D6DC20-9402-6AB9-5A5C-E2BA0C8A6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2458"/>
              <a:ext cx="47" cy="28"/>
            </a:xfrm>
            <a:custGeom>
              <a:avLst/>
              <a:gdLst>
                <a:gd name="T0" fmla="*/ 0 w 95"/>
                <a:gd name="T1" fmla="*/ 46 h 56"/>
                <a:gd name="T2" fmla="*/ 2 w 95"/>
                <a:gd name="T3" fmla="*/ 46 h 56"/>
                <a:gd name="T4" fmla="*/ 12 w 95"/>
                <a:gd name="T5" fmla="*/ 48 h 56"/>
                <a:gd name="T6" fmla="*/ 25 w 95"/>
                <a:gd name="T7" fmla="*/ 52 h 56"/>
                <a:gd name="T8" fmla="*/ 43 w 95"/>
                <a:gd name="T9" fmla="*/ 56 h 56"/>
                <a:gd name="T10" fmla="*/ 58 w 95"/>
                <a:gd name="T11" fmla="*/ 56 h 56"/>
                <a:gd name="T12" fmla="*/ 74 w 95"/>
                <a:gd name="T13" fmla="*/ 56 h 56"/>
                <a:gd name="T14" fmla="*/ 85 w 95"/>
                <a:gd name="T15" fmla="*/ 52 h 56"/>
                <a:gd name="T16" fmla="*/ 95 w 95"/>
                <a:gd name="T17" fmla="*/ 46 h 56"/>
                <a:gd name="T18" fmla="*/ 93 w 95"/>
                <a:gd name="T19" fmla="*/ 33 h 56"/>
                <a:gd name="T20" fmla="*/ 87 w 95"/>
                <a:gd name="T21" fmla="*/ 21 h 56"/>
                <a:gd name="T22" fmla="*/ 74 w 95"/>
                <a:gd name="T23" fmla="*/ 9 h 56"/>
                <a:gd name="T24" fmla="*/ 58 w 95"/>
                <a:gd name="T25" fmla="*/ 4 h 56"/>
                <a:gd name="T26" fmla="*/ 41 w 95"/>
                <a:gd name="T27" fmla="*/ 0 h 56"/>
                <a:gd name="T28" fmla="*/ 23 w 95"/>
                <a:gd name="T29" fmla="*/ 5 h 56"/>
                <a:gd name="T30" fmla="*/ 8 w 95"/>
                <a:gd name="T31" fmla="*/ 19 h 56"/>
                <a:gd name="T32" fmla="*/ 0 w 95"/>
                <a:gd name="T3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56">
                  <a:moveTo>
                    <a:pt x="0" y="46"/>
                  </a:moveTo>
                  <a:lnTo>
                    <a:pt x="2" y="46"/>
                  </a:lnTo>
                  <a:lnTo>
                    <a:pt x="12" y="48"/>
                  </a:lnTo>
                  <a:lnTo>
                    <a:pt x="25" y="52"/>
                  </a:lnTo>
                  <a:lnTo>
                    <a:pt x="43" y="56"/>
                  </a:lnTo>
                  <a:lnTo>
                    <a:pt x="58" y="56"/>
                  </a:lnTo>
                  <a:lnTo>
                    <a:pt x="74" y="56"/>
                  </a:lnTo>
                  <a:lnTo>
                    <a:pt x="85" y="52"/>
                  </a:lnTo>
                  <a:lnTo>
                    <a:pt x="95" y="46"/>
                  </a:lnTo>
                  <a:lnTo>
                    <a:pt x="93" y="33"/>
                  </a:lnTo>
                  <a:lnTo>
                    <a:pt x="87" y="21"/>
                  </a:lnTo>
                  <a:lnTo>
                    <a:pt x="74" y="9"/>
                  </a:lnTo>
                  <a:lnTo>
                    <a:pt x="58" y="4"/>
                  </a:lnTo>
                  <a:lnTo>
                    <a:pt x="41" y="0"/>
                  </a:lnTo>
                  <a:lnTo>
                    <a:pt x="23" y="5"/>
                  </a:lnTo>
                  <a:lnTo>
                    <a:pt x="8" y="1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17" name="Freeform 297">
              <a:extLst>
                <a:ext uri="{FF2B5EF4-FFF2-40B4-BE49-F238E27FC236}">
                  <a16:creationId xmlns:a16="http://schemas.microsoft.com/office/drawing/2014/main" id="{FC16B352-65C5-69E6-665B-911ADEDE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2399"/>
              <a:ext cx="46" cy="30"/>
            </a:xfrm>
            <a:custGeom>
              <a:avLst/>
              <a:gdLst>
                <a:gd name="T0" fmla="*/ 0 w 93"/>
                <a:gd name="T1" fmla="*/ 35 h 62"/>
                <a:gd name="T2" fmla="*/ 2 w 93"/>
                <a:gd name="T3" fmla="*/ 35 h 62"/>
                <a:gd name="T4" fmla="*/ 11 w 93"/>
                <a:gd name="T5" fmla="*/ 41 h 62"/>
                <a:gd name="T6" fmla="*/ 23 w 93"/>
                <a:gd name="T7" fmla="*/ 47 h 62"/>
                <a:gd name="T8" fmla="*/ 41 w 93"/>
                <a:gd name="T9" fmla="*/ 55 h 62"/>
                <a:gd name="T10" fmla="*/ 56 w 93"/>
                <a:gd name="T11" fmla="*/ 59 h 62"/>
                <a:gd name="T12" fmla="*/ 72 w 93"/>
                <a:gd name="T13" fmla="*/ 62 h 62"/>
                <a:gd name="T14" fmla="*/ 83 w 93"/>
                <a:gd name="T15" fmla="*/ 60 h 62"/>
                <a:gd name="T16" fmla="*/ 93 w 93"/>
                <a:gd name="T17" fmla="*/ 57 h 62"/>
                <a:gd name="T18" fmla="*/ 93 w 93"/>
                <a:gd name="T19" fmla="*/ 43 h 62"/>
                <a:gd name="T20" fmla="*/ 89 w 93"/>
                <a:gd name="T21" fmla="*/ 31 h 62"/>
                <a:gd name="T22" fmla="*/ 79 w 93"/>
                <a:gd name="T23" fmla="*/ 18 h 62"/>
                <a:gd name="T24" fmla="*/ 66 w 93"/>
                <a:gd name="T25" fmla="*/ 8 h 62"/>
                <a:gd name="T26" fmla="*/ 48 w 93"/>
                <a:gd name="T27" fmla="*/ 0 h 62"/>
                <a:gd name="T28" fmla="*/ 33 w 93"/>
                <a:gd name="T29" fmla="*/ 2 h 62"/>
                <a:gd name="T30" fmla="*/ 15 w 93"/>
                <a:gd name="T31" fmla="*/ 12 h 62"/>
                <a:gd name="T32" fmla="*/ 0 w 93"/>
                <a:gd name="T33" fmla="*/ 3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2">
                  <a:moveTo>
                    <a:pt x="0" y="35"/>
                  </a:moveTo>
                  <a:lnTo>
                    <a:pt x="2" y="35"/>
                  </a:lnTo>
                  <a:lnTo>
                    <a:pt x="11" y="41"/>
                  </a:lnTo>
                  <a:lnTo>
                    <a:pt x="23" y="47"/>
                  </a:lnTo>
                  <a:lnTo>
                    <a:pt x="41" y="55"/>
                  </a:lnTo>
                  <a:lnTo>
                    <a:pt x="56" y="59"/>
                  </a:lnTo>
                  <a:lnTo>
                    <a:pt x="72" y="62"/>
                  </a:lnTo>
                  <a:lnTo>
                    <a:pt x="83" y="60"/>
                  </a:lnTo>
                  <a:lnTo>
                    <a:pt x="93" y="57"/>
                  </a:lnTo>
                  <a:lnTo>
                    <a:pt x="93" y="43"/>
                  </a:lnTo>
                  <a:lnTo>
                    <a:pt x="89" y="31"/>
                  </a:lnTo>
                  <a:lnTo>
                    <a:pt x="79" y="18"/>
                  </a:lnTo>
                  <a:lnTo>
                    <a:pt x="66" y="8"/>
                  </a:lnTo>
                  <a:lnTo>
                    <a:pt x="48" y="0"/>
                  </a:lnTo>
                  <a:lnTo>
                    <a:pt x="33" y="2"/>
                  </a:lnTo>
                  <a:lnTo>
                    <a:pt x="15" y="1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18" name="Freeform 298">
              <a:extLst>
                <a:ext uri="{FF2B5EF4-FFF2-40B4-BE49-F238E27FC236}">
                  <a16:creationId xmlns:a16="http://schemas.microsoft.com/office/drawing/2014/main" id="{AF67E184-5EA9-43EB-9418-75F85A6DC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3679"/>
              <a:ext cx="192" cy="142"/>
            </a:xfrm>
            <a:custGeom>
              <a:avLst/>
              <a:gdLst>
                <a:gd name="T0" fmla="*/ 85 w 386"/>
                <a:gd name="T1" fmla="*/ 41 h 284"/>
                <a:gd name="T2" fmla="*/ 78 w 386"/>
                <a:gd name="T3" fmla="*/ 47 h 284"/>
                <a:gd name="T4" fmla="*/ 62 w 386"/>
                <a:gd name="T5" fmla="*/ 68 h 284"/>
                <a:gd name="T6" fmla="*/ 41 w 386"/>
                <a:gd name="T7" fmla="*/ 97 h 284"/>
                <a:gd name="T8" fmla="*/ 21 w 386"/>
                <a:gd name="T9" fmla="*/ 134 h 284"/>
                <a:gd name="T10" fmla="*/ 4 w 386"/>
                <a:gd name="T11" fmla="*/ 169 h 284"/>
                <a:gd name="T12" fmla="*/ 0 w 386"/>
                <a:gd name="T13" fmla="*/ 204 h 284"/>
                <a:gd name="T14" fmla="*/ 10 w 386"/>
                <a:gd name="T15" fmla="*/ 231 h 284"/>
                <a:gd name="T16" fmla="*/ 41 w 386"/>
                <a:gd name="T17" fmla="*/ 251 h 284"/>
                <a:gd name="T18" fmla="*/ 70 w 386"/>
                <a:gd name="T19" fmla="*/ 258 h 284"/>
                <a:gd name="T20" fmla="*/ 93 w 386"/>
                <a:gd name="T21" fmla="*/ 254 h 284"/>
                <a:gd name="T22" fmla="*/ 111 w 386"/>
                <a:gd name="T23" fmla="*/ 239 h 284"/>
                <a:gd name="T24" fmla="*/ 126 w 386"/>
                <a:gd name="T25" fmla="*/ 218 h 284"/>
                <a:gd name="T26" fmla="*/ 136 w 386"/>
                <a:gd name="T27" fmla="*/ 192 h 284"/>
                <a:gd name="T28" fmla="*/ 146 w 386"/>
                <a:gd name="T29" fmla="*/ 171 h 284"/>
                <a:gd name="T30" fmla="*/ 153 w 386"/>
                <a:gd name="T31" fmla="*/ 156 h 284"/>
                <a:gd name="T32" fmla="*/ 161 w 386"/>
                <a:gd name="T33" fmla="*/ 154 h 284"/>
                <a:gd name="T34" fmla="*/ 149 w 386"/>
                <a:gd name="T35" fmla="*/ 169 h 284"/>
                <a:gd name="T36" fmla="*/ 146 w 386"/>
                <a:gd name="T37" fmla="*/ 189 h 284"/>
                <a:gd name="T38" fmla="*/ 142 w 386"/>
                <a:gd name="T39" fmla="*/ 210 h 284"/>
                <a:gd name="T40" fmla="*/ 144 w 386"/>
                <a:gd name="T41" fmla="*/ 231 h 284"/>
                <a:gd name="T42" fmla="*/ 147 w 386"/>
                <a:gd name="T43" fmla="*/ 249 h 284"/>
                <a:gd name="T44" fmla="*/ 159 w 386"/>
                <a:gd name="T45" fmla="*/ 266 h 284"/>
                <a:gd name="T46" fmla="*/ 177 w 386"/>
                <a:gd name="T47" fmla="*/ 278 h 284"/>
                <a:gd name="T48" fmla="*/ 200 w 386"/>
                <a:gd name="T49" fmla="*/ 284 h 284"/>
                <a:gd name="T50" fmla="*/ 227 w 386"/>
                <a:gd name="T51" fmla="*/ 280 h 284"/>
                <a:gd name="T52" fmla="*/ 244 w 386"/>
                <a:gd name="T53" fmla="*/ 268 h 284"/>
                <a:gd name="T54" fmla="*/ 256 w 386"/>
                <a:gd name="T55" fmla="*/ 247 h 284"/>
                <a:gd name="T56" fmla="*/ 262 w 386"/>
                <a:gd name="T57" fmla="*/ 223 h 284"/>
                <a:gd name="T58" fmla="*/ 262 w 386"/>
                <a:gd name="T59" fmla="*/ 196 h 284"/>
                <a:gd name="T60" fmla="*/ 262 w 386"/>
                <a:gd name="T61" fmla="*/ 175 h 284"/>
                <a:gd name="T62" fmla="*/ 260 w 386"/>
                <a:gd name="T63" fmla="*/ 158 h 284"/>
                <a:gd name="T64" fmla="*/ 260 w 386"/>
                <a:gd name="T65" fmla="*/ 154 h 284"/>
                <a:gd name="T66" fmla="*/ 260 w 386"/>
                <a:gd name="T67" fmla="*/ 158 h 284"/>
                <a:gd name="T68" fmla="*/ 262 w 386"/>
                <a:gd name="T69" fmla="*/ 173 h 284"/>
                <a:gd name="T70" fmla="*/ 268 w 386"/>
                <a:gd name="T71" fmla="*/ 192 h 284"/>
                <a:gd name="T72" fmla="*/ 277 w 386"/>
                <a:gd name="T73" fmla="*/ 216 h 284"/>
                <a:gd name="T74" fmla="*/ 287 w 386"/>
                <a:gd name="T75" fmla="*/ 237 h 284"/>
                <a:gd name="T76" fmla="*/ 305 w 386"/>
                <a:gd name="T77" fmla="*/ 254 h 284"/>
                <a:gd name="T78" fmla="*/ 326 w 386"/>
                <a:gd name="T79" fmla="*/ 264 h 284"/>
                <a:gd name="T80" fmla="*/ 353 w 386"/>
                <a:gd name="T81" fmla="*/ 264 h 284"/>
                <a:gd name="T82" fmla="*/ 376 w 386"/>
                <a:gd name="T83" fmla="*/ 243 h 284"/>
                <a:gd name="T84" fmla="*/ 386 w 386"/>
                <a:gd name="T85" fmla="*/ 214 h 284"/>
                <a:gd name="T86" fmla="*/ 384 w 386"/>
                <a:gd name="T87" fmla="*/ 179 h 284"/>
                <a:gd name="T88" fmla="*/ 374 w 386"/>
                <a:gd name="T89" fmla="*/ 142 h 284"/>
                <a:gd name="T90" fmla="*/ 355 w 386"/>
                <a:gd name="T91" fmla="*/ 105 h 284"/>
                <a:gd name="T92" fmla="*/ 336 w 386"/>
                <a:gd name="T93" fmla="*/ 72 h 284"/>
                <a:gd name="T94" fmla="*/ 314 w 386"/>
                <a:gd name="T95" fmla="*/ 47 h 284"/>
                <a:gd name="T96" fmla="*/ 297 w 386"/>
                <a:gd name="T97" fmla="*/ 33 h 284"/>
                <a:gd name="T98" fmla="*/ 277 w 386"/>
                <a:gd name="T99" fmla="*/ 20 h 284"/>
                <a:gd name="T100" fmla="*/ 254 w 386"/>
                <a:gd name="T101" fmla="*/ 10 h 284"/>
                <a:gd name="T102" fmla="*/ 225 w 386"/>
                <a:gd name="T103" fmla="*/ 2 h 284"/>
                <a:gd name="T104" fmla="*/ 196 w 386"/>
                <a:gd name="T105" fmla="*/ 0 h 284"/>
                <a:gd name="T106" fmla="*/ 163 w 386"/>
                <a:gd name="T107" fmla="*/ 0 h 284"/>
                <a:gd name="T108" fmla="*/ 134 w 386"/>
                <a:gd name="T109" fmla="*/ 8 h 284"/>
                <a:gd name="T110" fmla="*/ 107 w 386"/>
                <a:gd name="T111" fmla="*/ 20 h 284"/>
                <a:gd name="T112" fmla="*/ 85 w 386"/>
                <a:gd name="T113" fmla="*/ 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" h="284">
                  <a:moveTo>
                    <a:pt x="85" y="41"/>
                  </a:moveTo>
                  <a:lnTo>
                    <a:pt x="78" y="47"/>
                  </a:lnTo>
                  <a:lnTo>
                    <a:pt x="62" y="68"/>
                  </a:lnTo>
                  <a:lnTo>
                    <a:pt x="41" y="97"/>
                  </a:lnTo>
                  <a:lnTo>
                    <a:pt x="21" y="134"/>
                  </a:lnTo>
                  <a:lnTo>
                    <a:pt x="4" y="169"/>
                  </a:lnTo>
                  <a:lnTo>
                    <a:pt x="0" y="204"/>
                  </a:lnTo>
                  <a:lnTo>
                    <a:pt x="10" y="231"/>
                  </a:lnTo>
                  <a:lnTo>
                    <a:pt x="41" y="251"/>
                  </a:lnTo>
                  <a:lnTo>
                    <a:pt x="70" y="258"/>
                  </a:lnTo>
                  <a:lnTo>
                    <a:pt x="93" y="254"/>
                  </a:lnTo>
                  <a:lnTo>
                    <a:pt x="111" y="239"/>
                  </a:lnTo>
                  <a:lnTo>
                    <a:pt x="126" y="218"/>
                  </a:lnTo>
                  <a:lnTo>
                    <a:pt x="136" y="192"/>
                  </a:lnTo>
                  <a:lnTo>
                    <a:pt x="146" y="171"/>
                  </a:lnTo>
                  <a:lnTo>
                    <a:pt x="153" y="156"/>
                  </a:lnTo>
                  <a:lnTo>
                    <a:pt x="161" y="154"/>
                  </a:lnTo>
                  <a:lnTo>
                    <a:pt x="149" y="169"/>
                  </a:lnTo>
                  <a:lnTo>
                    <a:pt x="146" y="189"/>
                  </a:lnTo>
                  <a:lnTo>
                    <a:pt x="142" y="210"/>
                  </a:lnTo>
                  <a:lnTo>
                    <a:pt x="144" y="231"/>
                  </a:lnTo>
                  <a:lnTo>
                    <a:pt x="147" y="249"/>
                  </a:lnTo>
                  <a:lnTo>
                    <a:pt x="159" y="266"/>
                  </a:lnTo>
                  <a:lnTo>
                    <a:pt x="177" y="278"/>
                  </a:lnTo>
                  <a:lnTo>
                    <a:pt x="200" y="284"/>
                  </a:lnTo>
                  <a:lnTo>
                    <a:pt x="227" y="280"/>
                  </a:lnTo>
                  <a:lnTo>
                    <a:pt x="244" y="268"/>
                  </a:lnTo>
                  <a:lnTo>
                    <a:pt x="256" y="247"/>
                  </a:lnTo>
                  <a:lnTo>
                    <a:pt x="262" y="223"/>
                  </a:lnTo>
                  <a:lnTo>
                    <a:pt x="262" y="196"/>
                  </a:lnTo>
                  <a:lnTo>
                    <a:pt x="262" y="175"/>
                  </a:lnTo>
                  <a:lnTo>
                    <a:pt x="260" y="158"/>
                  </a:lnTo>
                  <a:lnTo>
                    <a:pt x="260" y="154"/>
                  </a:lnTo>
                  <a:lnTo>
                    <a:pt x="260" y="158"/>
                  </a:lnTo>
                  <a:lnTo>
                    <a:pt x="262" y="173"/>
                  </a:lnTo>
                  <a:lnTo>
                    <a:pt x="268" y="192"/>
                  </a:lnTo>
                  <a:lnTo>
                    <a:pt x="277" y="216"/>
                  </a:lnTo>
                  <a:lnTo>
                    <a:pt x="287" y="237"/>
                  </a:lnTo>
                  <a:lnTo>
                    <a:pt x="305" y="254"/>
                  </a:lnTo>
                  <a:lnTo>
                    <a:pt x="326" y="264"/>
                  </a:lnTo>
                  <a:lnTo>
                    <a:pt x="353" y="264"/>
                  </a:lnTo>
                  <a:lnTo>
                    <a:pt x="376" y="243"/>
                  </a:lnTo>
                  <a:lnTo>
                    <a:pt x="386" y="214"/>
                  </a:lnTo>
                  <a:lnTo>
                    <a:pt x="384" y="179"/>
                  </a:lnTo>
                  <a:lnTo>
                    <a:pt x="374" y="142"/>
                  </a:lnTo>
                  <a:lnTo>
                    <a:pt x="355" y="105"/>
                  </a:lnTo>
                  <a:lnTo>
                    <a:pt x="336" y="72"/>
                  </a:lnTo>
                  <a:lnTo>
                    <a:pt x="314" y="47"/>
                  </a:lnTo>
                  <a:lnTo>
                    <a:pt x="297" y="33"/>
                  </a:lnTo>
                  <a:lnTo>
                    <a:pt x="277" y="20"/>
                  </a:lnTo>
                  <a:lnTo>
                    <a:pt x="254" y="10"/>
                  </a:lnTo>
                  <a:lnTo>
                    <a:pt x="225" y="2"/>
                  </a:lnTo>
                  <a:lnTo>
                    <a:pt x="196" y="0"/>
                  </a:lnTo>
                  <a:lnTo>
                    <a:pt x="163" y="0"/>
                  </a:lnTo>
                  <a:lnTo>
                    <a:pt x="134" y="8"/>
                  </a:lnTo>
                  <a:lnTo>
                    <a:pt x="107" y="20"/>
                  </a:lnTo>
                  <a:lnTo>
                    <a:pt x="85" y="41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19" name="Freeform 299">
              <a:extLst>
                <a:ext uri="{FF2B5EF4-FFF2-40B4-BE49-F238E27FC236}">
                  <a16:creationId xmlns:a16="http://schemas.microsoft.com/office/drawing/2014/main" id="{661FD3A7-B7C0-A598-EC76-2DAA86E11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3762"/>
              <a:ext cx="57" cy="30"/>
            </a:xfrm>
            <a:custGeom>
              <a:avLst/>
              <a:gdLst>
                <a:gd name="T0" fmla="*/ 0 w 112"/>
                <a:gd name="T1" fmla="*/ 0 h 60"/>
                <a:gd name="T2" fmla="*/ 7 w 112"/>
                <a:gd name="T3" fmla="*/ 8 h 60"/>
                <a:gd name="T4" fmla="*/ 19 w 112"/>
                <a:gd name="T5" fmla="*/ 16 h 60"/>
                <a:gd name="T6" fmla="*/ 29 w 112"/>
                <a:gd name="T7" fmla="*/ 24 h 60"/>
                <a:gd name="T8" fmla="*/ 44 w 112"/>
                <a:gd name="T9" fmla="*/ 31 h 60"/>
                <a:gd name="T10" fmla="*/ 56 w 112"/>
                <a:gd name="T11" fmla="*/ 37 h 60"/>
                <a:gd name="T12" fmla="*/ 73 w 112"/>
                <a:gd name="T13" fmla="*/ 45 h 60"/>
                <a:gd name="T14" fmla="*/ 91 w 112"/>
                <a:gd name="T15" fmla="*/ 51 h 60"/>
                <a:gd name="T16" fmla="*/ 112 w 112"/>
                <a:gd name="T17" fmla="*/ 57 h 60"/>
                <a:gd name="T18" fmla="*/ 104 w 112"/>
                <a:gd name="T19" fmla="*/ 57 h 60"/>
                <a:gd name="T20" fmla="*/ 93 w 112"/>
                <a:gd name="T21" fmla="*/ 60 h 60"/>
                <a:gd name="T22" fmla="*/ 75 w 112"/>
                <a:gd name="T23" fmla="*/ 60 h 60"/>
                <a:gd name="T24" fmla="*/ 58 w 112"/>
                <a:gd name="T25" fmla="*/ 60 h 60"/>
                <a:gd name="T26" fmla="*/ 37 w 112"/>
                <a:gd name="T27" fmla="*/ 55 h 60"/>
                <a:gd name="T28" fmla="*/ 21 w 112"/>
                <a:gd name="T29" fmla="*/ 43 h 60"/>
                <a:gd name="T30" fmla="*/ 6 w 112"/>
                <a:gd name="T31" fmla="*/ 24 h 60"/>
                <a:gd name="T32" fmla="*/ 0 w 112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60">
                  <a:moveTo>
                    <a:pt x="0" y="0"/>
                  </a:moveTo>
                  <a:lnTo>
                    <a:pt x="7" y="8"/>
                  </a:lnTo>
                  <a:lnTo>
                    <a:pt x="19" y="16"/>
                  </a:lnTo>
                  <a:lnTo>
                    <a:pt x="29" y="24"/>
                  </a:lnTo>
                  <a:lnTo>
                    <a:pt x="44" y="31"/>
                  </a:lnTo>
                  <a:lnTo>
                    <a:pt x="56" y="37"/>
                  </a:lnTo>
                  <a:lnTo>
                    <a:pt x="73" y="45"/>
                  </a:lnTo>
                  <a:lnTo>
                    <a:pt x="91" y="51"/>
                  </a:lnTo>
                  <a:lnTo>
                    <a:pt x="112" y="57"/>
                  </a:lnTo>
                  <a:lnTo>
                    <a:pt x="104" y="57"/>
                  </a:lnTo>
                  <a:lnTo>
                    <a:pt x="93" y="60"/>
                  </a:lnTo>
                  <a:lnTo>
                    <a:pt x="75" y="60"/>
                  </a:lnTo>
                  <a:lnTo>
                    <a:pt x="58" y="60"/>
                  </a:lnTo>
                  <a:lnTo>
                    <a:pt x="37" y="55"/>
                  </a:lnTo>
                  <a:lnTo>
                    <a:pt x="21" y="43"/>
                  </a:lnTo>
                  <a:lnTo>
                    <a:pt x="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20" name="Freeform 300">
              <a:extLst>
                <a:ext uri="{FF2B5EF4-FFF2-40B4-BE49-F238E27FC236}">
                  <a16:creationId xmlns:a16="http://schemas.microsoft.com/office/drawing/2014/main" id="{1A747890-41CB-0B89-0B66-212FE4234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765"/>
              <a:ext cx="46" cy="33"/>
            </a:xfrm>
            <a:custGeom>
              <a:avLst/>
              <a:gdLst>
                <a:gd name="T0" fmla="*/ 91 w 91"/>
                <a:gd name="T1" fmla="*/ 0 h 68"/>
                <a:gd name="T2" fmla="*/ 81 w 91"/>
                <a:gd name="T3" fmla="*/ 8 h 68"/>
                <a:gd name="T4" fmla="*/ 74 w 91"/>
                <a:gd name="T5" fmla="*/ 18 h 68"/>
                <a:gd name="T6" fmla="*/ 64 w 91"/>
                <a:gd name="T7" fmla="*/ 27 h 68"/>
                <a:gd name="T8" fmla="*/ 54 w 91"/>
                <a:gd name="T9" fmla="*/ 37 h 68"/>
                <a:gd name="T10" fmla="*/ 41 w 91"/>
                <a:gd name="T11" fmla="*/ 43 h 68"/>
                <a:gd name="T12" fmla="*/ 29 w 91"/>
                <a:gd name="T13" fmla="*/ 51 h 68"/>
                <a:gd name="T14" fmla="*/ 14 w 91"/>
                <a:gd name="T15" fmla="*/ 56 h 68"/>
                <a:gd name="T16" fmla="*/ 0 w 91"/>
                <a:gd name="T17" fmla="*/ 64 h 68"/>
                <a:gd name="T18" fmla="*/ 2 w 91"/>
                <a:gd name="T19" fmla="*/ 64 h 68"/>
                <a:gd name="T20" fmla="*/ 12 w 91"/>
                <a:gd name="T21" fmla="*/ 68 h 68"/>
                <a:gd name="T22" fmla="*/ 25 w 91"/>
                <a:gd name="T23" fmla="*/ 66 h 68"/>
                <a:gd name="T24" fmla="*/ 43 w 91"/>
                <a:gd name="T25" fmla="*/ 66 h 68"/>
                <a:gd name="T26" fmla="*/ 58 w 91"/>
                <a:gd name="T27" fmla="*/ 58 h 68"/>
                <a:gd name="T28" fmla="*/ 74 w 91"/>
                <a:gd name="T29" fmla="*/ 47 h 68"/>
                <a:gd name="T30" fmla="*/ 83 w 91"/>
                <a:gd name="T31" fmla="*/ 25 h 68"/>
                <a:gd name="T32" fmla="*/ 91 w 91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68">
                  <a:moveTo>
                    <a:pt x="91" y="0"/>
                  </a:moveTo>
                  <a:lnTo>
                    <a:pt x="81" y="8"/>
                  </a:lnTo>
                  <a:lnTo>
                    <a:pt x="74" y="18"/>
                  </a:lnTo>
                  <a:lnTo>
                    <a:pt x="64" y="27"/>
                  </a:lnTo>
                  <a:lnTo>
                    <a:pt x="54" y="37"/>
                  </a:lnTo>
                  <a:lnTo>
                    <a:pt x="41" y="43"/>
                  </a:lnTo>
                  <a:lnTo>
                    <a:pt x="29" y="51"/>
                  </a:lnTo>
                  <a:lnTo>
                    <a:pt x="14" y="5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12" y="68"/>
                  </a:lnTo>
                  <a:lnTo>
                    <a:pt x="25" y="66"/>
                  </a:lnTo>
                  <a:lnTo>
                    <a:pt x="43" y="66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3" y="2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21" name="Freeform 301">
              <a:extLst>
                <a:ext uri="{FF2B5EF4-FFF2-40B4-BE49-F238E27FC236}">
                  <a16:creationId xmlns:a16="http://schemas.microsoft.com/office/drawing/2014/main" id="{735445D4-44B6-73AC-3176-2C207042C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3793"/>
              <a:ext cx="54" cy="16"/>
            </a:xfrm>
            <a:custGeom>
              <a:avLst/>
              <a:gdLst>
                <a:gd name="T0" fmla="*/ 0 w 107"/>
                <a:gd name="T1" fmla="*/ 0 h 35"/>
                <a:gd name="T2" fmla="*/ 10 w 107"/>
                <a:gd name="T3" fmla="*/ 4 h 35"/>
                <a:gd name="T4" fmla="*/ 22 w 107"/>
                <a:gd name="T5" fmla="*/ 8 h 35"/>
                <a:gd name="T6" fmla="*/ 33 w 107"/>
                <a:gd name="T7" fmla="*/ 10 h 35"/>
                <a:gd name="T8" fmla="*/ 47 w 107"/>
                <a:gd name="T9" fmla="*/ 14 h 35"/>
                <a:gd name="T10" fmla="*/ 59 w 107"/>
                <a:gd name="T11" fmla="*/ 14 h 35"/>
                <a:gd name="T12" fmla="*/ 74 w 107"/>
                <a:gd name="T13" fmla="*/ 14 h 35"/>
                <a:gd name="T14" fmla="*/ 90 w 107"/>
                <a:gd name="T15" fmla="*/ 12 h 35"/>
                <a:gd name="T16" fmla="*/ 107 w 107"/>
                <a:gd name="T17" fmla="*/ 12 h 35"/>
                <a:gd name="T18" fmla="*/ 103 w 107"/>
                <a:gd name="T19" fmla="*/ 14 h 35"/>
                <a:gd name="T20" fmla="*/ 95 w 107"/>
                <a:gd name="T21" fmla="*/ 22 h 35"/>
                <a:gd name="T22" fmla="*/ 82 w 107"/>
                <a:gd name="T23" fmla="*/ 27 h 35"/>
                <a:gd name="T24" fmla="*/ 68 w 107"/>
                <a:gd name="T25" fmla="*/ 35 h 35"/>
                <a:gd name="T26" fmla="*/ 51 w 107"/>
                <a:gd name="T27" fmla="*/ 35 h 35"/>
                <a:gd name="T28" fmla="*/ 33 w 107"/>
                <a:gd name="T29" fmla="*/ 33 h 35"/>
                <a:gd name="T30" fmla="*/ 16 w 107"/>
                <a:gd name="T31" fmla="*/ 20 h 35"/>
                <a:gd name="T32" fmla="*/ 0 w 10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5">
                  <a:moveTo>
                    <a:pt x="0" y="0"/>
                  </a:moveTo>
                  <a:lnTo>
                    <a:pt x="10" y="4"/>
                  </a:lnTo>
                  <a:lnTo>
                    <a:pt x="22" y="8"/>
                  </a:lnTo>
                  <a:lnTo>
                    <a:pt x="33" y="10"/>
                  </a:lnTo>
                  <a:lnTo>
                    <a:pt x="47" y="14"/>
                  </a:lnTo>
                  <a:lnTo>
                    <a:pt x="59" y="14"/>
                  </a:lnTo>
                  <a:lnTo>
                    <a:pt x="74" y="14"/>
                  </a:lnTo>
                  <a:lnTo>
                    <a:pt x="90" y="12"/>
                  </a:lnTo>
                  <a:lnTo>
                    <a:pt x="107" y="12"/>
                  </a:lnTo>
                  <a:lnTo>
                    <a:pt x="103" y="14"/>
                  </a:lnTo>
                  <a:lnTo>
                    <a:pt x="95" y="22"/>
                  </a:lnTo>
                  <a:lnTo>
                    <a:pt x="82" y="27"/>
                  </a:lnTo>
                  <a:lnTo>
                    <a:pt x="68" y="35"/>
                  </a:lnTo>
                  <a:lnTo>
                    <a:pt x="51" y="35"/>
                  </a:lnTo>
                  <a:lnTo>
                    <a:pt x="33" y="33"/>
                  </a:lnTo>
                  <a:lnTo>
                    <a:pt x="1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22" name="Freeform 302">
              <a:extLst>
                <a:ext uri="{FF2B5EF4-FFF2-40B4-BE49-F238E27FC236}">
                  <a16:creationId xmlns:a16="http://schemas.microsoft.com/office/drawing/2014/main" id="{59D70673-414C-AE34-3411-2B040333A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3735"/>
              <a:ext cx="56" cy="31"/>
            </a:xfrm>
            <a:custGeom>
              <a:avLst/>
              <a:gdLst>
                <a:gd name="T0" fmla="*/ 0 w 113"/>
                <a:gd name="T1" fmla="*/ 0 h 62"/>
                <a:gd name="T2" fmla="*/ 10 w 113"/>
                <a:gd name="T3" fmla="*/ 8 h 62"/>
                <a:gd name="T4" fmla="*/ 20 w 113"/>
                <a:gd name="T5" fmla="*/ 17 h 62"/>
                <a:gd name="T6" fmla="*/ 31 w 113"/>
                <a:gd name="T7" fmla="*/ 25 h 62"/>
                <a:gd name="T8" fmla="*/ 47 w 113"/>
                <a:gd name="T9" fmla="*/ 35 h 62"/>
                <a:gd name="T10" fmla="*/ 58 w 113"/>
                <a:gd name="T11" fmla="*/ 41 h 62"/>
                <a:gd name="T12" fmla="*/ 76 w 113"/>
                <a:gd name="T13" fmla="*/ 46 h 62"/>
                <a:gd name="T14" fmla="*/ 91 w 113"/>
                <a:gd name="T15" fmla="*/ 52 h 62"/>
                <a:gd name="T16" fmla="*/ 113 w 113"/>
                <a:gd name="T17" fmla="*/ 58 h 62"/>
                <a:gd name="T18" fmla="*/ 107 w 113"/>
                <a:gd name="T19" fmla="*/ 58 h 62"/>
                <a:gd name="T20" fmla="*/ 95 w 113"/>
                <a:gd name="T21" fmla="*/ 62 h 62"/>
                <a:gd name="T22" fmla="*/ 78 w 113"/>
                <a:gd name="T23" fmla="*/ 62 h 62"/>
                <a:gd name="T24" fmla="*/ 60 w 113"/>
                <a:gd name="T25" fmla="*/ 62 h 62"/>
                <a:gd name="T26" fmla="*/ 39 w 113"/>
                <a:gd name="T27" fmla="*/ 56 h 62"/>
                <a:gd name="T28" fmla="*/ 21 w 113"/>
                <a:gd name="T29" fmla="*/ 45 h 62"/>
                <a:gd name="T30" fmla="*/ 6 w 113"/>
                <a:gd name="T31" fmla="*/ 25 h 62"/>
                <a:gd name="T32" fmla="*/ 0 w 113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62">
                  <a:moveTo>
                    <a:pt x="0" y="0"/>
                  </a:moveTo>
                  <a:lnTo>
                    <a:pt x="10" y="8"/>
                  </a:lnTo>
                  <a:lnTo>
                    <a:pt x="20" y="17"/>
                  </a:lnTo>
                  <a:lnTo>
                    <a:pt x="31" y="25"/>
                  </a:lnTo>
                  <a:lnTo>
                    <a:pt x="47" y="35"/>
                  </a:lnTo>
                  <a:lnTo>
                    <a:pt x="58" y="41"/>
                  </a:lnTo>
                  <a:lnTo>
                    <a:pt x="76" y="46"/>
                  </a:lnTo>
                  <a:lnTo>
                    <a:pt x="91" y="52"/>
                  </a:lnTo>
                  <a:lnTo>
                    <a:pt x="113" y="58"/>
                  </a:lnTo>
                  <a:lnTo>
                    <a:pt x="107" y="58"/>
                  </a:lnTo>
                  <a:lnTo>
                    <a:pt x="95" y="62"/>
                  </a:lnTo>
                  <a:lnTo>
                    <a:pt x="78" y="62"/>
                  </a:lnTo>
                  <a:lnTo>
                    <a:pt x="60" y="62"/>
                  </a:lnTo>
                  <a:lnTo>
                    <a:pt x="39" y="56"/>
                  </a:lnTo>
                  <a:lnTo>
                    <a:pt x="21" y="45"/>
                  </a:lnTo>
                  <a:lnTo>
                    <a:pt x="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23" name="Freeform 303">
              <a:extLst>
                <a:ext uri="{FF2B5EF4-FFF2-40B4-BE49-F238E27FC236}">
                  <a16:creationId xmlns:a16="http://schemas.microsoft.com/office/drawing/2014/main" id="{C6F3B531-63AD-C1A8-229E-7109C50DA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3739"/>
              <a:ext cx="46" cy="34"/>
            </a:xfrm>
            <a:custGeom>
              <a:avLst/>
              <a:gdLst>
                <a:gd name="T0" fmla="*/ 91 w 91"/>
                <a:gd name="T1" fmla="*/ 0 h 68"/>
                <a:gd name="T2" fmla="*/ 81 w 91"/>
                <a:gd name="T3" fmla="*/ 7 h 68"/>
                <a:gd name="T4" fmla="*/ 71 w 91"/>
                <a:gd name="T5" fmla="*/ 17 h 68"/>
                <a:gd name="T6" fmla="*/ 62 w 91"/>
                <a:gd name="T7" fmla="*/ 27 h 68"/>
                <a:gd name="T8" fmla="*/ 52 w 91"/>
                <a:gd name="T9" fmla="*/ 37 h 68"/>
                <a:gd name="T10" fmla="*/ 40 w 91"/>
                <a:gd name="T11" fmla="*/ 42 h 68"/>
                <a:gd name="T12" fmla="*/ 29 w 91"/>
                <a:gd name="T13" fmla="*/ 50 h 68"/>
                <a:gd name="T14" fmla="*/ 13 w 91"/>
                <a:gd name="T15" fmla="*/ 56 h 68"/>
                <a:gd name="T16" fmla="*/ 0 w 91"/>
                <a:gd name="T17" fmla="*/ 64 h 68"/>
                <a:gd name="T18" fmla="*/ 4 w 91"/>
                <a:gd name="T19" fmla="*/ 64 h 68"/>
                <a:gd name="T20" fmla="*/ 13 w 91"/>
                <a:gd name="T21" fmla="*/ 68 h 68"/>
                <a:gd name="T22" fmla="*/ 27 w 91"/>
                <a:gd name="T23" fmla="*/ 66 h 68"/>
                <a:gd name="T24" fmla="*/ 44 w 91"/>
                <a:gd name="T25" fmla="*/ 66 h 68"/>
                <a:gd name="T26" fmla="*/ 58 w 91"/>
                <a:gd name="T27" fmla="*/ 58 h 68"/>
                <a:gd name="T28" fmla="*/ 73 w 91"/>
                <a:gd name="T29" fmla="*/ 46 h 68"/>
                <a:gd name="T30" fmla="*/ 83 w 91"/>
                <a:gd name="T31" fmla="*/ 25 h 68"/>
                <a:gd name="T32" fmla="*/ 91 w 91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68">
                  <a:moveTo>
                    <a:pt x="91" y="0"/>
                  </a:moveTo>
                  <a:lnTo>
                    <a:pt x="81" y="7"/>
                  </a:lnTo>
                  <a:lnTo>
                    <a:pt x="71" y="17"/>
                  </a:lnTo>
                  <a:lnTo>
                    <a:pt x="62" y="27"/>
                  </a:lnTo>
                  <a:lnTo>
                    <a:pt x="52" y="37"/>
                  </a:lnTo>
                  <a:lnTo>
                    <a:pt x="40" y="42"/>
                  </a:lnTo>
                  <a:lnTo>
                    <a:pt x="29" y="50"/>
                  </a:lnTo>
                  <a:lnTo>
                    <a:pt x="13" y="56"/>
                  </a:lnTo>
                  <a:lnTo>
                    <a:pt x="0" y="64"/>
                  </a:lnTo>
                  <a:lnTo>
                    <a:pt x="4" y="64"/>
                  </a:lnTo>
                  <a:lnTo>
                    <a:pt x="13" y="68"/>
                  </a:lnTo>
                  <a:lnTo>
                    <a:pt x="27" y="66"/>
                  </a:lnTo>
                  <a:lnTo>
                    <a:pt x="44" y="66"/>
                  </a:lnTo>
                  <a:lnTo>
                    <a:pt x="58" y="58"/>
                  </a:lnTo>
                  <a:lnTo>
                    <a:pt x="73" y="46"/>
                  </a:lnTo>
                  <a:lnTo>
                    <a:pt x="83" y="2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24" name="Freeform 304">
              <a:extLst>
                <a:ext uri="{FF2B5EF4-FFF2-40B4-BE49-F238E27FC236}">
                  <a16:creationId xmlns:a16="http://schemas.microsoft.com/office/drawing/2014/main" id="{64B47EB4-0D53-89EB-D6B7-E4CCEB047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3766"/>
              <a:ext cx="54" cy="18"/>
            </a:xfrm>
            <a:custGeom>
              <a:avLst/>
              <a:gdLst>
                <a:gd name="T0" fmla="*/ 0 w 107"/>
                <a:gd name="T1" fmla="*/ 0 h 35"/>
                <a:gd name="T2" fmla="*/ 10 w 107"/>
                <a:gd name="T3" fmla="*/ 4 h 35"/>
                <a:gd name="T4" fmla="*/ 22 w 107"/>
                <a:gd name="T5" fmla="*/ 8 h 35"/>
                <a:gd name="T6" fmla="*/ 33 w 107"/>
                <a:gd name="T7" fmla="*/ 10 h 35"/>
                <a:gd name="T8" fmla="*/ 47 w 107"/>
                <a:gd name="T9" fmla="*/ 14 h 35"/>
                <a:gd name="T10" fmla="*/ 59 w 107"/>
                <a:gd name="T11" fmla="*/ 14 h 35"/>
                <a:gd name="T12" fmla="*/ 74 w 107"/>
                <a:gd name="T13" fmla="*/ 14 h 35"/>
                <a:gd name="T14" fmla="*/ 90 w 107"/>
                <a:gd name="T15" fmla="*/ 12 h 35"/>
                <a:gd name="T16" fmla="*/ 107 w 107"/>
                <a:gd name="T17" fmla="*/ 10 h 35"/>
                <a:gd name="T18" fmla="*/ 101 w 107"/>
                <a:gd name="T19" fmla="*/ 12 h 35"/>
                <a:gd name="T20" fmla="*/ 93 w 107"/>
                <a:gd name="T21" fmla="*/ 19 h 35"/>
                <a:gd name="T22" fmla="*/ 80 w 107"/>
                <a:gd name="T23" fmla="*/ 25 h 35"/>
                <a:gd name="T24" fmla="*/ 66 w 107"/>
                <a:gd name="T25" fmla="*/ 33 h 35"/>
                <a:gd name="T26" fmla="*/ 49 w 107"/>
                <a:gd name="T27" fmla="*/ 35 h 35"/>
                <a:gd name="T28" fmla="*/ 31 w 107"/>
                <a:gd name="T29" fmla="*/ 33 h 35"/>
                <a:gd name="T30" fmla="*/ 14 w 107"/>
                <a:gd name="T31" fmla="*/ 19 h 35"/>
                <a:gd name="T32" fmla="*/ 0 w 107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5">
                  <a:moveTo>
                    <a:pt x="0" y="0"/>
                  </a:moveTo>
                  <a:lnTo>
                    <a:pt x="10" y="4"/>
                  </a:lnTo>
                  <a:lnTo>
                    <a:pt x="22" y="8"/>
                  </a:lnTo>
                  <a:lnTo>
                    <a:pt x="33" y="10"/>
                  </a:lnTo>
                  <a:lnTo>
                    <a:pt x="47" y="14"/>
                  </a:lnTo>
                  <a:lnTo>
                    <a:pt x="59" y="14"/>
                  </a:lnTo>
                  <a:lnTo>
                    <a:pt x="74" y="14"/>
                  </a:lnTo>
                  <a:lnTo>
                    <a:pt x="90" y="12"/>
                  </a:lnTo>
                  <a:lnTo>
                    <a:pt x="107" y="10"/>
                  </a:lnTo>
                  <a:lnTo>
                    <a:pt x="101" y="12"/>
                  </a:lnTo>
                  <a:lnTo>
                    <a:pt x="93" y="19"/>
                  </a:lnTo>
                  <a:lnTo>
                    <a:pt x="80" y="25"/>
                  </a:lnTo>
                  <a:lnTo>
                    <a:pt x="66" y="33"/>
                  </a:lnTo>
                  <a:lnTo>
                    <a:pt x="49" y="35"/>
                  </a:lnTo>
                  <a:lnTo>
                    <a:pt x="31" y="33"/>
                  </a:lnTo>
                  <a:lnTo>
                    <a:pt x="1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25" name="Freeform 305">
              <a:extLst>
                <a:ext uri="{FF2B5EF4-FFF2-40B4-BE49-F238E27FC236}">
                  <a16:creationId xmlns:a16="http://schemas.microsoft.com/office/drawing/2014/main" id="{CE540C4D-D8D9-922D-5115-1DEF13AC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3714"/>
              <a:ext cx="50" cy="33"/>
            </a:xfrm>
            <a:custGeom>
              <a:avLst/>
              <a:gdLst>
                <a:gd name="T0" fmla="*/ 0 w 101"/>
                <a:gd name="T1" fmla="*/ 0 h 68"/>
                <a:gd name="T2" fmla="*/ 6 w 101"/>
                <a:gd name="T3" fmla="*/ 8 h 68"/>
                <a:gd name="T4" fmla="*/ 16 w 101"/>
                <a:gd name="T5" fmla="*/ 18 h 68"/>
                <a:gd name="T6" fmla="*/ 27 w 101"/>
                <a:gd name="T7" fmla="*/ 27 h 68"/>
                <a:gd name="T8" fmla="*/ 39 w 101"/>
                <a:gd name="T9" fmla="*/ 37 h 68"/>
                <a:gd name="T10" fmla="*/ 51 w 101"/>
                <a:gd name="T11" fmla="*/ 45 h 68"/>
                <a:gd name="T12" fmla="*/ 66 w 101"/>
                <a:gd name="T13" fmla="*/ 53 h 68"/>
                <a:gd name="T14" fmla="*/ 82 w 101"/>
                <a:gd name="T15" fmla="*/ 60 h 68"/>
                <a:gd name="T16" fmla="*/ 101 w 101"/>
                <a:gd name="T17" fmla="*/ 68 h 68"/>
                <a:gd name="T18" fmla="*/ 95 w 101"/>
                <a:gd name="T19" fmla="*/ 68 h 68"/>
                <a:gd name="T20" fmla="*/ 84 w 101"/>
                <a:gd name="T21" fmla="*/ 68 h 68"/>
                <a:gd name="T22" fmla="*/ 66 w 101"/>
                <a:gd name="T23" fmla="*/ 66 h 68"/>
                <a:gd name="T24" fmla="*/ 49 w 101"/>
                <a:gd name="T25" fmla="*/ 62 h 68"/>
                <a:gd name="T26" fmla="*/ 29 w 101"/>
                <a:gd name="T27" fmla="*/ 53 h 68"/>
                <a:gd name="T28" fmla="*/ 14 w 101"/>
                <a:gd name="T29" fmla="*/ 39 h 68"/>
                <a:gd name="T30" fmla="*/ 4 w 101"/>
                <a:gd name="T31" fmla="*/ 22 h 68"/>
                <a:gd name="T32" fmla="*/ 0 w 101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lnTo>
                    <a:pt x="6" y="8"/>
                  </a:lnTo>
                  <a:lnTo>
                    <a:pt x="16" y="18"/>
                  </a:lnTo>
                  <a:lnTo>
                    <a:pt x="27" y="27"/>
                  </a:lnTo>
                  <a:lnTo>
                    <a:pt x="39" y="37"/>
                  </a:lnTo>
                  <a:lnTo>
                    <a:pt x="51" y="45"/>
                  </a:lnTo>
                  <a:lnTo>
                    <a:pt x="66" y="53"/>
                  </a:lnTo>
                  <a:lnTo>
                    <a:pt x="82" y="60"/>
                  </a:lnTo>
                  <a:lnTo>
                    <a:pt x="101" y="68"/>
                  </a:lnTo>
                  <a:lnTo>
                    <a:pt x="95" y="68"/>
                  </a:lnTo>
                  <a:lnTo>
                    <a:pt x="84" y="68"/>
                  </a:lnTo>
                  <a:lnTo>
                    <a:pt x="66" y="66"/>
                  </a:lnTo>
                  <a:lnTo>
                    <a:pt x="49" y="62"/>
                  </a:lnTo>
                  <a:lnTo>
                    <a:pt x="29" y="53"/>
                  </a:lnTo>
                  <a:lnTo>
                    <a:pt x="14" y="39"/>
                  </a:lnTo>
                  <a:lnTo>
                    <a:pt x="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26" name="Freeform 306">
              <a:extLst>
                <a:ext uri="{FF2B5EF4-FFF2-40B4-BE49-F238E27FC236}">
                  <a16:creationId xmlns:a16="http://schemas.microsoft.com/office/drawing/2014/main" id="{1655962C-A357-CAD6-55FF-854AB4581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" y="3718"/>
              <a:ext cx="40" cy="37"/>
            </a:xfrm>
            <a:custGeom>
              <a:avLst/>
              <a:gdLst>
                <a:gd name="T0" fmla="*/ 80 w 80"/>
                <a:gd name="T1" fmla="*/ 0 h 76"/>
                <a:gd name="T2" fmla="*/ 66 w 80"/>
                <a:gd name="T3" fmla="*/ 17 h 76"/>
                <a:gd name="T4" fmla="*/ 49 w 80"/>
                <a:gd name="T5" fmla="*/ 37 h 76"/>
                <a:gd name="T6" fmla="*/ 37 w 80"/>
                <a:gd name="T7" fmla="*/ 45 h 76"/>
                <a:gd name="T8" fmla="*/ 27 w 80"/>
                <a:gd name="T9" fmla="*/ 56 h 76"/>
                <a:gd name="T10" fmla="*/ 14 w 80"/>
                <a:gd name="T11" fmla="*/ 64 h 76"/>
                <a:gd name="T12" fmla="*/ 0 w 80"/>
                <a:gd name="T13" fmla="*/ 76 h 76"/>
                <a:gd name="T14" fmla="*/ 2 w 80"/>
                <a:gd name="T15" fmla="*/ 74 h 76"/>
                <a:gd name="T16" fmla="*/ 12 w 80"/>
                <a:gd name="T17" fmla="*/ 72 h 76"/>
                <a:gd name="T18" fmla="*/ 25 w 80"/>
                <a:gd name="T19" fmla="*/ 68 h 76"/>
                <a:gd name="T20" fmla="*/ 43 w 80"/>
                <a:gd name="T21" fmla="*/ 64 h 76"/>
                <a:gd name="T22" fmla="*/ 56 w 80"/>
                <a:gd name="T23" fmla="*/ 52 h 76"/>
                <a:gd name="T24" fmla="*/ 70 w 80"/>
                <a:gd name="T25" fmla="*/ 41 h 76"/>
                <a:gd name="T26" fmla="*/ 78 w 80"/>
                <a:gd name="T27" fmla="*/ 23 h 76"/>
                <a:gd name="T28" fmla="*/ 80 w 80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76">
                  <a:moveTo>
                    <a:pt x="80" y="0"/>
                  </a:moveTo>
                  <a:lnTo>
                    <a:pt x="66" y="17"/>
                  </a:lnTo>
                  <a:lnTo>
                    <a:pt x="49" y="37"/>
                  </a:lnTo>
                  <a:lnTo>
                    <a:pt x="37" y="45"/>
                  </a:lnTo>
                  <a:lnTo>
                    <a:pt x="27" y="56"/>
                  </a:lnTo>
                  <a:lnTo>
                    <a:pt x="14" y="64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12" y="72"/>
                  </a:lnTo>
                  <a:lnTo>
                    <a:pt x="25" y="68"/>
                  </a:lnTo>
                  <a:lnTo>
                    <a:pt x="43" y="64"/>
                  </a:lnTo>
                  <a:lnTo>
                    <a:pt x="56" y="52"/>
                  </a:lnTo>
                  <a:lnTo>
                    <a:pt x="70" y="41"/>
                  </a:lnTo>
                  <a:lnTo>
                    <a:pt x="78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27" name="Freeform 307">
              <a:extLst>
                <a:ext uri="{FF2B5EF4-FFF2-40B4-BE49-F238E27FC236}">
                  <a16:creationId xmlns:a16="http://schemas.microsoft.com/office/drawing/2014/main" id="{2359A330-ED41-1CDD-8067-4C111BBC0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741"/>
              <a:ext cx="50" cy="18"/>
            </a:xfrm>
            <a:custGeom>
              <a:avLst/>
              <a:gdLst>
                <a:gd name="T0" fmla="*/ 0 w 99"/>
                <a:gd name="T1" fmla="*/ 0 h 36"/>
                <a:gd name="T2" fmla="*/ 8 w 99"/>
                <a:gd name="T3" fmla="*/ 3 h 36"/>
                <a:gd name="T4" fmla="*/ 18 w 99"/>
                <a:gd name="T5" fmla="*/ 9 h 36"/>
                <a:gd name="T6" fmla="*/ 29 w 99"/>
                <a:gd name="T7" fmla="*/ 13 h 36"/>
                <a:gd name="T8" fmla="*/ 41 w 99"/>
                <a:gd name="T9" fmla="*/ 17 h 36"/>
                <a:gd name="T10" fmla="*/ 53 w 99"/>
                <a:gd name="T11" fmla="*/ 19 h 36"/>
                <a:gd name="T12" fmla="*/ 66 w 99"/>
                <a:gd name="T13" fmla="*/ 21 h 36"/>
                <a:gd name="T14" fmla="*/ 82 w 99"/>
                <a:gd name="T15" fmla="*/ 21 h 36"/>
                <a:gd name="T16" fmla="*/ 99 w 99"/>
                <a:gd name="T17" fmla="*/ 21 h 36"/>
                <a:gd name="T18" fmla="*/ 95 w 99"/>
                <a:gd name="T19" fmla="*/ 23 h 36"/>
                <a:gd name="T20" fmla="*/ 85 w 99"/>
                <a:gd name="T21" fmla="*/ 29 h 36"/>
                <a:gd name="T22" fmla="*/ 72 w 99"/>
                <a:gd name="T23" fmla="*/ 33 h 36"/>
                <a:gd name="T24" fmla="*/ 56 w 99"/>
                <a:gd name="T25" fmla="*/ 36 h 36"/>
                <a:gd name="T26" fmla="*/ 39 w 99"/>
                <a:gd name="T27" fmla="*/ 35 h 36"/>
                <a:gd name="T28" fmla="*/ 23 w 99"/>
                <a:gd name="T29" fmla="*/ 29 h 36"/>
                <a:gd name="T30" fmla="*/ 8 w 99"/>
                <a:gd name="T31" fmla="*/ 17 h 36"/>
                <a:gd name="T32" fmla="*/ 0 w 99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36">
                  <a:moveTo>
                    <a:pt x="0" y="0"/>
                  </a:moveTo>
                  <a:lnTo>
                    <a:pt x="8" y="3"/>
                  </a:lnTo>
                  <a:lnTo>
                    <a:pt x="18" y="9"/>
                  </a:lnTo>
                  <a:lnTo>
                    <a:pt x="29" y="13"/>
                  </a:lnTo>
                  <a:lnTo>
                    <a:pt x="41" y="17"/>
                  </a:lnTo>
                  <a:lnTo>
                    <a:pt x="53" y="19"/>
                  </a:lnTo>
                  <a:lnTo>
                    <a:pt x="66" y="21"/>
                  </a:lnTo>
                  <a:lnTo>
                    <a:pt x="82" y="21"/>
                  </a:lnTo>
                  <a:lnTo>
                    <a:pt x="99" y="21"/>
                  </a:lnTo>
                  <a:lnTo>
                    <a:pt x="95" y="23"/>
                  </a:lnTo>
                  <a:lnTo>
                    <a:pt x="85" y="29"/>
                  </a:lnTo>
                  <a:lnTo>
                    <a:pt x="72" y="33"/>
                  </a:lnTo>
                  <a:lnTo>
                    <a:pt x="56" y="36"/>
                  </a:lnTo>
                  <a:lnTo>
                    <a:pt x="39" y="35"/>
                  </a:lnTo>
                  <a:lnTo>
                    <a:pt x="23" y="29"/>
                  </a:lnTo>
                  <a:lnTo>
                    <a:pt x="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28" name="Freeform 308">
              <a:extLst>
                <a:ext uri="{FF2B5EF4-FFF2-40B4-BE49-F238E27FC236}">
                  <a16:creationId xmlns:a16="http://schemas.microsoft.com/office/drawing/2014/main" id="{5502A250-7CCF-7CD6-A50A-31234C700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3679"/>
              <a:ext cx="192" cy="142"/>
            </a:xfrm>
            <a:custGeom>
              <a:avLst/>
              <a:gdLst>
                <a:gd name="T0" fmla="*/ 70 w 384"/>
                <a:gd name="T1" fmla="*/ 51 h 284"/>
                <a:gd name="T2" fmla="*/ 62 w 384"/>
                <a:gd name="T3" fmla="*/ 59 h 284"/>
                <a:gd name="T4" fmla="*/ 48 w 384"/>
                <a:gd name="T5" fmla="*/ 80 h 284"/>
                <a:gd name="T6" fmla="*/ 29 w 384"/>
                <a:gd name="T7" fmla="*/ 111 h 284"/>
                <a:gd name="T8" fmla="*/ 13 w 384"/>
                <a:gd name="T9" fmla="*/ 148 h 284"/>
                <a:gd name="T10" fmla="*/ 0 w 384"/>
                <a:gd name="T11" fmla="*/ 185 h 284"/>
                <a:gd name="T12" fmla="*/ 0 w 384"/>
                <a:gd name="T13" fmla="*/ 220 h 284"/>
                <a:gd name="T14" fmla="*/ 12 w 384"/>
                <a:gd name="T15" fmla="*/ 247 h 284"/>
                <a:gd name="T16" fmla="*/ 44 w 384"/>
                <a:gd name="T17" fmla="*/ 264 h 284"/>
                <a:gd name="T18" fmla="*/ 74 w 384"/>
                <a:gd name="T19" fmla="*/ 268 h 284"/>
                <a:gd name="T20" fmla="*/ 97 w 384"/>
                <a:gd name="T21" fmla="*/ 262 h 284"/>
                <a:gd name="T22" fmla="*/ 114 w 384"/>
                <a:gd name="T23" fmla="*/ 243 h 284"/>
                <a:gd name="T24" fmla="*/ 128 w 384"/>
                <a:gd name="T25" fmla="*/ 221 h 284"/>
                <a:gd name="T26" fmla="*/ 134 w 384"/>
                <a:gd name="T27" fmla="*/ 196 h 284"/>
                <a:gd name="T28" fmla="*/ 141 w 384"/>
                <a:gd name="T29" fmla="*/ 175 h 284"/>
                <a:gd name="T30" fmla="*/ 147 w 384"/>
                <a:gd name="T31" fmla="*/ 159 h 284"/>
                <a:gd name="T32" fmla="*/ 155 w 384"/>
                <a:gd name="T33" fmla="*/ 158 h 284"/>
                <a:gd name="T34" fmla="*/ 145 w 384"/>
                <a:gd name="T35" fmla="*/ 173 h 284"/>
                <a:gd name="T36" fmla="*/ 141 w 384"/>
                <a:gd name="T37" fmla="*/ 192 h 284"/>
                <a:gd name="T38" fmla="*/ 140 w 384"/>
                <a:gd name="T39" fmla="*/ 214 h 284"/>
                <a:gd name="T40" fmla="*/ 143 w 384"/>
                <a:gd name="T41" fmla="*/ 235 h 284"/>
                <a:gd name="T42" fmla="*/ 149 w 384"/>
                <a:gd name="T43" fmla="*/ 253 h 284"/>
                <a:gd name="T44" fmla="*/ 163 w 384"/>
                <a:gd name="T45" fmla="*/ 268 h 284"/>
                <a:gd name="T46" fmla="*/ 180 w 384"/>
                <a:gd name="T47" fmla="*/ 278 h 284"/>
                <a:gd name="T48" fmla="*/ 205 w 384"/>
                <a:gd name="T49" fmla="*/ 284 h 284"/>
                <a:gd name="T50" fmla="*/ 231 w 384"/>
                <a:gd name="T51" fmla="*/ 278 h 284"/>
                <a:gd name="T52" fmla="*/ 248 w 384"/>
                <a:gd name="T53" fmla="*/ 264 h 284"/>
                <a:gd name="T54" fmla="*/ 256 w 384"/>
                <a:gd name="T55" fmla="*/ 241 h 284"/>
                <a:gd name="T56" fmla="*/ 262 w 384"/>
                <a:gd name="T57" fmla="*/ 218 h 284"/>
                <a:gd name="T58" fmla="*/ 260 w 384"/>
                <a:gd name="T59" fmla="*/ 190 h 284"/>
                <a:gd name="T60" fmla="*/ 258 w 384"/>
                <a:gd name="T61" fmla="*/ 169 h 284"/>
                <a:gd name="T62" fmla="*/ 254 w 384"/>
                <a:gd name="T63" fmla="*/ 152 h 284"/>
                <a:gd name="T64" fmla="*/ 254 w 384"/>
                <a:gd name="T65" fmla="*/ 148 h 284"/>
                <a:gd name="T66" fmla="*/ 254 w 384"/>
                <a:gd name="T67" fmla="*/ 152 h 284"/>
                <a:gd name="T68" fmla="*/ 258 w 384"/>
                <a:gd name="T69" fmla="*/ 167 h 284"/>
                <a:gd name="T70" fmla="*/ 264 w 384"/>
                <a:gd name="T71" fmla="*/ 187 h 284"/>
                <a:gd name="T72" fmla="*/ 275 w 384"/>
                <a:gd name="T73" fmla="*/ 210 h 284"/>
                <a:gd name="T74" fmla="*/ 287 w 384"/>
                <a:gd name="T75" fmla="*/ 231 h 284"/>
                <a:gd name="T76" fmla="*/ 304 w 384"/>
                <a:gd name="T77" fmla="*/ 249 h 284"/>
                <a:gd name="T78" fmla="*/ 326 w 384"/>
                <a:gd name="T79" fmla="*/ 256 h 284"/>
                <a:gd name="T80" fmla="*/ 353 w 384"/>
                <a:gd name="T81" fmla="*/ 254 h 284"/>
                <a:gd name="T82" fmla="*/ 376 w 384"/>
                <a:gd name="T83" fmla="*/ 229 h 284"/>
                <a:gd name="T84" fmla="*/ 384 w 384"/>
                <a:gd name="T85" fmla="*/ 200 h 284"/>
                <a:gd name="T86" fmla="*/ 380 w 384"/>
                <a:gd name="T87" fmla="*/ 163 h 284"/>
                <a:gd name="T88" fmla="*/ 366 w 384"/>
                <a:gd name="T89" fmla="*/ 128 h 284"/>
                <a:gd name="T90" fmla="*/ 345 w 384"/>
                <a:gd name="T91" fmla="*/ 94 h 284"/>
                <a:gd name="T92" fmla="*/ 322 w 384"/>
                <a:gd name="T93" fmla="*/ 63 h 284"/>
                <a:gd name="T94" fmla="*/ 299 w 384"/>
                <a:gd name="T95" fmla="*/ 39 h 284"/>
                <a:gd name="T96" fmla="*/ 281 w 384"/>
                <a:gd name="T97" fmla="*/ 28 h 284"/>
                <a:gd name="T98" fmla="*/ 260 w 384"/>
                <a:gd name="T99" fmla="*/ 14 h 284"/>
                <a:gd name="T100" fmla="*/ 236 w 384"/>
                <a:gd name="T101" fmla="*/ 6 h 284"/>
                <a:gd name="T102" fmla="*/ 207 w 384"/>
                <a:gd name="T103" fmla="*/ 0 h 284"/>
                <a:gd name="T104" fmla="*/ 178 w 384"/>
                <a:gd name="T105" fmla="*/ 2 h 284"/>
                <a:gd name="T106" fmla="*/ 145 w 384"/>
                <a:gd name="T107" fmla="*/ 4 h 284"/>
                <a:gd name="T108" fmla="*/ 116 w 384"/>
                <a:gd name="T109" fmla="*/ 14 h 284"/>
                <a:gd name="T110" fmla="*/ 89 w 384"/>
                <a:gd name="T111" fmla="*/ 28 h 284"/>
                <a:gd name="T112" fmla="*/ 70 w 384"/>
                <a:gd name="T113" fmla="*/ 5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4" h="284">
                  <a:moveTo>
                    <a:pt x="70" y="51"/>
                  </a:moveTo>
                  <a:lnTo>
                    <a:pt x="62" y="59"/>
                  </a:lnTo>
                  <a:lnTo>
                    <a:pt x="48" y="80"/>
                  </a:lnTo>
                  <a:lnTo>
                    <a:pt x="29" y="111"/>
                  </a:lnTo>
                  <a:lnTo>
                    <a:pt x="13" y="148"/>
                  </a:lnTo>
                  <a:lnTo>
                    <a:pt x="0" y="185"/>
                  </a:lnTo>
                  <a:lnTo>
                    <a:pt x="0" y="220"/>
                  </a:lnTo>
                  <a:lnTo>
                    <a:pt x="12" y="247"/>
                  </a:lnTo>
                  <a:lnTo>
                    <a:pt x="44" y="264"/>
                  </a:lnTo>
                  <a:lnTo>
                    <a:pt x="74" y="268"/>
                  </a:lnTo>
                  <a:lnTo>
                    <a:pt x="97" y="262"/>
                  </a:lnTo>
                  <a:lnTo>
                    <a:pt x="114" y="243"/>
                  </a:lnTo>
                  <a:lnTo>
                    <a:pt x="128" y="221"/>
                  </a:lnTo>
                  <a:lnTo>
                    <a:pt x="134" y="196"/>
                  </a:lnTo>
                  <a:lnTo>
                    <a:pt x="141" y="175"/>
                  </a:lnTo>
                  <a:lnTo>
                    <a:pt x="147" y="159"/>
                  </a:lnTo>
                  <a:lnTo>
                    <a:pt x="155" y="158"/>
                  </a:lnTo>
                  <a:lnTo>
                    <a:pt x="145" y="173"/>
                  </a:lnTo>
                  <a:lnTo>
                    <a:pt x="141" y="192"/>
                  </a:lnTo>
                  <a:lnTo>
                    <a:pt x="140" y="214"/>
                  </a:lnTo>
                  <a:lnTo>
                    <a:pt x="143" y="235"/>
                  </a:lnTo>
                  <a:lnTo>
                    <a:pt x="149" y="253"/>
                  </a:lnTo>
                  <a:lnTo>
                    <a:pt x="163" y="268"/>
                  </a:lnTo>
                  <a:lnTo>
                    <a:pt x="180" y="278"/>
                  </a:lnTo>
                  <a:lnTo>
                    <a:pt x="205" y="284"/>
                  </a:lnTo>
                  <a:lnTo>
                    <a:pt x="231" y="278"/>
                  </a:lnTo>
                  <a:lnTo>
                    <a:pt x="248" y="264"/>
                  </a:lnTo>
                  <a:lnTo>
                    <a:pt x="256" y="241"/>
                  </a:lnTo>
                  <a:lnTo>
                    <a:pt x="262" y="218"/>
                  </a:lnTo>
                  <a:lnTo>
                    <a:pt x="260" y="190"/>
                  </a:lnTo>
                  <a:lnTo>
                    <a:pt x="258" y="169"/>
                  </a:lnTo>
                  <a:lnTo>
                    <a:pt x="254" y="152"/>
                  </a:lnTo>
                  <a:lnTo>
                    <a:pt x="254" y="148"/>
                  </a:lnTo>
                  <a:lnTo>
                    <a:pt x="254" y="152"/>
                  </a:lnTo>
                  <a:lnTo>
                    <a:pt x="258" y="167"/>
                  </a:lnTo>
                  <a:lnTo>
                    <a:pt x="264" y="187"/>
                  </a:lnTo>
                  <a:lnTo>
                    <a:pt x="275" y="210"/>
                  </a:lnTo>
                  <a:lnTo>
                    <a:pt x="287" y="231"/>
                  </a:lnTo>
                  <a:lnTo>
                    <a:pt x="304" y="249"/>
                  </a:lnTo>
                  <a:lnTo>
                    <a:pt x="326" y="256"/>
                  </a:lnTo>
                  <a:lnTo>
                    <a:pt x="353" y="254"/>
                  </a:lnTo>
                  <a:lnTo>
                    <a:pt x="376" y="229"/>
                  </a:lnTo>
                  <a:lnTo>
                    <a:pt x="384" y="200"/>
                  </a:lnTo>
                  <a:lnTo>
                    <a:pt x="380" y="163"/>
                  </a:lnTo>
                  <a:lnTo>
                    <a:pt x="366" y="128"/>
                  </a:lnTo>
                  <a:lnTo>
                    <a:pt x="345" y="94"/>
                  </a:lnTo>
                  <a:lnTo>
                    <a:pt x="322" y="63"/>
                  </a:lnTo>
                  <a:lnTo>
                    <a:pt x="299" y="39"/>
                  </a:lnTo>
                  <a:lnTo>
                    <a:pt x="281" y="28"/>
                  </a:lnTo>
                  <a:lnTo>
                    <a:pt x="260" y="14"/>
                  </a:lnTo>
                  <a:lnTo>
                    <a:pt x="236" y="6"/>
                  </a:lnTo>
                  <a:lnTo>
                    <a:pt x="207" y="0"/>
                  </a:lnTo>
                  <a:lnTo>
                    <a:pt x="178" y="2"/>
                  </a:lnTo>
                  <a:lnTo>
                    <a:pt x="145" y="4"/>
                  </a:lnTo>
                  <a:lnTo>
                    <a:pt x="116" y="14"/>
                  </a:lnTo>
                  <a:lnTo>
                    <a:pt x="89" y="28"/>
                  </a:lnTo>
                  <a:lnTo>
                    <a:pt x="70" y="51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29" name="Freeform 309">
              <a:extLst>
                <a:ext uri="{FF2B5EF4-FFF2-40B4-BE49-F238E27FC236}">
                  <a16:creationId xmlns:a16="http://schemas.microsoft.com/office/drawing/2014/main" id="{51979C34-A968-EF0C-5EF8-DD66AE0C1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3768"/>
              <a:ext cx="59" cy="28"/>
            </a:xfrm>
            <a:custGeom>
              <a:avLst/>
              <a:gdLst>
                <a:gd name="T0" fmla="*/ 0 w 118"/>
                <a:gd name="T1" fmla="*/ 0 h 56"/>
                <a:gd name="T2" fmla="*/ 9 w 118"/>
                <a:gd name="T3" fmla="*/ 8 h 56"/>
                <a:gd name="T4" fmla="*/ 21 w 118"/>
                <a:gd name="T5" fmla="*/ 15 h 56"/>
                <a:gd name="T6" fmla="*/ 33 w 118"/>
                <a:gd name="T7" fmla="*/ 23 h 56"/>
                <a:gd name="T8" fmla="*/ 48 w 118"/>
                <a:gd name="T9" fmla="*/ 31 h 56"/>
                <a:gd name="T10" fmla="*/ 62 w 118"/>
                <a:gd name="T11" fmla="*/ 35 h 56"/>
                <a:gd name="T12" fmla="*/ 79 w 118"/>
                <a:gd name="T13" fmla="*/ 41 h 56"/>
                <a:gd name="T14" fmla="*/ 97 w 118"/>
                <a:gd name="T15" fmla="*/ 44 h 56"/>
                <a:gd name="T16" fmla="*/ 118 w 118"/>
                <a:gd name="T17" fmla="*/ 50 h 56"/>
                <a:gd name="T18" fmla="*/ 110 w 118"/>
                <a:gd name="T19" fmla="*/ 50 h 56"/>
                <a:gd name="T20" fmla="*/ 99 w 118"/>
                <a:gd name="T21" fmla="*/ 52 h 56"/>
                <a:gd name="T22" fmla="*/ 81 w 118"/>
                <a:gd name="T23" fmla="*/ 54 h 56"/>
                <a:gd name="T24" fmla="*/ 64 w 118"/>
                <a:gd name="T25" fmla="*/ 56 h 56"/>
                <a:gd name="T26" fmla="*/ 42 w 118"/>
                <a:gd name="T27" fmla="*/ 50 h 56"/>
                <a:gd name="T28" fmla="*/ 25 w 118"/>
                <a:gd name="T29" fmla="*/ 43 h 56"/>
                <a:gd name="T30" fmla="*/ 9 w 118"/>
                <a:gd name="T31" fmla="*/ 23 h 56"/>
                <a:gd name="T32" fmla="*/ 0 w 11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56">
                  <a:moveTo>
                    <a:pt x="0" y="0"/>
                  </a:moveTo>
                  <a:lnTo>
                    <a:pt x="9" y="8"/>
                  </a:lnTo>
                  <a:lnTo>
                    <a:pt x="21" y="15"/>
                  </a:lnTo>
                  <a:lnTo>
                    <a:pt x="33" y="23"/>
                  </a:lnTo>
                  <a:lnTo>
                    <a:pt x="48" y="31"/>
                  </a:lnTo>
                  <a:lnTo>
                    <a:pt x="62" y="35"/>
                  </a:lnTo>
                  <a:lnTo>
                    <a:pt x="79" y="41"/>
                  </a:lnTo>
                  <a:lnTo>
                    <a:pt x="97" y="44"/>
                  </a:lnTo>
                  <a:lnTo>
                    <a:pt x="118" y="50"/>
                  </a:lnTo>
                  <a:lnTo>
                    <a:pt x="110" y="50"/>
                  </a:lnTo>
                  <a:lnTo>
                    <a:pt x="99" y="52"/>
                  </a:lnTo>
                  <a:lnTo>
                    <a:pt x="81" y="54"/>
                  </a:lnTo>
                  <a:lnTo>
                    <a:pt x="64" y="56"/>
                  </a:lnTo>
                  <a:lnTo>
                    <a:pt x="42" y="50"/>
                  </a:lnTo>
                  <a:lnTo>
                    <a:pt x="25" y="43"/>
                  </a:lnTo>
                  <a:lnTo>
                    <a:pt x="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30" name="Freeform 310">
              <a:extLst>
                <a:ext uri="{FF2B5EF4-FFF2-40B4-BE49-F238E27FC236}">
                  <a16:creationId xmlns:a16="http://schemas.microsoft.com/office/drawing/2014/main" id="{F18AFACC-343B-FF57-4C88-8E91183A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3756"/>
              <a:ext cx="43" cy="36"/>
            </a:xfrm>
            <a:custGeom>
              <a:avLst/>
              <a:gdLst>
                <a:gd name="T0" fmla="*/ 85 w 85"/>
                <a:gd name="T1" fmla="*/ 0 h 71"/>
                <a:gd name="T2" fmla="*/ 70 w 85"/>
                <a:gd name="T3" fmla="*/ 19 h 71"/>
                <a:gd name="T4" fmla="*/ 52 w 85"/>
                <a:gd name="T5" fmla="*/ 38 h 71"/>
                <a:gd name="T6" fmla="*/ 41 w 85"/>
                <a:gd name="T7" fmla="*/ 46 h 71"/>
                <a:gd name="T8" fmla="*/ 29 w 85"/>
                <a:gd name="T9" fmla="*/ 56 h 71"/>
                <a:gd name="T10" fmla="*/ 13 w 85"/>
                <a:gd name="T11" fmla="*/ 64 h 71"/>
                <a:gd name="T12" fmla="*/ 0 w 85"/>
                <a:gd name="T13" fmla="*/ 71 h 71"/>
                <a:gd name="T14" fmla="*/ 2 w 85"/>
                <a:gd name="T15" fmla="*/ 71 h 71"/>
                <a:gd name="T16" fmla="*/ 11 w 85"/>
                <a:gd name="T17" fmla="*/ 71 h 71"/>
                <a:gd name="T18" fmla="*/ 25 w 85"/>
                <a:gd name="T19" fmla="*/ 69 h 71"/>
                <a:gd name="T20" fmla="*/ 43 w 85"/>
                <a:gd name="T21" fmla="*/ 67 h 71"/>
                <a:gd name="T22" fmla="*/ 56 w 85"/>
                <a:gd name="T23" fmla="*/ 58 h 71"/>
                <a:gd name="T24" fmla="*/ 72 w 85"/>
                <a:gd name="T25" fmla="*/ 46 h 71"/>
                <a:gd name="T26" fmla="*/ 81 w 85"/>
                <a:gd name="T27" fmla="*/ 25 h 71"/>
                <a:gd name="T28" fmla="*/ 85 w 85"/>
                <a:gd name="T2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71">
                  <a:moveTo>
                    <a:pt x="85" y="0"/>
                  </a:moveTo>
                  <a:lnTo>
                    <a:pt x="70" y="19"/>
                  </a:lnTo>
                  <a:lnTo>
                    <a:pt x="52" y="38"/>
                  </a:lnTo>
                  <a:lnTo>
                    <a:pt x="41" y="46"/>
                  </a:lnTo>
                  <a:lnTo>
                    <a:pt x="29" y="56"/>
                  </a:lnTo>
                  <a:lnTo>
                    <a:pt x="13" y="64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11" y="71"/>
                  </a:lnTo>
                  <a:lnTo>
                    <a:pt x="25" y="69"/>
                  </a:lnTo>
                  <a:lnTo>
                    <a:pt x="43" y="67"/>
                  </a:lnTo>
                  <a:lnTo>
                    <a:pt x="56" y="58"/>
                  </a:lnTo>
                  <a:lnTo>
                    <a:pt x="72" y="46"/>
                  </a:lnTo>
                  <a:lnTo>
                    <a:pt x="81" y="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31" name="Freeform 311">
              <a:extLst>
                <a:ext uri="{FF2B5EF4-FFF2-40B4-BE49-F238E27FC236}">
                  <a16:creationId xmlns:a16="http://schemas.microsoft.com/office/drawing/2014/main" id="{BCF518F2-F8FE-A7B3-2762-4FFB3BA3C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796"/>
              <a:ext cx="53" cy="15"/>
            </a:xfrm>
            <a:custGeom>
              <a:avLst/>
              <a:gdLst>
                <a:gd name="T0" fmla="*/ 0 w 107"/>
                <a:gd name="T1" fmla="*/ 0 h 31"/>
                <a:gd name="T2" fmla="*/ 10 w 107"/>
                <a:gd name="T3" fmla="*/ 2 h 31"/>
                <a:gd name="T4" fmla="*/ 21 w 107"/>
                <a:gd name="T5" fmla="*/ 4 h 31"/>
                <a:gd name="T6" fmla="*/ 33 w 107"/>
                <a:gd name="T7" fmla="*/ 6 h 31"/>
                <a:gd name="T8" fmla="*/ 47 w 107"/>
                <a:gd name="T9" fmla="*/ 8 h 31"/>
                <a:gd name="T10" fmla="*/ 60 w 107"/>
                <a:gd name="T11" fmla="*/ 8 h 31"/>
                <a:gd name="T12" fmla="*/ 76 w 107"/>
                <a:gd name="T13" fmla="*/ 8 h 31"/>
                <a:gd name="T14" fmla="*/ 89 w 107"/>
                <a:gd name="T15" fmla="*/ 4 h 31"/>
                <a:gd name="T16" fmla="*/ 107 w 107"/>
                <a:gd name="T17" fmla="*/ 2 h 31"/>
                <a:gd name="T18" fmla="*/ 103 w 107"/>
                <a:gd name="T19" fmla="*/ 4 h 31"/>
                <a:gd name="T20" fmla="*/ 95 w 107"/>
                <a:gd name="T21" fmla="*/ 12 h 31"/>
                <a:gd name="T22" fmla="*/ 84 w 107"/>
                <a:gd name="T23" fmla="*/ 20 h 31"/>
                <a:gd name="T24" fmla="*/ 70 w 107"/>
                <a:gd name="T25" fmla="*/ 27 h 31"/>
                <a:gd name="T26" fmla="*/ 53 w 107"/>
                <a:gd name="T27" fmla="*/ 31 h 31"/>
                <a:gd name="T28" fmla="*/ 35 w 107"/>
                <a:gd name="T29" fmla="*/ 29 h 31"/>
                <a:gd name="T30" fmla="*/ 16 w 107"/>
                <a:gd name="T31" fmla="*/ 20 h 31"/>
                <a:gd name="T32" fmla="*/ 0 w 107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1">
                  <a:moveTo>
                    <a:pt x="0" y="0"/>
                  </a:moveTo>
                  <a:lnTo>
                    <a:pt x="10" y="2"/>
                  </a:lnTo>
                  <a:lnTo>
                    <a:pt x="21" y="4"/>
                  </a:lnTo>
                  <a:lnTo>
                    <a:pt x="33" y="6"/>
                  </a:lnTo>
                  <a:lnTo>
                    <a:pt x="47" y="8"/>
                  </a:lnTo>
                  <a:lnTo>
                    <a:pt x="60" y="8"/>
                  </a:lnTo>
                  <a:lnTo>
                    <a:pt x="76" y="8"/>
                  </a:lnTo>
                  <a:lnTo>
                    <a:pt x="89" y="4"/>
                  </a:lnTo>
                  <a:lnTo>
                    <a:pt x="107" y="2"/>
                  </a:lnTo>
                  <a:lnTo>
                    <a:pt x="103" y="4"/>
                  </a:lnTo>
                  <a:lnTo>
                    <a:pt x="95" y="12"/>
                  </a:lnTo>
                  <a:lnTo>
                    <a:pt x="84" y="20"/>
                  </a:lnTo>
                  <a:lnTo>
                    <a:pt x="70" y="27"/>
                  </a:lnTo>
                  <a:lnTo>
                    <a:pt x="53" y="31"/>
                  </a:lnTo>
                  <a:lnTo>
                    <a:pt x="35" y="29"/>
                  </a:lnTo>
                  <a:lnTo>
                    <a:pt x="1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32" name="Freeform 312">
              <a:extLst>
                <a:ext uri="{FF2B5EF4-FFF2-40B4-BE49-F238E27FC236}">
                  <a16:creationId xmlns:a16="http://schemas.microsoft.com/office/drawing/2014/main" id="{974010A2-5872-37F3-52D2-329099085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3742"/>
              <a:ext cx="57" cy="28"/>
            </a:xfrm>
            <a:custGeom>
              <a:avLst/>
              <a:gdLst>
                <a:gd name="T0" fmla="*/ 0 w 115"/>
                <a:gd name="T1" fmla="*/ 0 h 57"/>
                <a:gd name="T2" fmla="*/ 8 w 115"/>
                <a:gd name="T3" fmla="*/ 8 h 57"/>
                <a:gd name="T4" fmla="*/ 20 w 115"/>
                <a:gd name="T5" fmla="*/ 16 h 57"/>
                <a:gd name="T6" fmla="*/ 31 w 115"/>
                <a:gd name="T7" fmla="*/ 24 h 57"/>
                <a:gd name="T8" fmla="*/ 45 w 115"/>
                <a:gd name="T9" fmla="*/ 32 h 57"/>
                <a:gd name="T10" fmla="*/ 58 w 115"/>
                <a:gd name="T11" fmla="*/ 35 h 57"/>
                <a:gd name="T12" fmla="*/ 76 w 115"/>
                <a:gd name="T13" fmla="*/ 41 h 57"/>
                <a:gd name="T14" fmla="*/ 93 w 115"/>
                <a:gd name="T15" fmla="*/ 45 h 57"/>
                <a:gd name="T16" fmla="*/ 115 w 115"/>
                <a:gd name="T17" fmla="*/ 51 h 57"/>
                <a:gd name="T18" fmla="*/ 109 w 115"/>
                <a:gd name="T19" fmla="*/ 51 h 57"/>
                <a:gd name="T20" fmla="*/ 97 w 115"/>
                <a:gd name="T21" fmla="*/ 55 h 57"/>
                <a:gd name="T22" fmla="*/ 80 w 115"/>
                <a:gd name="T23" fmla="*/ 57 h 57"/>
                <a:gd name="T24" fmla="*/ 62 w 115"/>
                <a:gd name="T25" fmla="*/ 57 h 57"/>
                <a:gd name="T26" fmla="*/ 41 w 115"/>
                <a:gd name="T27" fmla="*/ 51 h 57"/>
                <a:gd name="T28" fmla="*/ 23 w 115"/>
                <a:gd name="T29" fmla="*/ 43 h 57"/>
                <a:gd name="T30" fmla="*/ 8 w 115"/>
                <a:gd name="T31" fmla="*/ 26 h 57"/>
                <a:gd name="T32" fmla="*/ 0 w 115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57">
                  <a:moveTo>
                    <a:pt x="0" y="0"/>
                  </a:moveTo>
                  <a:lnTo>
                    <a:pt x="8" y="8"/>
                  </a:lnTo>
                  <a:lnTo>
                    <a:pt x="20" y="16"/>
                  </a:lnTo>
                  <a:lnTo>
                    <a:pt x="31" y="24"/>
                  </a:lnTo>
                  <a:lnTo>
                    <a:pt x="45" y="32"/>
                  </a:lnTo>
                  <a:lnTo>
                    <a:pt x="58" y="35"/>
                  </a:lnTo>
                  <a:lnTo>
                    <a:pt x="76" y="41"/>
                  </a:lnTo>
                  <a:lnTo>
                    <a:pt x="93" y="45"/>
                  </a:lnTo>
                  <a:lnTo>
                    <a:pt x="115" y="51"/>
                  </a:lnTo>
                  <a:lnTo>
                    <a:pt x="109" y="51"/>
                  </a:lnTo>
                  <a:lnTo>
                    <a:pt x="97" y="55"/>
                  </a:lnTo>
                  <a:lnTo>
                    <a:pt x="80" y="57"/>
                  </a:lnTo>
                  <a:lnTo>
                    <a:pt x="62" y="57"/>
                  </a:lnTo>
                  <a:lnTo>
                    <a:pt x="41" y="51"/>
                  </a:lnTo>
                  <a:lnTo>
                    <a:pt x="23" y="43"/>
                  </a:lnTo>
                  <a:lnTo>
                    <a:pt x="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33" name="Freeform 313">
              <a:extLst>
                <a:ext uri="{FF2B5EF4-FFF2-40B4-BE49-F238E27FC236}">
                  <a16:creationId xmlns:a16="http://schemas.microsoft.com/office/drawing/2014/main" id="{84962870-E4D8-8807-6C3F-6EEF626C4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733"/>
              <a:ext cx="41" cy="36"/>
            </a:xfrm>
            <a:custGeom>
              <a:avLst/>
              <a:gdLst>
                <a:gd name="T0" fmla="*/ 85 w 85"/>
                <a:gd name="T1" fmla="*/ 0 h 74"/>
                <a:gd name="T2" fmla="*/ 77 w 85"/>
                <a:gd name="T3" fmla="*/ 10 h 74"/>
                <a:gd name="T4" fmla="*/ 69 w 85"/>
                <a:gd name="T5" fmla="*/ 19 h 74"/>
                <a:gd name="T6" fmla="*/ 60 w 85"/>
                <a:gd name="T7" fmla="*/ 29 h 74"/>
                <a:gd name="T8" fmla="*/ 50 w 85"/>
                <a:gd name="T9" fmla="*/ 41 h 74"/>
                <a:gd name="T10" fmla="*/ 38 w 85"/>
                <a:gd name="T11" fmla="*/ 49 h 74"/>
                <a:gd name="T12" fmla="*/ 27 w 85"/>
                <a:gd name="T13" fmla="*/ 56 h 74"/>
                <a:gd name="T14" fmla="*/ 13 w 85"/>
                <a:gd name="T15" fmla="*/ 64 h 74"/>
                <a:gd name="T16" fmla="*/ 0 w 85"/>
                <a:gd name="T17" fmla="*/ 72 h 74"/>
                <a:gd name="T18" fmla="*/ 2 w 85"/>
                <a:gd name="T19" fmla="*/ 72 h 74"/>
                <a:gd name="T20" fmla="*/ 11 w 85"/>
                <a:gd name="T21" fmla="*/ 74 h 74"/>
                <a:gd name="T22" fmla="*/ 25 w 85"/>
                <a:gd name="T23" fmla="*/ 72 h 74"/>
                <a:gd name="T24" fmla="*/ 42 w 85"/>
                <a:gd name="T25" fmla="*/ 70 h 74"/>
                <a:gd name="T26" fmla="*/ 56 w 85"/>
                <a:gd name="T27" fmla="*/ 60 h 74"/>
                <a:gd name="T28" fmla="*/ 71 w 85"/>
                <a:gd name="T29" fmla="*/ 47 h 74"/>
                <a:gd name="T30" fmla="*/ 81 w 85"/>
                <a:gd name="T31" fmla="*/ 27 h 74"/>
                <a:gd name="T32" fmla="*/ 85 w 85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74">
                  <a:moveTo>
                    <a:pt x="85" y="0"/>
                  </a:moveTo>
                  <a:lnTo>
                    <a:pt x="77" y="10"/>
                  </a:lnTo>
                  <a:lnTo>
                    <a:pt x="69" y="19"/>
                  </a:lnTo>
                  <a:lnTo>
                    <a:pt x="60" y="29"/>
                  </a:lnTo>
                  <a:lnTo>
                    <a:pt x="50" y="41"/>
                  </a:lnTo>
                  <a:lnTo>
                    <a:pt x="38" y="49"/>
                  </a:lnTo>
                  <a:lnTo>
                    <a:pt x="27" y="56"/>
                  </a:lnTo>
                  <a:lnTo>
                    <a:pt x="13" y="64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11" y="74"/>
                  </a:lnTo>
                  <a:lnTo>
                    <a:pt x="25" y="72"/>
                  </a:lnTo>
                  <a:lnTo>
                    <a:pt x="42" y="70"/>
                  </a:lnTo>
                  <a:lnTo>
                    <a:pt x="56" y="60"/>
                  </a:lnTo>
                  <a:lnTo>
                    <a:pt x="71" y="47"/>
                  </a:lnTo>
                  <a:lnTo>
                    <a:pt x="81" y="2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34" name="Freeform 314">
              <a:extLst>
                <a:ext uri="{FF2B5EF4-FFF2-40B4-BE49-F238E27FC236}">
                  <a16:creationId xmlns:a16="http://schemas.microsoft.com/office/drawing/2014/main" id="{081BBC20-BD88-A338-2E69-72937FE5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" y="3768"/>
              <a:ext cx="53" cy="16"/>
            </a:xfrm>
            <a:custGeom>
              <a:avLst/>
              <a:gdLst>
                <a:gd name="T0" fmla="*/ 0 w 107"/>
                <a:gd name="T1" fmla="*/ 0 h 31"/>
                <a:gd name="T2" fmla="*/ 10 w 107"/>
                <a:gd name="T3" fmla="*/ 2 h 31"/>
                <a:gd name="T4" fmla="*/ 22 w 107"/>
                <a:gd name="T5" fmla="*/ 6 h 31"/>
                <a:gd name="T6" fmla="*/ 33 w 107"/>
                <a:gd name="T7" fmla="*/ 8 h 31"/>
                <a:gd name="T8" fmla="*/ 47 w 107"/>
                <a:gd name="T9" fmla="*/ 10 h 31"/>
                <a:gd name="T10" fmla="*/ 60 w 107"/>
                <a:gd name="T11" fmla="*/ 10 h 31"/>
                <a:gd name="T12" fmla="*/ 76 w 107"/>
                <a:gd name="T13" fmla="*/ 10 h 31"/>
                <a:gd name="T14" fmla="*/ 90 w 107"/>
                <a:gd name="T15" fmla="*/ 6 h 31"/>
                <a:gd name="T16" fmla="*/ 107 w 107"/>
                <a:gd name="T17" fmla="*/ 4 h 31"/>
                <a:gd name="T18" fmla="*/ 103 w 107"/>
                <a:gd name="T19" fmla="*/ 6 h 31"/>
                <a:gd name="T20" fmla="*/ 95 w 107"/>
                <a:gd name="T21" fmla="*/ 13 h 31"/>
                <a:gd name="T22" fmla="*/ 84 w 107"/>
                <a:gd name="T23" fmla="*/ 21 h 31"/>
                <a:gd name="T24" fmla="*/ 70 w 107"/>
                <a:gd name="T25" fmla="*/ 29 h 31"/>
                <a:gd name="T26" fmla="*/ 53 w 107"/>
                <a:gd name="T27" fmla="*/ 31 h 31"/>
                <a:gd name="T28" fmla="*/ 35 w 107"/>
                <a:gd name="T29" fmla="*/ 29 h 31"/>
                <a:gd name="T30" fmla="*/ 16 w 107"/>
                <a:gd name="T31" fmla="*/ 19 h 31"/>
                <a:gd name="T32" fmla="*/ 0 w 107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1">
                  <a:moveTo>
                    <a:pt x="0" y="0"/>
                  </a:moveTo>
                  <a:lnTo>
                    <a:pt x="10" y="2"/>
                  </a:lnTo>
                  <a:lnTo>
                    <a:pt x="22" y="6"/>
                  </a:lnTo>
                  <a:lnTo>
                    <a:pt x="33" y="8"/>
                  </a:lnTo>
                  <a:lnTo>
                    <a:pt x="47" y="10"/>
                  </a:lnTo>
                  <a:lnTo>
                    <a:pt x="60" y="10"/>
                  </a:lnTo>
                  <a:lnTo>
                    <a:pt x="76" y="10"/>
                  </a:lnTo>
                  <a:lnTo>
                    <a:pt x="90" y="6"/>
                  </a:lnTo>
                  <a:lnTo>
                    <a:pt x="107" y="4"/>
                  </a:lnTo>
                  <a:lnTo>
                    <a:pt x="103" y="6"/>
                  </a:lnTo>
                  <a:lnTo>
                    <a:pt x="95" y="13"/>
                  </a:lnTo>
                  <a:lnTo>
                    <a:pt x="84" y="21"/>
                  </a:lnTo>
                  <a:lnTo>
                    <a:pt x="70" y="29"/>
                  </a:lnTo>
                  <a:lnTo>
                    <a:pt x="53" y="31"/>
                  </a:lnTo>
                  <a:lnTo>
                    <a:pt x="35" y="29"/>
                  </a:lnTo>
                  <a:lnTo>
                    <a:pt x="1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35" name="Freeform 315">
              <a:extLst>
                <a:ext uri="{FF2B5EF4-FFF2-40B4-BE49-F238E27FC236}">
                  <a16:creationId xmlns:a16="http://schemas.microsoft.com/office/drawing/2014/main" id="{D994A0C0-F3B2-AAC8-765E-63272609B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3720"/>
              <a:ext cx="54" cy="30"/>
            </a:xfrm>
            <a:custGeom>
              <a:avLst/>
              <a:gdLst>
                <a:gd name="T0" fmla="*/ 0 w 107"/>
                <a:gd name="T1" fmla="*/ 0 h 60"/>
                <a:gd name="T2" fmla="*/ 8 w 107"/>
                <a:gd name="T3" fmla="*/ 8 h 60"/>
                <a:gd name="T4" fmla="*/ 18 w 107"/>
                <a:gd name="T5" fmla="*/ 15 h 60"/>
                <a:gd name="T6" fmla="*/ 30 w 107"/>
                <a:gd name="T7" fmla="*/ 23 h 60"/>
                <a:gd name="T8" fmla="*/ 43 w 107"/>
                <a:gd name="T9" fmla="*/ 33 h 60"/>
                <a:gd name="T10" fmla="*/ 55 w 107"/>
                <a:gd name="T11" fmla="*/ 39 h 60"/>
                <a:gd name="T12" fmla="*/ 72 w 107"/>
                <a:gd name="T13" fmla="*/ 46 h 60"/>
                <a:gd name="T14" fmla="*/ 88 w 107"/>
                <a:gd name="T15" fmla="*/ 52 h 60"/>
                <a:gd name="T16" fmla="*/ 107 w 107"/>
                <a:gd name="T17" fmla="*/ 60 h 60"/>
                <a:gd name="T18" fmla="*/ 101 w 107"/>
                <a:gd name="T19" fmla="*/ 60 h 60"/>
                <a:gd name="T20" fmla="*/ 90 w 107"/>
                <a:gd name="T21" fmla="*/ 60 h 60"/>
                <a:gd name="T22" fmla="*/ 72 w 107"/>
                <a:gd name="T23" fmla="*/ 58 h 60"/>
                <a:gd name="T24" fmla="*/ 55 w 107"/>
                <a:gd name="T25" fmla="*/ 56 h 60"/>
                <a:gd name="T26" fmla="*/ 33 w 107"/>
                <a:gd name="T27" fmla="*/ 48 h 60"/>
                <a:gd name="T28" fmla="*/ 18 w 107"/>
                <a:gd name="T29" fmla="*/ 39 h 60"/>
                <a:gd name="T30" fmla="*/ 4 w 107"/>
                <a:gd name="T31" fmla="*/ 21 h 60"/>
                <a:gd name="T32" fmla="*/ 0 w 107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0">
                  <a:moveTo>
                    <a:pt x="0" y="0"/>
                  </a:moveTo>
                  <a:lnTo>
                    <a:pt x="8" y="8"/>
                  </a:lnTo>
                  <a:lnTo>
                    <a:pt x="18" y="15"/>
                  </a:lnTo>
                  <a:lnTo>
                    <a:pt x="30" y="23"/>
                  </a:lnTo>
                  <a:lnTo>
                    <a:pt x="43" y="33"/>
                  </a:lnTo>
                  <a:lnTo>
                    <a:pt x="55" y="39"/>
                  </a:lnTo>
                  <a:lnTo>
                    <a:pt x="72" y="46"/>
                  </a:lnTo>
                  <a:lnTo>
                    <a:pt x="88" y="52"/>
                  </a:lnTo>
                  <a:lnTo>
                    <a:pt x="107" y="60"/>
                  </a:lnTo>
                  <a:lnTo>
                    <a:pt x="101" y="60"/>
                  </a:lnTo>
                  <a:lnTo>
                    <a:pt x="90" y="60"/>
                  </a:lnTo>
                  <a:lnTo>
                    <a:pt x="72" y="58"/>
                  </a:lnTo>
                  <a:lnTo>
                    <a:pt x="55" y="56"/>
                  </a:lnTo>
                  <a:lnTo>
                    <a:pt x="33" y="48"/>
                  </a:lnTo>
                  <a:lnTo>
                    <a:pt x="18" y="39"/>
                  </a:lnTo>
                  <a:lnTo>
                    <a:pt x="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36" name="Freeform 316">
              <a:extLst>
                <a:ext uri="{FF2B5EF4-FFF2-40B4-BE49-F238E27FC236}">
                  <a16:creationId xmlns:a16="http://schemas.microsoft.com/office/drawing/2014/main" id="{B73128F7-C29E-D65F-72DE-3B6002A4E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3714"/>
              <a:ext cx="36" cy="39"/>
            </a:xfrm>
            <a:custGeom>
              <a:avLst/>
              <a:gdLst>
                <a:gd name="T0" fmla="*/ 72 w 72"/>
                <a:gd name="T1" fmla="*/ 0 h 80"/>
                <a:gd name="T2" fmla="*/ 60 w 72"/>
                <a:gd name="T3" fmla="*/ 18 h 80"/>
                <a:gd name="T4" fmla="*/ 45 w 72"/>
                <a:gd name="T5" fmla="*/ 39 h 80"/>
                <a:gd name="T6" fmla="*/ 33 w 72"/>
                <a:gd name="T7" fmla="*/ 49 h 80"/>
                <a:gd name="T8" fmla="*/ 23 w 72"/>
                <a:gd name="T9" fmla="*/ 58 h 80"/>
                <a:gd name="T10" fmla="*/ 12 w 72"/>
                <a:gd name="T11" fmla="*/ 68 h 80"/>
                <a:gd name="T12" fmla="*/ 0 w 72"/>
                <a:gd name="T13" fmla="*/ 80 h 80"/>
                <a:gd name="T14" fmla="*/ 2 w 72"/>
                <a:gd name="T15" fmla="*/ 78 h 80"/>
                <a:gd name="T16" fmla="*/ 12 w 72"/>
                <a:gd name="T17" fmla="*/ 76 h 80"/>
                <a:gd name="T18" fmla="*/ 25 w 72"/>
                <a:gd name="T19" fmla="*/ 72 h 80"/>
                <a:gd name="T20" fmla="*/ 41 w 72"/>
                <a:gd name="T21" fmla="*/ 66 h 80"/>
                <a:gd name="T22" fmla="*/ 53 w 72"/>
                <a:gd name="T23" fmla="*/ 55 h 80"/>
                <a:gd name="T24" fmla="*/ 64 w 72"/>
                <a:gd name="T25" fmla="*/ 41 h 80"/>
                <a:gd name="T26" fmla="*/ 70 w 72"/>
                <a:gd name="T27" fmla="*/ 22 h 80"/>
                <a:gd name="T28" fmla="*/ 72 w 72"/>
                <a:gd name="T2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80">
                  <a:moveTo>
                    <a:pt x="72" y="0"/>
                  </a:moveTo>
                  <a:lnTo>
                    <a:pt x="60" y="18"/>
                  </a:lnTo>
                  <a:lnTo>
                    <a:pt x="45" y="39"/>
                  </a:lnTo>
                  <a:lnTo>
                    <a:pt x="33" y="49"/>
                  </a:lnTo>
                  <a:lnTo>
                    <a:pt x="23" y="58"/>
                  </a:lnTo>
                  <a:lnTo>
                    <a:pt x="12" y="68"/>
                  </a:lnTo>
                  <a:lnTo>
                    <a:pt x="0" y="80"/>
                  </a:lnTo>
                  <a:lnTo>
                    <a:pt x="2" y="78"/>
                  </a:lnTo>
                  <a:lnTo>
                    <a:pt x="12" y="76"/>
                  </a:lnTo>
                  <a:lnTo>
                    <a:pt x="25" y="72"/>
                  </a:lnTo>
                  <a:lnTo>
                    <a:pt x="41" y="66"/>
                  </a:lnTo>
                  <a:lnTo>
                    <a:pt x="53" y="55"/>
                  </a:lnTo>
                  <a:lnTo>
                    <a:pt x="64" y="41"/>
                  </a:lnTo>
                  <a:lnTo>
                    <a:pt x="70" y="2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637" name="Freeform 317">
              <a:extLst>
                <a:ext uri="{FF2B5EF4-FFF2-40B4-BE49-F238E27FC236}">
                  <a16:creationId xmlns:a16="http://schemas.microsoft.com/office/drawing/2014/main" id="{6EDDDD5B-660E-D6A4-2037-194F8F583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742"/>
              <a:ext cx="52" cy="16"/>
            </a:xfrm>
            <a:custGeom>
              <a:avLst/>
              <a:gdLst>
                <a:gd name="T0" fmla="*/ 0 w 105"/>
                <a:gd name="T1" fmla="*/ 0 h 32"/>
                <a:gd name="T2" fmla="*/ 10 w 105"/>
                <a:gd name="T3" fmla="*/ 4 h 32"/>
                <a:gd name="T4" fmla="*/ 20 w 105"/>
                <a:gd name="T5" fmla="*/ 8 h 32"/>
                <a:gd name="T6" fmla="*/ 31 w 105"/>
                <a:gd name="T7" fmla="*/ 10 h 32"/>
                <a:gd name="T8" fmla="*/ 45 w 105"/>
                <a:gd name="T9" fmla="*/ 14 h 32"/>
                <a:gd name="T10" fmla="*/ 57 w 105"/>
                <a:gd name="T11" fmla="*/ 14 h 32"/>
                <a:gd name="T12" fmla="*/ 72 w 105"/>
                <a:gd name="T13" fmla="*/ 16 h 32"/>
                <a:gd name="T14" fmla="*/ 88 w 105"/>
                <a:gd name="T15" fmla="*/ 16 h 32"/>
                <a:gd name="T16" fmla="*/ 105 w 105"/>
                <a:gd name="T17" fmla="*/ 16 h 32"/>
                <a:gd name="T18" fmla="*/ 99 w 105"/>
                <a:gd name="T19" fmla="*/ 16 h 32"/>
                <a:gd name="T20" fmla="*/ 89 w 105"/>
                <a:gd name="T21" fmla="*/ 22 h 32"/>
                <a:gd name="T22" fmla="*/ 76 w 105"/>
                <a:gd name="T23" fmla="*/ 26 h 32"/>
                <a:gd name="T24" fmla="*/ 60 w 105"/>
                <a:gd name="T25" fmla="*/ 32 h 32"/>
                <a:gd name="T26" fmla="*/ 43 w 105"/>
                <a:gd name="T27" fmla="*/ 32 h 32"/>
                <a:gd name="T28" fmla="*/ 27 w 105"/>
                <a:gd name="T29" fmla="*/ 28 h 32"/>
                <a:gd name="T30" fmla="*/ 10 w 105"/>
                <a:gd name="T31" fmla="*/ 18 h 32"/>
                <a:gd name="T32" fmla="*/ 0 w 105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32">
                  <a:moveTo>
                    <a:pt x="0" y="0"/>
                  </a:moveTo>
                  <a:lnTo>
                    <a:pt x="10" y="4"/>
                  </a:lnTo>
                  <a:lnTo>
                    <a:pt x="20" y="8"/>
                  </a:lnTo>
                  <a:lnTo>
                    <a:pt x="31" y="10"/>
                  </a:lnTo>
                  <a:lnTo>
                    <a:pt x="45" y="14"/>
                  </a:lnTo>
                  <a:lnTo>
                    <a:pt x="57" y="14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105" y="16"/>
                  </a:lnTo>
                  <a:lnTo>
                    <a:pt x="99" y="16"/>
                  </a:lnTo>
                  <a:lnTo>
                    <a:pt x="89" y="22"/>
                  </a:lnTo>
                  <a:lnTo>
                    <a:pt x="76" y="26"/>
                  </a:lnTo>
                  <a:lnTo>
                    <a:pt x="60" y="32"/>
                  </a:lnTo>
                  <a:lnTo>
                    <a:pt x="43" y="32"/>
                  </a:lnTo>
                  <a:lnTo>
                    <a:pt x="27" y="28"/>
                  </a:lnTo>
                  <a:lnTo>
                    <a:pt x="1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56448" name="Rectangle 128">
            <a:extLst>
              <a:ext uri="{FF2B5EF4-FFF2-40B4-BE49-F238E27FC236}">
                <a16:creationId xmlns:a16="http://schemas.microsoft.com/office/drawing/2014/main" id="{FF4F92C0-DB49-88A8-6A09-B9EEF8D49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133600"/>
            <a:ext cx="7056437" cy="44465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      Буква обычная выросла вдруг,</a:t>
            </a:r>
          </a:p>
          <a:p>
            <a:pPr algn="ctr"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             Выросла выше всех букв – подруг.</a:t>
            </a:r>
          </a:p>
          <a:p>
            <a:pPr algn="ctr"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     Буква расти не сама захотела,</a:t>
            </a:r>
          </a:p>
          <a:p>
            <a:pPr algn="ctr"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     Букве поручено важное дело.</a:t>
            </a:r>
          </a:p>
          <a:p>
            <a:pPr algn="ctr"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               Ставится буква у строчки в начале,</a:t>
            </a:r>
          </a:p>
          <a:p>
            <a:pPr algn="ctr"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    Чтобы начало все замечали.</a:t>
            </a:r>
          </a:p>
          <a:p>
            <a:pPr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Имя, фамилия пишутся с нею,</a:t>
            </a:r>
          </a:p>
          <a:p>
            <a:pPr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Чтоб заметней им быть и виднее.</a:t>
            </a:r>
          </a:p>
          <a:p>
            <a:pPr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Чтобы звучали громко и гордо</a:t>
            </a:r>
          </a:p>
          <a:p>
            <a:pPr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Имя твоё, имя улицы, города.</a:t>
            </a:r>
          </a:p>
          <a:p>
            <a:pPr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Буква большая – совсем не пустяк!</a:t>
            </a:r>
          </a:p>
          <a:p>
            <a:pPr>
              <a:defRPr/>
            </a:pPr>
            <a:r>
              <a:rPr lang="ru-RU" sz="2200" b="1">
                <a:solidFill>
                  <a:srgbClr val="000000"/>
                </a:solidFill>
                <a:latin typeface="Tahoma" pitchFamily="34" charset="0"/>
                <a:cs typeface="+mn-cs"/>
              </a:rPr>
              <a:t>     В букве большой уважения знак!</a:t>
            </a:r>
          </a:p>
          <a:p>
            <a:pPr>
              <a:defRPr/>
            </a:pPr>
            <a:endParaRPr lang="ru-RU" sz="2200" b="1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4">
            <a:extLst>
              <a:ext uri="{FF2B5EF4-FFF2-40B4-BE49-F238E27FC236}">
                <a16:creationId xmlns:a16="http://schemas.microsoft.com/office/drawing/2014/main" id="{8CA0F3B6-AF4F-A54B-9A64-08FC7535E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7561263" cy="30702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ahoma" pitchFamily="34" charset="0"/>
                <a:cs typeface="+mn-cs"/>
              </a:rPr>
              <a:t> </a:t>
            </a:r>
            <a:r>
              <a:rPr lang="ru-RU" sz="2500" b="1" i="1">
                <a:solidFill>
                  <a:srgbClr val="000000"/>
                </a:solidFill>
                <a:latin typeface="Tahoma" pitchFamily="34" charset="0"/>
                <a:cs typeface="+mn-cs"/>
              </a:rPr>
              <a:t>Фамилии, имена, отчества людей,</a:t>
            </a:r>
          </a:p>
          <a:p>
            <a:pPr algn="ctr">
              <a:defRPr/>
            </a:pPr>
            <a:r>
              <a:rPr lang="ru-RU" sz="2500" b="1" i="1">
                <a:solidFill>
                  <a:srgbClr val="000000"/>
                </a:solidFill>
                <a:latin typeface="Tahoma" pitchFamily="34" charset="0"/>
                <a:cs typeface="+mn-cs"/>
              </a:rPr>
              <a:t>           клички животных, </a:t>
            </a:r>
          </a:p>
          <a:p>
            <a:pPr algn="ctr">
              <a:defRPr/>
            </a:pPr>
            <a:r>
              <a:rPr lang="ru-RU" sz="2500" b="1" i="1">
                <a:solidFill>
                  <a:srgbClr val="000000"/>
                </a:solidFill>
                <a:latin typeface="Tahoma" pitchFamily="34" charset="0"/>
                <a:cs typeface="+mn-cs"/>
              </a:rPr>
              <a:t>географические названия стран, </a:t>
            </a:r>
          </a:p>
          <a:p>
            <a:pPr algn="ctr">
              <a:defRPr/>
            </a:pPr>
            <a:r>
              <a:rPr lang="ru-RU" sz="2500" b="1" i="1">
                <a:solidFill>
                  <a:srgbClr val="000000"/>
                </a:solidFill>
                <a:latin typeface="Tahoma" pitchFamily="34" charset="0"/>
                <a:cs typeface="+mn-cs"/>
              </a:rPr>
              <a:t>           городов, посёлков, деревень, </a:t>
            </a:r>
          </a:p>
          <a:p>
            <a:pPr algn="ctr">
              <a:defRPr/>
            </a:pPr>
            <a:r>
              <a:rPr lang="ru-RU" sz="2500" b="1" i="1">
                <a:solidFill>
                  <a:srgbClr val="000000"/>
                </a:solidFill>
                <a:latin typeface="Tahoma" pitchFamily="34" charset="0"/>
                <a:cs typeface="+mn-cs"/>
              </a:rPr>
              <a:t>улиц, площадей, </a:t>
            </a:r>
          </a:p>
          <a:p>
            <a:pPr algn="ctr">
              <a:defRPr/>
            </a:pPr>
            <a:r>
              <a:rPr lang="ru-RU" sz="2500" b="1" i="1">
                <a:solidFill>
                  <a:srgbClr val="000000"/>
                </a:solidFill>
                <a:latin typeface="Tahoma" pitchFamily="34" charset="0"/>
                <a:cs typeface="+mn-cs"/>
              </a:rPr>
              <a:t>           рек, озер, морей </a:t>
            </a:r>
          </a:p>
          <a:p>
            <a:pPr algn="ctr">
              <a:defRPr/>
            </a:pPr>
            <a:r>
              <a:rPr lang="ru-RU" sz="2500" b="1" i="1">
                <a:solidFill>
                  <a:srgbClr val="000000"/>
                </a:solidFill>
                <a:latin typeface="Tahoma" pitchFamily="34" charset="0"/>
                <a:cs typeface="+mn-cs"/>
              </a:rPr>
              <a:t>пишутся с заглавной буквы.</a:t>
            </a:r>
            <a:r>
              <a:rPr lang="ru-RU" sz="2500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   </a:t>
            </a:r>
          </a:p>
        </p:txBody>
      </p:sp>
      <p:pic>
        <p:nvPicPr>
          <p:cNvPr id="2052" name="Picture 6" descr="AG00628_">
            <a:extLst>
              <a:ext uri="{FF2B5EF4-FFF2-40B4-BE49-F238E27FC236}">
                <a16:creationId xmlns:a16="http://schemas.microsoft.com/office/drawing/2014/main" id="{BC28B23B-D7C2-CE9F-AD5F-437064B2A3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37225"/>
            <a:ext cx="1771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AG00628_">
            <a:extLst>
              <a:ext uri="{FF2B5EF4-FFF2-40B4-BE49-F238E27FC236}">
                <a16:creationId xmlns:a16="http://schemas.microsoft.com/office/drawing/2014/main" id="{0D51C968-1278-212C-8830-CA949B7FDF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737225"/>
            <a:ext cx="1771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AG00628_">
            <a:extLst>
              <a:ext uri="{FF2B5EF4-FFF2-40B4-BE49-F238E27FC236}">
                <a16:creationId xmlns:a16="http://schemas.microsoft.com/office/drawing/2014/main" id="{D46B0F7B-DD3B-4774-45E8-4F5BEE9161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37225"/>
            <a:ext cx="1771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AG00628_">
            <a:extLst>
              <a:ext uri="{FF2B5EF4-FFF2-40B4-BE49-F238E27FC236}">
                <a16:creationId xmlns:a16="http://schemas.microsoft.com/office/drawing/2014/main" id="{6809F0E9-4576-3DE0-17DA-F194747A6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37225"/>
            <a:ext cx="1771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AG00628_">
            <a:extLst>
              <a:ext uri="{FF2B5EF4-FFF2-40B4-BE49-F238E27FC236}">
                <a16:creationId xmlns:a16="http://schemas.microsoft.com/office/drawing/2014/main" id="{E7D5C03B-D83A-EAC5-E227-D60CB4A659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37225"/>
            <a:ext cx="1771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AG00628_">
            <a:extLst>
              <a:ext uri="{FF2B5EF4-FFF2-40B4-BE49-F238E27FC236}">
                <a16:creationId xmlns:a16="http://schemas.microsoft.com/office/drawing/2014/main" id="{58E9BE5B-674A-ED86-D5B3-7A88343223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7225"/>
            <a:ext cx="1771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 descr="AG00192_">
            <a:extLst>
              <a:ext uri="{FF2B5EF4-FFF2-40B4-BE49-F238E27FC236}">
                <a16:creationId xmlns:a16="http://schemas.microsoft.com/office/drawing/2014/main" id="{DDE2BC3D-C00E-A69A-0D8C-E5DE8343C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191135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60" name="Object 16">
            <a:extLst>
              <a:ext uri="{FF2B5EF4-FFF2-40B4-BE49-F238E27FC236}">
                <a16:creationId xmlns:a16="http://schemas.microsoft.com/office/drawing/2014/main" id="{0B63E3DA-1297-69E4-05D7-B5C42C0665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260350"/>
          <a:ext cx="1409700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lip" r:id="rId6" imgW="1058875" imgH="1228039" progId="MS_ClipArt_Gallery.2">
                  <p:embed/>
                </p:oleObj>
              </mc:Choice>
              <mc:Fallback>
                <p:oleObj name="Clip" r:id="rId6" imgW="1058875" imgH="1228039" progId="MS_ClipArt_Gallery.2">
                  <p:embed/>
                  <p:pic>
                    <p:nvPicPr>
                      <p:cNvPr id="57360" name="Object 16">
                        <a:extLst>
                          <a:ext uri="{FF2B5EF4-FFF2-40B4-BE49-F238E27FC236}">
                            <a16:creationId xmlns:a16="http://schemas.microsoft.com/office/drawing/2014/main" id="{0B63E3DA-1297-69E4-05D7-B5C42C0665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09700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ussr_atlas_phisical_map">
            <a:extLst>
              <a:ext uri="{FF2B5EF4-FFF2-40B4-BE49-F238E27FC236}">
                <a16:creationId xmlns:a16="http://schemas.microsoft.com/office/drawing/2014/main" id="{BBBD4936-22D2-B0B3-6B83-EA13809F7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21625" cy="49974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WordArt 3" descr="Безымянный">
            <a:extLst>
              <a:ext uri="{FF2B5EF4-FFF2-40B4-BE49-F238E27FC236}">
                <a16:creationId xmlns:a16="http://schemas.microsoft.com/office/drawing/2014/main" id="{E05BD073-87BB-C9D6-640F-80DA257638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4006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5875">
                <a:solidFill>
                  <a:schemeClr val="bg1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9966FF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5B1C94F1-771D-C2BA-FE0C-D1B519541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661025"/>
            <a:ext cx="5040312" cy="579438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i="1">
                <a:latin typeface="Verdana" panose="020B0604030504040204" pitchFamily="34" charset="0"/>
              </a:rPr>
              <a:t>Назови столицу России.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3C4E2EA0-F2C0-5EDC-8F34-ED3E2B0D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781300"/>
            <a:ext cx="42592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 i="1">
                <a:latin typeface="Bookman Old Style" panose="02050604050505020204" pitchFamily="18" charset="0"/>
              </a:rPr>
              <a:t>Москва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BA775777-3A17-EA57-8AFE-6A8062C08E78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3068638"/>
            <a:ext cx="215900" cy="431800"/>
            <a:chOff x="839" y="1706"/>
            <a:chExt cx="188" cy="318"/>
          </a:xfrm>
        </p:grpSpPr>
        <p:sp>
          <p:nvSpPr>
            <p:cNvPr id="60425" name="AutoShape 9">
              <a:extLst>
                <a:ext uri="{FF2B5EF4-FFF2-40B4-BE49-F238E27FC236}">
                  <a16:creationId xmlns:a16="http://schemas.microsoft.com/office/drawing/2014/main" id="{7626D150-4ED0-A587-D551-E21DA6355D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22" y="1723"/>
              <a:ext cx="221" cy="188"/>
            </a:xfrm>
            <a:prstGeom prst="flowChartMerg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en-US">
                <a:latin typeface="Verdana" panose="020B0604030504040204" pitchFamily="34" charset="0"/>
              </a:endParaRPr>
            </a:p>
          </p:txBody>
        </p:sp>
        <p:sp>
          <p:nvSpPr>
            <p:cNvPr id="60426" name="Line 10">
              <a:extLst>
                <a:ext uri="{FF2B5EF4-FFF2-40B4-BE49-F238E27FC236}">
                  <a16:creationId xmlns:a16="http://schemas.microsoft.com/office/drawing/2014/main" id="{0D2E9CBC-6D13-335C-C375-B36580AFD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706"/>
              <a:ext cx="0" cy="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7" name="Picture 11" descr="336">
            <a:extLst>
              <a:ext uri="{FF2B5EF4-FFF2-40B4-BE49-F238E27FC236}">
                <a16:creationId xmlns:a16="http://schemas.microsoft.com/office/drawing/2014/main" id="{8AF40224-B61E-5B13-9CF5-67754240B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930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2">
            <a:extLst>
              <a:ext uri="{FF2B5EF4-FFF2-40B4-BE49-F238E27FC236}">
                <a16:creationId xmlns:a16="http://schemas.microsoft.com/office/drawing/2014/main" id="{5FF3B6E7-74D7-C668-FE86-DC4660FD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557338"/>
            <a:ext cx="7629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 b="1" i="1">
                <a:solidFill>
                  <a:schemeClr val="bg1"/>
                </a:solidFill>
                <a:latin typeface="Bookman Old Style" panose="02050604050505020204" pitchFamily="18" charset="0"/>
              </a:rPr>
              <a:t>Москва – всем городам мать.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ussr_atlas_phisical_map">
            <a:extLst>
              <a:ext uri="{FF2B5EF4-FFF2-40B4-BE49-F238E27FC236}">
                <a16:creationId xmlns:a16="http://schemas.microsoft.com/office/drawing/2014/main" id="{2D3AD43E-F604-AE8B-67A8-C37DA304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57300"/>
            <a:ext cx="7921625" cy="49974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WordArt 5" descr="Безымянный">
            <a:extLst>
              <a:ext uri="{FF2B5EF4-FFF2-40B4-BE49-F238E27FC236}">
                <a16:creationId xmlns:a16="http://schemas.microsoft.com/office/drawing/2014/main" id="{554CA01C-A1B4-1437-90FC-63C7757AF6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4006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9966FF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Новая тема</a:t>
            </a:r>
            <a:endParaRPr lang="en-US" sz="3600" kern="10">
              <a:ln w="15875">
                <a:solidFill>
                  <a:schemeClr val="bg1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9966FF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9D0786A-E93D-3DC2-ACDD-B7FF2387D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661025"/>
            <a:ext cx="6480175" cy="579438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i="1">
                <a:latin typeface="Verdana" panose="020B0604030504040204" pitchFamily="34" charset="0"/>
              </a:rPr>
              <a:t>Как называется наша страна?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16AF4B3B-CBD7-BC8E-069D-F2630662C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781300"/>
            <a:ext cx="39703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 i="1">
                <a:latin typeface="Bookman Old Style" panose="02050604050505020204" pitchFamily="18" charset="0"/>
              </a:rPr>
              <a:t>Россия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174E4727-AFB1-7AE8-D229-6EB02F1B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2804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>
            <a:extLst>
              <a:ext uri="{FF2B5EF4-FFF2-40B4-BE49-F238E27FC236}">
                <a16:creationId xmlns:a16="http://schemas.microsoft.com/office/drawing/2014/main" id="{2F44C4D6-912B-B292-5F55-C63C8D635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71500"/>
            <a:ext cx="6072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>
                <a:solidFill>
                  <a:srgbClr val="00B050"/>
                </a:solidFill>
                <a:latin typeface="Verdana" panose="020B0604030504040204" pitchFamily="34" charset="0"/>
              </a:rPr>
              <a:t>Спиши текст, вставляя пропущенные буквы</a:t>
            </a:r>
            <a:endParaRPr lang="en-US" altLang="en-US" sz="2800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sp>
        <p:nvSpPr>
          <p:cNvPr id="63491" name="TextBox 2">
            <a:extLst>
              <a:ext uri="{FF2B5EF4-FFF2-40B4-BE49-F238E27FC236}">
                <a16:creationId xmlns:a16="http://schemas.microsoft.com/office/drawing/2014/main" id="{CB1C5FA3-42E5-3840-1085-11D8FE1A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500188"/>
            <a:ext cx="6286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000">
                <a:latin typeface="Verdana" panose="020B0604030504040204" pitchFamily="34" charset="0"/>
              </a:rPr>
              <a:t>Мы ж. вём (в)городе   .розный. Наша школа расположена  (на)ул. це   .онецкая. Летом  ж. тели  отдыхают  (на)берегу    .алтийского  моря.</a:t>
            </a:r>
            <a:endParaRPr lang="en-US" altLang="en-US" sz="40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умерки">
  <a:themeElements>
    <a:clrScheme name="Сумерки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умерки">
  <a:themeElements>
    <a:clrScheme name="Сумерки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Сумерки">
  <a:themeElements>
    <a:clrScheme name="Сумерки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умерки">
  <a:themeElements>
    <a:clrScheme name="Сумерки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269</Words>
  <Application>Microsoft Office PowerPoint</Application>
  <PresentationFormat>Экран (4:3)</PresentationFormat>
  <Paragraphs>100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Аспект</vt:lpstr>
      <vt:lpstr>Сумерки</vt:lpstr>
      <vt:lpstr>1_Сумерки</vt:lpstr>
      <vt:lpstr>2_Сумерки</vt:lpstr>
      <vt:lpstr>3_Сумерки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Какие слова пишутся с большой буквы?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Большая буква в географических названиях Русский язык 2класс</dc:title>
  <dc:creator>HP1</dc:creator>
  <cp:lastModifiedBy>Неизвестный пользователь</cp:lastModifiedBy>
  <cp:revision>15</cp:revision>
  <dcterms:created xsi:type="dcterms:W3CDTF">2011-01-21T09:14:32Z</dcterms:created>
  <dcterms:modified xsi:type="dcterms:W3CDTF">2024-12-19T16:27:52Z</dcterms:modified>
</cp:coreProperties>
</file>