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64" r:id="rId4"/>
    <p:sldId id="266" r:id="rId5"/>
    <p:sldId id="265" r:id="rId6"/>
    <p:sldId id="272" r:id="rId7"/>
    <p:sldId id="258" r:id="rId8"/>
    <p:sldId id="259" r:id="rId9"/>
    <p:sldId id="260" r:id="rId10"/>
    <p:sldId id="270" r:id="rId11"/>
    <p:sldId id="271" r:id="rId12"/>
    <p:sldId id="261" r:id="rId13"/>
    <p:sldId id="262" r:id="rId14"/>
    <p:sldId id="273" r:id="rId15"/>
    <p:sldId id="274" r:id="rId16"/>
    <p:sldId id="275" r:id="rId17"/>
    <p:sldId id="263" r:id="rId18"/>
    <p:sldId id="26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368" autoAdjust="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759B5-20D6-48E4-98BD-6F37076F5D48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4E1B9-0FE8-4120-83B0-0F7F704FE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4E1B9-0FE8-4120-83B0-0F7F704FE06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0F924B-E1BF-4585-9A9E-BB754CAF92E5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205E1B-63F8-4CB1-A407-45BF2B0BFB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7"/>
            <a:ext cx="6500858" cy="27146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Швейное дело 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000231" y="3202544"/>
            <a:ext cx="6215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к уроку: Пришивание пуговицы. </a:t>
            </a:r>
          </a:p>
          <a:p>
            <a:pPr algn="ctr"/>
            <a:r>
              <a:rPr lang="ru-RU" sz="2800" dirty="0" smtClean="0"/>
              <a:t>Учитель швейного дела Клинчаева С.Г.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64" y="64291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ПУГОВИЦЫ НА РУСИ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427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688476" cy="3576630"/>
          </a:xfrm>
          <a:prstGeom prst="rect">
            <a:avLst/>
          </a:prstGeom>
          <a:noFill/>
        </p:spPr>
      </p:pic>
      <p:pic>
        <p:nvPicPr>
          <p:cNvPr id="54278" name="Picture 6" descr="https://i.pinimg.com/736x/83/9a/78/839a78061f82a219d37e1c42327a393b--rus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857760"/>
            <a:ext cx="5081245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Английские пуговицы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5298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800" y="1428735"/>
            <a:ext cx="3813606" cy="5000661"/>
          </a:xfrm>
          <a:prstGeom prst="rect">
            <a:avLst/>
          </a:prstGeom>
          <a:noFill/>
        </p:spPr>
      </p:pic>
      <p:pic>
        <p:nvPicPr>
          <p:cNvPr id="55300" name="Picture 4" descr="Ð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714744" cy="4952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пуговиц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41434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Декоративная</a:t>
            </a:r>
            <a:r>
              <a:rPr lang="ru-RU" sz="1400" dirty="0" smtClean="0"/>
              <a:t> — красивые пуговицы зачастую используются в виде украшений одежды. В старину пуговицы для знати делали из золота  или серебра, и при этом украшали их </a:t>
            </a:r>
            <a:r>
              <a:rPr lang="ru-RU" sz="1400" u="sng" dirty="0" smtClean="0"/>
              <a:t>драгоценными камнями</a:t>
            </a:r>
            <a:r>
              <a:rPr lang="ru-RU" sz="1400" dirty="0" smtClean="0"/>
              <a:t>. Надо ли говорить, что подобные элементы застежки стоили чрезвычайно дорого, и носить их могли себе позволить только самые богатые и знатные особы.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Магическая</a:t>
            </a:r>
            <a:r>
              <a:rPr lang="ru-RU" sz="1400" dirty="0" smtClean="0"/>
              <a:t> — иногда пуговицы могли выполнять роль магического амулета, оберега или талисмана. Особенно это относится к пуговицам необычной формы или тем, которые были приобретены при таинственных обстоятельствах.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Информативная</a:t>
            </a:r>
            <a:r>
              <a:rPr lang="ru-RU" sz="1400" dirty="0" smtClean="0"/>
              <a:t> — во многих видах специальной форменной одежды некоторых профессий (	например, в военных мундирах) пуговицы выполняют роль опознавательного знака.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Функциональная</a:t>
            </a:r>
            <a:r>
              <a:rPr lang="ru-RU" sz="1400" dirty="0" smtClean="0"/>
              <a:t> — самая распространенная роль пуговицы в качестве застежки, с которой каждый из нас постоянно сталкивается в повседневной жизни.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8434" name="Picture 2" descr="ÐÑÐ³Ð¾Ð²Ð¸ÑÑ Ñ Ð´ÑÐ°Ð³Ð¾ÑÐµÐ½Ð½ÑÐ¼Ð¸ ÐºÐ°Ð¼Ð½ÑÐ¼Ð¸ ÑÐ²Ð»ÑÑÑÑÑ Ð½Ð°ÑÑÐ¾ÑÑÐ¸Ð¼ ÑÐºÑÐ°ÑÐµÐ½Ð¸ÐµÐ¼ Ð¾Ð´ÐµÐ¶Ð´Ñ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1571612"/>
            <a:ext cx="1476220" cy="1435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Ð¡ÑÐ°ÑÐ¸Ð½Ð½ÑÐµ Ð¿ÑÐ³Ð¾Ð²Ð¸ÑÑ Ð½ÐµÐ¾Ð±ÑÑÐ½Ð¾Ð¹ ÑÐ¾ÑÐ¼Ñ ÑÐ°ÑÑÐ¾ Ð¸ÑÐ¿Ð¾Ð»ÑÐ·ÑÑÑÑÑ Ð² ÑÐ¾Ð»Ð¸ ÑÐ°Ð»Ð¸ÑÐ¼Ð°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886" y="1571613"/>
            <a:ext cx="1830681" cy="1714512"/>
          </a:xfrm>
          <a:prstGeom prst="rect">
            <a:avLst/>
          </a:prstGeom>
          <a:noFill/>
        </p:spPr>
      </p:pic>
      <p:pic>
        <p:nvPicPr>
          <p:cNvPr id="18438" name="Picture 6" descr="Ð ÑÐ±Ð°ÑÐºÐ° Ñ Ð·Ð°ÑÑÐµÐ¶ÐºÐ¾Ð¹ Ð½Ð° Ð¿ÑÐ³Ð¾Ð²Ð¸ÑÐ°Ñ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357586" cy="2486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ru-RU" dirty="0" smtClean="0"/>
              <a:t>Виды пуговиц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71546"/>
            <a:ext cx="3643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Пуговицы с дырочками</a:t>
            </a:r>
            <a:r>
              <a:rPr lang="ru-RU" sz="1400" dirty="0" smtClean="0"/>
              <a:t> — парными сквозными отверстиями, предназначенными для прикрепления к ткани. Это самый простой и наиболее распространенный вид пуговиц, которые используются повсеместно. Редко встречаются пуговицы с непарным количеством отверстий — например, тремя.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Пуговица  с ушком</a:t>
            </a:r>
            <a:r>
              <a:rPr lang="ru-RU" sz="1400" dirty="0" smtClean="0"/>
              <a:t> представляет собой пуговицу плоской или выпуклой формы, на тыльной стороне которой расположено выступающее отверстие для пришивания. Как правило, пуговицы с ушком выглядят объемными, поэтому их пришивают на изделиях из плотных видов ткани.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Джинсовые пуговицы</a:t>
            </a:r>
            <a:r>
              <a:rPr lang="ru-RU" sz="1400" dirty="0" smtClean="0"/>
              <a:t> прикрепляются к ткани с помощью металлической заклепки на жесткой или » плавающей» ножке. Чаще всего пуговицы — заклепки пришивают к одежде из плотной и прочной джинсовой ткани.</a:t>
            </a:r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19458" name="Picture 2" descr="ÐÑÐ³Ð¾Ð²Ð¸ÑÐ° Ñ ÑÐµÑÑÑÑÐ¼Ñ Ð¾ÑÐ²ÐµÑÑÑÐ¸ÑÐ¼Ð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2968991" cy="1904987"/>
          </a:xfrm>
          <a:prstGeom prst="rect">
            <a:avLst/>
          </a:prstGeom>
          <a:noFill/>
        </p:spPr>
      </p:pic>
      <p:pic>
        <p:nvPicPr>
          <p:cNvPr id="19460" name="Picture 4" descr="ÐÑÐ³Ð¾Ð²Ð¸ÑÑ Ñ ÑÑÐºÐ¾Ð¼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1944795" cy="1790335"/>
          </a:xfrm>
          <a:prstGeom prst="rect">
            <a:avLst/>
          </a:prstGeom>
          <a:noFill/>
        </p:spPr>
      </p:pic>
      <p:pic>
        <p:nvPicPr>
          <p:cNvPr id="19462" name="Picture 6" descr="ÐÐ¶Ð¸Ð½ÑÐ¾Ð²Ð°Ñ Ð¼ÐµÑÐ°Ð»Ð»Ð¸ÑÐµÑÐºÐ°Ñ Ð¿ÑÐ³Ð¾Ð²Ð¸ÑÐ° Ð½Ð° Ð½Ð¾Ð¶ÐºÐµ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857760"/>
            <a:ext cx="3143272" cy="173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пуговиц</a:t>
            </a:r>
            <a:endParaRPr lang="ru-RU" dirty="0"/>
          </a:p>
        </p:txBody>
      </p:sp>
      <p:pic>
        <p:nvPicPr>
          <p:cNvPr id="4" name="Рисунок 3" descr="691305aaa0c0be3dec0b1be19602c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3857652" cy="4889293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498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86b7e1f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736"/>
            <a:ext cx="4143404" cy="49637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пуговиц</a:t>
            </a:r>
            <a:endParaRPr lang="ru-RU" dirty="0"/>
          </a:p>
        </p:txBody>
      </p:sp>
      <p:pic>
        <p:nvPicPr>
          <p:cNvPr id="3" name="Рисунок 2" descr="Picture-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571612"/>
            <a:ext cx="3286148" cy="4107686"/>
          </a:xfrm>
          <a:prstGeom prst="rect">
            <a:avLst/>
          </a:prstGeom>
        </p:spPr>
      </p:pic>
      <p:pic>
        <p:nvPicPr>
          <p:cNvPr id="4" name="Рисунок 3" descr="Podelki-iz-pugovits-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714488"/>
            <a:ext cx="4739737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98" y="1285860"/>
            <a:ext cx="7429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Глазки видят всё вокруг, </a:t>
            </a:r>
            <a:br>
              <a:rPr lang="ru-RU" dirty="0" smtClean="0"/>
            </a:br>
            <a:r>
              <a:rPr lang="ru-RU" dirty="0" smtClean="0"/>
              <a:t>Обведу я ими круг.</a:t>
            </a:r>
            <a:br>
              <a:rPr lang="ru-RU" dirty="0" smtClean="0"/>
            </a:br>
            <a:r>
              <a:rPr lang="ru-RU" dirty="0" err="1" smtClean="0"/>
              <a:t>Глазкaм</a:t>
            </a:r>
            <a:r>
              <a:rPr lang="ru-RU" dirty="0" smtClean="0"/>
              <a:t> видеть всё дано:</a:t>
            </a:r>
            <a:br>
              <a:rPr lang="ru-RU" dirty="0" smtClean="0"/>
            </a:br>
            <a:r>
              <a:rPr lang="ru-RU" dirty="0" smtClean="0"/>
              <a:t>Где окно, а где кино.</a:t>
            </a:r>
            <a:br>
              <a:rPr lang="ru-RU" dirty="0" smtClean="0"/>
            </a:br>
            <a:r>
              <a:rPr lang="ru-RU" dirty="0" smtClean="0"/>
              <a:t>Обведу я ими круг,</a:t>
            </a:r>
            <a:br>
              <a:rPr lang="ru-RU" dirty="0" smtClean="0"/>
            </a:br>
            <a:r>
              <a:rPr lang="ru-RU" dirty="0" smtClean="0"/>
              <a:t>Погляжу на мир вокруг.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Быстро поморгать, закрыть глаза и посидеть спокойно, медленно считая до 5. Повторить 4-5 раз.</a:t>
            </a:r>
            <a:br>
              <a:rPr lang="ru-RU" dirty="0" smtClean="0"/>
            </a:br>
            <a:r>
              <a:rPr lang="ru-RU" dirty="0" smtClean="0"/>
              <a:t>2. Крепко зажмурить глаза (считать до 3), открыть, посмотреть вдаль (считать до 5). Повторить 4-5 раз.</a:t>
            </a:r>
            <a:br>
              <a:rPr lang="ru-RU" dirty="0" smtClean="0"/>
            </a:br>
            <a:r>
              <a:rPr lang="ru-RU" dirty="0" smtClean="0"/>
              <a:t>3. 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4-5 раз.</a:t>
            </a:r>
            <a:br>
              <a:rPr lang="ru-RU" dirty="0" smtClean="0"/>
            </a:br>
            <a:r>
              <a:rPr lang="ru-RU" dirty="0" smtClean="0"/>
              <a:t>4. Посмотреть на указательный палец вытянутый руки на счет 1-4, потом перенести взгляд вдаль на счет 1-6. Повторить 4-5 раз.</a:t>
            </a:r>
            <a:br>
              <a:rPr lang="ru-RU" dirty="0" smtClean="0"/>
            </a:br>
            <a:r>
              <a:rPr lang="ru-RU" dirty="0" smtClean="0"/>
              <a:t>5. В среднем темпе проделать 3-4 круговых движения глазами в правую сторону, столько же в левую сторону. Расслабив глазные мышцы, посмотреть вдаль на счет 1-6. Повторить 1-2 раза.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82" name="AutoShape 2" descr="https://lavkagiraffki.nethouse.ua/static/img/0000/0002/2841/22841875.f10xgt5s96.W6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lavkagiraffki.nethouse.ua/static/img/0000/0002/2841/22841875.f10xgt5s96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71" y="285728"/>
            <a:ext cx="6334125" cy="5210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598399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у пуговицы  четыре дырочки ,ее можно пришить разными способами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пооперационного контроля (КПК)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500306"/>
          <a:ext cx="8286776" cy="383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29"/>
                <a:gridCol w="1381129"/>
                <a:gridCol w="1479020"/>
                <a:gridCol w="1435510"/>
                <a:gridCol w="1370259"/>
                <a:gridCol w="1239729"/>
              </a:tblGrid>
              <a:tr h="2912254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</a:t>
                      </a:r>
                      <a:r>
                        <a:rPr lang="ru-RU" baseline="0" dirty="0" smtClean="0"/>
                        <a:t> цвета пуговицы и материала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вида пуговицы и толщины</a:t>
                      </a:r>
                      <a:r>
                        <a:rPr lang="ru-RU" baseline="0" dirty="0" smtClean="0"/>
                        <a:t> материала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Правильность подбора ниток для пришивания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r>
                        <a:rPr lang="ru-RU" baseline="0" dirty="0" smtClean="0"/>
                        <a:t> и правильность выполнения швейных работ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Соблюдение порядка на рабочем </a:t>
                      </a:r>
                      <a:r>
                        <a:rPr lang="ru-RU" baseline="0" dirty="0" smtClean="0"/>
                        <a:t> месте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балл</a:t>
                      </a:r>
                      <a:endParaRPr lang="ru-RU" dirty="0"/>
                    </a:p>
                  </a:txBody>
                  <a:tcPr/>
                </a:tc>
              </a:tr>
              <a:tr h="922574"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571612"/>
            <a:ext cx="610810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нитки пуговки снимаю (Гладим каждый пальчик пальцами второй руки.)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в коробку собираю. (Собираем в ладошку.)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Пуговичек очень много, (Играем пальчиками.)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Поиграю я немного.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Пуговицы я кручу, (Крутим кистями рук.)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портным я стать хочу. (Шьем иголочкой.)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Раз, два, три, четыре, пять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Снова будем мы играть. (Хлопаем в ладоши.)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Пальчики наши готовы к работе.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24" y="19986"/>
            <a:ext cx="8183880" cy="1051560"/>
          </a:xfrm>
        </p:spPr>
        <p:txBody>
          <a:bodyPr/>
          <a:lstStyle/>
          <a:p>
            <a:r>
              <a:rPr lang="ru-RU" dirty="0" smtClean="0"/>
              <a:t>Термины ручных работ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269672"/>
          <a:ext cx="7215238" cy="54950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7619"/>
                <a:gridCol w="3607619"/>
              </a:tblGrid>
              <a:tr h="3134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Термин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Определение </a:t>
                      </a:r>
                      <a:endParaRPr lang="ru-RU" sz="1200" dirty="0"/>
                    </a:p>
                  </a:txBody>
                  <a:tcPr/>
                </a:tc>
              </a:tr>
              <a:tr h="23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Сметать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 временное соединение двух деталей, примерно равных по величине.</a:t>
                      </a:r>
                      <a:endParaRPr lang="ru-RU" sz="1300" dirty="0"/>
                    </a:p>
                  </a:txBody>
                  <a:tcPr/>
                </a:tc>
              </a:tr>
              <a:tr h="384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Наметать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 соединение двух деталей, наложенных одна на другую, стежками временного назначения. Применение: намётывание карманов.</a:t>
                      </a:r>
                      <a:r>
                        <a:rPr lang="ru-RU" sz="1300" dirty="0" smtClean="0"/>
                        <a:t/>
                      </a:r>
                      <a:br>
                        <a:rPr lang="ru-RU" sz="1300" dirty="0" smtClean="0"/>
                      </a:br>
                      <a:endParaRPr lang="ru-RU" sz="1300" dirty="0"/>
                    </a:p>
                  </a:txBody>
                  <a:tcPr/>
                </a:tc>
              </a:tr>
              <a:tr h="31226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Заметать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- подгибание края детали и временное закрепление прямыми стежками. Применение: замётывание низа изделия, рукава.</a:t>
                      </a:r>
                      <a:endParaRPr lang="ru-RU" sz="1300" dirty="0"/>
                    </a:p>
                  </a:txBody>
                  <a:tcPr/>
                </a:tc>
              </a:tr>
              <a:tr h="33098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Пришить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прикрепление одной детали к другой или фурнитуры стежками постоянного назначения. Применение: пришивание пуговиц, отделочных деталей.</a:t>
                      </a:r>
                      <a:endParaRPr lang="ru-RU" sz="1300" dirty="0"/>
                    </a:p>
                  </a:txBody>
                  <a:tcPr/>
                </a:tc>
              </a:tr>
              <a:tr h="38433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Обметать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обработка среза детали косыми стежками или петлеобразными постоянного назначения. Предохраняет срез от осыпания. Применение: обмётывание срезов, петель.</a:t>
                      </a:r>
                      <a:endParaRPr lang="ru-RU" sz="1300" dirty="0"/>
                    </a:p>
                  </a:txBody>
                  <a:tcPr/>
                </a:tc>
              </a:tr>
              <a:tr h="13239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Строчка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Ряд повторявшихся стежков </a:t>
                      </a:r>
                      <a:endParaRPr lang="ru-RU" sz="1300" dirty="0"/>
                    </a:p>
                  </a:txBody>
                  <a:tcPr/>
                </a:tc>
              </a:tr>
              <a:tr h="1681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Стежок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расстояние между двумя проколами </a:t>
                      </a:r>
                      <a:r>
                        <a:rPr lang="ru-RU" sz="1300" u="none" strike="noStrike" kern="1200" dirty="0" smtClean="0"/>
                        <a:t>иглы</a:t>
                      </a:r>
                      <a:endParaRPr lang="ru-RU" sz="1300" dirty="0"/>
                    </a:p>
                  </a:txBody>
                  <a:tcPr/>
                </a:tc>
              </a:tr>
              <a:tr h="1681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Шов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 место соединения, скрепления чего-нибудь.</a:t>
                      </a:r>
                      <a:endParaRPr lang="ru-RU" sz="1300" dirty="0"/>
                    </a:p>
                  </a:txBody>
                  <a:tcPr/>
                </a:tc>
              </a:tr>
              <a:tr h="1681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Длина стежка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 это расстояние между двумя последовательными проколами иглы.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поведения в мастерской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103732"/>
            <a:ext cx="69294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Приступать к обучению и работе с инструментами могут только школьники, которые ознакомились с правилами техники безопасности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Перед работой вымыть руки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Брать инструменты, использовать их, а также пользоваться станками можно только с разрешения учителя;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Приступая к уроку труда, школьник должен предварительно надеть все необходимые средства защиты (халат, головной убор, рукавицы, защитные очки и т.д.);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Запрещено выполнять задания сломанным или поврежденным инвентарём;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Рабочее место надо держать в чистоте, инструменты класть на место, мусор вовремя убирать;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 уроках труда запрещено использовать любой инвентарь не по прямому назначению, запрещено направлять острые части на других школьников или бросать инструменты;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Инструменты всегда надо держать так, чтобы самая опасная часть (острая) была направлена от себя;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В случае получения травмы немедленно прекратить работу и сообщить об этом учителю;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 окончанию урока сдать весь инструмент, спецодежду и средства защиты и привести в порядок рабочие места;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После урока труда необходимо тщательно вымыть руки с мылом и умыться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¨Ð²ÐµÐ¹Ð½ÑÐµ Ð¿ÑÐ¸Ð½Ð°Ð´Ð»ÐµÐ¶Ð½Ð¾ÑÑÐ¸ ÑÐ¾ÑÐ¾ ÐºÐ»Ð¸Ð¿Ð°ÑÑ - Ð½Ð¸ÑÐºÐ¸, Ð¸Ð³Ð¾Ð»ÐºÐ¸, Ð±ÑÐ»Ð°Ð²ÐºÐ¸, Ð²ÑÐºÑÐ¾Ð¹ÐºÐ¸, Ð½Ð¾Ð¶Ð½Ð¸Ñ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9809"/>
            <a:ext cx="9144000" cy="61081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1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</a:t>
            </a:r>
            <a:r>
              <a:rPr lang="ru-RU" dirty="0" smtClean="0"/>
              <a:t>безопасности</a:t>
            </a:r>
            <a:r>
              <a:rPr lang="ru-RU" dirty="0" smtClean="0"/>
              <a:t> </a:t>
            </a:r>
            <a:r>
              <a:rPr lang="ru-RU" dirty="0" smtClean="0"/>
              <a:t>при работе с ножницами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142985"/>
            <a:ext cx="43576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Ножницы хранить в определенном месте - в подставке или рабочей коробку.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Класть ножницы сомкнутыми лезвиями от работающего; передавая, держать их за сомкнутые лезвия.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Работать хорошо отрегулированными и заточенными ножницами.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Не оставлять ножницы раскрытыми лезвиями.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Следить за движением и положением лезвий во время работы.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Использовать ножницы только по назначению.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400" y="571480"/>
            <a:ext cx="5968748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безопасности при работе с иглой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63579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Иглы хранить в подушечке или игольнице, обвив их ниткой.  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Булавки хранить в коробке с плотно закрывающейся крышкой.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Сломанную иглу не бросать, а класть в специально отведенную для этого коробку.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Знать количество иголок, булавок, взятых для работы.              В конце работы проверить их наличие.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Во время работы иголки и булавки вкалывать в подушечку, нельзя брать в рот, не вкалывать в одежду, мягкие предметы, не оставлять иголку в изделии.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Не шить ржавой иглой. Она плохо проходит в ткань, оставляет пятна и может сломаться.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Прикреплять выкройки к ткани острыми концами булавок     в направлении от себя, чтобы при движении рук вперед или  в стороны не наколоться.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Перед примеркой проверить, не остались ли в изделии булавки или иголки.</a:t>
            </a:r>
            <a:endParaRPr lang="ru-RU" dirty="0"/>
          </a:p>
        </p:txBody>
      </p:sp>
      <p:pic>
        <p:nvPicPr>
          <p:cNvPr id="52226" name="Picture 2" descr="https://ae01.alicdn.com/kf/HTB1lGtnLXXXXXcvXpXXq6xXFXXXE/Diki-kiti-i-ne-Ta-nabilir-iplik-kesici-ile-y-ks-k-ve-i-ne-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394" y="4714884"/>
            <a:ext cx="280760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физкультминутка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1571612"/>
            <a:ext cx="85010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Быстро встали, улыбнулись,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Выше-выше потянулись,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Ну-ка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плечи распрямите,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Поднимите, опустите.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Вправо, влево повернитесь,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 ладонями коснитесь.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Сели-встали, сели-встали.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Вы, надеюсь,  не устали.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Физзарядка будет впрок,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Продолжаем наш урок.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30"/>
            <a:ext cx="678661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Пуговицы -  застежки на одежде, предназначенные для соединения   её частей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852694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Словарь Владимира Даля сообщает, что «пуговица — это </a:t>
            </a:r>
            <a:r>
              <a:rPr lang="ru-RU" i="1" dirty="0" err="1" smtClean="0"/>
              <a:t>пугалка</a:t>
            </a:r>
            <a:r>
              <a:rPr lang="ru-RU" dirty="0" smtClean="0"/>
              <a:t>». Пуговица была разновидностью амулета и должна была </a:t>
            </a:r>
            <a:r>
              <a:rPr lang="ru-RU" i="1" dirty="0" smtClean="0"/>
              <a:t>отпугивать</a:t>
            </a:r>
            <a:r>
              <a:rPr lang="ru-RU" dirty="0" smtClean="0"/>
              <a:t> враждебные силы. В полые пуговицы помещали дробину, кусочек олова или камушек, издававшие при движении приглушенный звук, напоминающий звук бубенца. Пуговица была оберегом. Такие пуговицы пришивались к одежде без петли</a:t>
            </a:r>
            <a:r>
              <a:rPr lang="en-US" dirty="0" smtClean="0"/>
              <a:t> </a:t>
            </a:r>
            <a:r>
              <a:rPr lang="ru-RU" dirty="0" smtClean="0"/>
              <a:t>и не застёгивались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пуговицы появились </a:t>
            </a:r>
            <a:br>
              <a:rPr lang="ru-RU" dirty="0" smtClean="0"/>
            </a:br>
            <a:r>
              <a:rPr lang="ru-RU" dirty="0" smtClean="0"/>
              <a:t>у греческих воинов в </a:t>
            </a:r>
            <a:r>
              <a:rPr lang="en-US" dirty="0" smtClean="0"/>
              <a:t>IV </a:t>
            </a:r>
            <a:r>
              <a:rPr lang="ru-RU" dirty="0" smtClean="0"/>
              <a:t>веке до н.э</a:t>
            </a:r>
            <a:endParaRPr lang="ru-RU" dirty="0"/>
          </a:p>
        </p:txBody>
      </p:sp>
      <p:sp>
        <p:nvSpPr>
          <p:cNvPr id="2050" name="AutoShape 2" descr="https://glem.com.ua/img/4925/3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td2.mycdn.me/image?id=813578339750&amp;t=20&amp;plc=WEB&amp;tkn=*AztL6oDSnk5uM72VVvKfF4zTH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357982" cy="391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4/Buttons_and_earrings_%2817th_c.%2C_Russia%2C_Kremlin_museums%29_by_shakko_04.jpg/220px-Buttons_and_earrings_%2817th_c.%2C_Russia%2C_Kremlin_museums%29_by_shakko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701913" cy="59442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86520"/>
            <a:ext cx="405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Запоны</a:t>
            </a:r>
            <a:r>
              <a:rPr lang="ru-RU" dirty="0" smtClean="0"/>
              <a:t>, Россия, 17 век (Музеи Кремля)</a:t>
            </a:r>
            <a:endParaRPr lang="ru-RU" dirty="0"/>
          </a:p>
        </p:txBody>
      </p:sp>
      <p:pic>
        <p:nvPicPr>
          <p:cNvPr id="1028" name="Picture 4" descr="https://upload.wikimedia.org/wikipedia/commons/thumb/6/6f/SS_City_of_Glasgow.jpg/220px-SS_City_of_Glasg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52"/>
            <a:ext cx="2286016" cy="2296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28926" y="2500306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Пуговица мундира члена экипажа парохода из Глазго. 1850-е.</a:t>
            </a:r>
            <a:endParaRPr lang="ru-RU" sz="1600" dirty="0"/>
          </a:p>
        </p:txBody>
      </p:sp>
      <p:pic>
        <p:nvPicPr>
          <p:cNvPr id="1030" name="Picture 6" descr="https://upload.wikimedia.org/wikipedia/commons/thumb/a/af/Giovanni_Bellini_-_Ritratto_del_Doge_Leonardo_Loredan.jpg/220px-Giovanni_Bellini_-_Ritratto_del_Doge_Leonardo_Lored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2786082" cy="3951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414338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Пуговицы на портрете Дожа Леонардо </a:t>
            </a:r>
            <a:r>
              <a:rPr lang="ru-RU" dirty="0" err="1" smtClean="0"/>
              <a:t>Лоредана</a:t>
            </a:r>
            <a:r>
              <a:rPr lang="ru-RU" dirty="0" smtClean="0"/>
              <a:t>. 1501 год. 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734</TotalTime>
  <Words>722</Words>
  <Application>Microsoft Office PowerPoint</Application>
  <PresentationFormat>Экран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Швейное дело </vt:lpstr>
      <vt:lpstr>Термины ручных работ </vt:lpstr>
      <vt:lpstr>Правила поведения в мастерской </vt:lpstr>
      <vt:lpstr>Правила безопасности при работе с ножницами </vt:lpstr>
      <vt:lpstr>Правила безопасности при работе с иглой</vt:lpstr>
      <vt:lpstr>физкультминутка </vt:lpstr>
      <vt:lpstr>Пуговицы -  застежки на одежде, предназначенные для соединения   её частей </vt:lpstr>
      <vt:lpstr>Первые пуговицы появились  у греческих воинов в IV веке до н.э</vt:lpstr>
      <vt:lpstr>Слайд 9</vt:lpstr>
      <vt:lpstr>ИСТОРИЯ ПУГОВИЦЫ НА РУСИ </vt:lpstr>
      <vt:lpstr>Английские пуговицы </vt:lpstr>
      <vt:lpstr>Функции пуговиц</vt:lpstr>
      <vt:lpstr>Виды пуговиц </vt:lpstr>
      <vt:lpstr>Изделия из пуговиц</vt:lpstr>
      <vt:lpstr>Изделия из пуговиц</vt:lpstr>
      <vt:lpstr>Физкультминутка</vt:lpstr>
      <vt:lpstr>Слайд 17</vt:lpstr>
      <vt:lpstr>Карта пооперационного контроля (КПК)</vt:lpstr>
      <vt:lpstr>Пальчиковая гимнастика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Швейное дело</dc:title>
  <dc:creator>Пользователь</dc:creator>
  <cp:lastModifiedBy>Пользователь</cp:lastModifiedBy>
  <cp:revision>72</cp:revision>
  <dcterms:created xsi:type="dcterms:W3CDTF">2019-06-13T06:28:38Z</dcterms:created>
  <dcterms:modified xsi:type="dcterms:W3CDTF">2019-06-13T19:39:01Z</dcterms:modified>
</cp:coreProperties>
</file>