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11.xml.rels" ContentType="application/vnd.openxmlformats-package.relationships+xml"/>
  <Override PartName="/ppt/slideMasters/_rels/slideMaster5.xml.rels" ContentType="application/vnd.openxmlformats-package.relationships+xml"/>
  <Override PartName="/ppt/slideMasters/_rels/slideMaster10.xml.rels" ContentType="application/vnd.openxmlformats-package.relationships+xml"/>
  <Override PartName="/ppt/slideMasters/_rels/slideMaster4.xml.rels" ContentType="application/vnd.openxmlformats-package.relationships+xml"/>
  <Override PartName="/ppt/slideMasters/_rels/slideMaster9.xml.rels" ContentType="application/vnd.openxmlformats-package.relationships+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6.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slideLayouts/_rels/slideLayout9.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6.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s/_rels/slide5.xml.rels" ContentType="application/vnd.openxmlformats-package.relationships+xml"/>
  <Override PartName="/ppt/slides/_rels/slide19.xml.rels" ContentType="application/vnd.openxmlformats-package.relationships+xml"/>
  <Override PartName="/ppt/slides/_rels/slide4.xml.rels" ContentType="application/vnd.openxmlformats-package.relationships+xml"/>
  <Override PartName="/ppt/slides/_rels/slide6.xml.rels" ContentType="application/vnd.openxmlformats-package.relationships+xml"/>
  <Override PartName="/ppt/slides/_rels/slide20.xml.rels" ContentType="application/vnd.openxmlformats-package.relationships+xml"/>
  <Override PartName="/ppt/slides/_rels/slide18.xml.rels" ContentType="application/vnd.openxmlformats-package.relationships+xml"/>
  <Override PartName="/ppt/slides/_rels/slide3.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7.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xml.rels" ContentType="application/vnd.openxmlformats-package.relationships+xml"/>
  <Override PartName="/ppt/slides/_rels/slide16.xml.rels" ContentType="application/vnd.openxmlformats-package.relationships+xml"/>
  <Override PartName="/ppt/slides/_rels/slide2.xml.rels" ContentType="application/vnd.openxmlformats-package.relationships+xml"/>
  <Override PartName="/ppt/slides/_rels/slide17.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9.xml" ContentType="application/vnd.openxmlformats-officedocument.presentationml.slide+xml"/>
  <Override PartName="/ppt/slides/slide5.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_rels/presentation.xml.rels" ContentType="application/vnd.openxmlformats-package.relationships+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10.jpeg" ContentType="image/jpeg"/>
  <Override PartName="/ppt/media/image6.jpeg" ContentType="image/jpeg"/>
  <Override PartName="/ppt/media/image11.jpeg" ContentType="image/jpeg"/>
  <Override PartName="/ppt/media/image7.jpeg" ContentType="image/jpeg"/>
  <Override PartName="/ppt/media/image8.jpeg" ContentType="image/jpeg"/>
  <Override PartName="/ppt/media/image9.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30" Type="http://schemas.openxmlformats.org/officeDocument/2006/relationships/slide" Target="slides/slide18.xml"/><Relationship Id="rId31" Type="http://schemas.openxmlformats.org/officeDocument/2006/relationships/slide" Target="slides/slide19.xml"/><Relationship Id="rId32" Type="http://schemas.openxmlformats.org/officeDocument/2006/relationships/slide" Target="slides/slide20.xml"/><Relationship Id="rId3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Титульный слайд">
    <p:spTree>
      <p:nvGrpSpPr>
        <p:cNvPr id="1" name=""/>
        <p:cNvGrpSpPr/>
        <p:nvPr/>
      </p:nvGrpSpPr>
      <p:grpSpPr>
        <a:xfrm>
          <a:off x="0" y="0"/>
          <a:ext cx="0" cy="0"/>
          <a:chOff x="0" y="0"/>
          <a:chExt cx="0" cy="0"/>
        </a:xfrm>
      </p:grpSpPr>
      <p:sp>
        <p:nvSpPr>
          <p:cNvPr id="27" name="PlaceHolder 1"/>
          <p:cNvSpPr>
            <a:spLocks noGrp="1"/>
          </p:cNvSpPr>
          <p:nvPr>
            <p:ph type="title"/>
          </p:nvPr>
        </p:nvSpPr>
        <p:spPr>
          <a:xfrm>
            <a:off x="677160" y="609480"/>
            <a:ext cx="8592120" cy="1316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28" name="PlaceHolder 2"/>
          <p:cNvSpPr>
            <a:spLocks noGrp="1"/>
          </p:cNvSpPr>
          <p:nvPr>
            <p:ph/>
          </p:nvPr>
        </p:nvSpPr>
        <p:spPr>
          <a:xfrm>
            <a:off x="677160" y="2160720"/>
            <a:ext cx="8592120" cy="387612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1B6A0A68-B257-4E6B-9980-88C6FF7E48F7}" type="slidenum">
              <a:t>&lt;#&gt;</a:t>
            </a:fld>
          </a:p>
        </p:txBody>
      </p:sp>
      <p:sp>
        <p:nvSpPr>
          <p:cNvPr id="6" name="PlaceHolder 5"/>
          <p:cNvSpPr>
            <a:spLocks noGrp="1"/>
          </p:cNvSpPr>
          <p:nvPr>
            <p:ph type="dt" idx="3"/>
          </p:nvPr>
        </p:nvSpPr>
        <p:spPr/>
        <p:txBody>
          <a:bodyPr/>
          <a:p>
            <a:r>
              <a:rPr lang="ru-RU"/>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Вертикальный заголовок и текст">
    <p:spTree>
      <p:nvGrpSpPr>
        <p:cNvPr id="1" name=""/>
        <p:cNvGrpSpPr/>
        <p:nvPr/>
      </p:nvGrpSpPr>
      <p:grpSpPr>
        <a:xfrm>
          <a:off x="0" y="0"/>
          <a:ext cx="0" cy="0"/>
          <a:chOff x="0" y="0"/>
          <a:chExt cx="0" cy="0"/>
        </a:xfrm>
      </p:grpSpPr>
      <p:sp>
        <p:nvSpPr>
          <p:cNvPr id="215" name="PlaceHolder 1"/>
          <p:cNvSpPr>
            <a:spLocks noGrp="1"/>
          </p:cNvSpPr>
          <p:nvPr>
            <p:ph type="title"/>
          </p:nvPr>
        </p:nvSpPr>
        <p:spPr>
          <a:xfrm>
            <a:off x="677160" y="609480"/>
            <a:ext cx="8592120" cy="1316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216" name="PlaceHolder 2"/>
          <p:cNvSpPr>
            <a:spLocks noGrp="1"/>
          </p:cNvSpPr>
          <p:nvPr>
            <p:ph/>
          </p:nvPr>
        </p:nvSpPr>
        <p:spPr>
          <a:xfrm>
            <a:off x="677160" y="2160720"/>
            <a:ext cx="8592120" cy="387612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4" name="PlaceHolder 3"/>
          <p:cNvSpPr>
            <a:spLocks noGrp="1"/>
          </p:cNvSpPr>
          <p:nvPr>
            <p:ph type="ftr" idx="28"/>
          </p:nvPr>
        </p:nvSpPr>
        <p:spPr/>
        <p:txBody>
          <a:bodyPr/>
          <a:p>
            <a:r>
              <a:t>Footer</a:t>
            </a:r>
          </a:p>
        </p:txBody>
      </p:sp>
      <p:sp>
        <p:nvSpPr>
          <p:cNvPr id="5" name="PlaceHolder 4"/>
          <p:cNvSpPr>
            <a:spLocks noGrp="1"/>
          </p:cNvSpPr>
          <p:nvPr>
            <p:ph type="sldNum" idx="29"/>
          </p:nvPr>
        </p:nvSpPr>
        <p:spPr/>
        <p:txBody>
          <a:bodyPr/>
          <a:p>
            <a:fld id="{8A113764-0C6B-48D9-B51F-B978B929CBA6}" type="slidenum">
              <a:t>&lt;#&gt;</a:t>
            </a:fld>
          </a:p>
        </p:txBody>
      </p:sp>
      <p:sp>
        <p:nvSpPr>
          <p:cNvPr id="6" name="PlaceHolder 5"/>
          <p:cNvSpPr>
            <a:spLocks noGrp="1"/>
          </p:cNvSpPr>
          <p:nvPr>
            <p:ph type="dt" idx="30"/>
          </p:nvPr>
        </p:nvSpPr>
        <p:spPr/>
        <p:txBody>
          <a:bodyPr/>
          <a:p>
            <a:r>
              <a:rPr lang="ru-RU"/>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Заголовок и объект">
    <p:spTree>
      <p:nvGrpSpPr>
        <p:cNvPr id="1" name=""/>
        <p:cNvGrpSpPr/>
        <p:nvPr/>
      </p:nvGrpSpPr>
      <p:grpSpPr>
        <a:xfrm>
          <a:off x="0" y="0"/>
          <a:ext cx="0" cy="0"/>
          <a:chOff x="0" y="0"/>
          <a:chExt cx="0" cy="0"/>
        </a:xfrm>
      </p:grpSpPr>
      <p:sp>
        <p:nvSpPr>
          <p:cNvPr id="233" name="PlaceHolder 1"/>
          <p:cNvSpPr>
            <a:spLocks noGrp="1"/>
          </p:cNvSpPr>
          <p:nvPr>
            <p:ph type="title"/>
          </p:nvPr>
        </p:nvSpPr>
        <p:spPr>
          <a:xfrm>
            <a:off x="677160" y="609480"/>
            <a:ext cx="8592120" cy="1316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234" name="PlaceHolder 2"/>
          <p:cNvSpPr>
            <a:spLocks noGrp="1"/>
          </p:cNvSpPr>
          <p:nvPr>
            <p:ph/>
          </p:nvPr>
        </p:nvSpPr>
        <p:spPr>
          <a:xfrm>
            <a:off x="677160" y="2160720"/>
            <a:ext cx="8592120" cy="387612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4" name="PlaceHolder 3"/>
          <p:cNvSpPr>
            <a:spLocks noGrp="1"/>
          </p:cNvSpPr>
          <p:nvPr>
            <p:ph type="ftr" idx="31"/>
          </p:nvPr>
        </p:nvSpPr>
        <p:spPr/>
        <p:txBody>
          <a:bodyPr/>
          <a:p>
            <a:r>
              <a:t>Footer</a:t>
            </a:r>
          </a:p>
        </p:txBody>
      </p:sp>
      <p:sp>
        <p:nvSpPr>
          <p:cNvPr id="5" name="PlaceHolder 4"/>
          <p:cNvSpPr>
            <a:spLocks noGrp="1"/>
          </p:cNvSpPr>
          <p:nvPr>
            <p:ph type="sldNum" idx="32"/>
          </p:nvPr>
        </p:nvSpPr>
        <p:spPr/>
        <p:txBody>
          <a:bodyPr/>
          <a:p>
            <a:fld id="{395A2E8B-13CE-4980-B091-500D9807C6D4}" type="slidenum">
              <a:t>&lt;#&gt;</a:t>
            </a:fld>
          </a:p>
        </p:txBody>
      </p:sp>
      <p:sp>
        <p:nvSpPr>
          <p:cNvPr id="6" name="PlaceHolder 5"/>
          <p:cNvSpPr>
            <a:spLocks noGrp="1"/>
          </p:cNvSpPr>
          <p:nvPr>
            <p:ph type="dt" idx="33"/>
          </p:nvPr>
        </p:nvSpPr>
        <p:spPr/>
        <p:txBody>
          <a:bodyPr/>
          <a:p>
            <a:r>
              <a:rPr lang="ru-RU"/>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Обычный">
    <p:spTree>
      <p:nvGrpSpPr>
        <p:cNvPr id="1" name=""/>
        <p:cNvGrpSpPr/>
        <p:nvPr/>
      </p:nvGrpSpPr>
      <p:grpSpPr>
        <a:xfrm>
          <a:off x="0" y="0"/>
          <a:ext cx="0" cy="0"/>
          <a:chOff x="0" y="0"/>
          <a:chExt cx="0" cy="0"/>
        </a:xfrm>
      </p:grpSpPr>
      <p:sp>
        <p:nvSpPr>
          <p:cNvPr id="56" name="PlaceHolder 1"/>
          <p:cNvSpPr>
            <a:spLocks noGrp="1"/>
          </p:cNvSpPr>
          <p:nvPr>
            <p:ph type="title"/>
          </p:nvPr>
        </p:nvSpPr>
        <p:spPr>
          <a:xfrm>
            <a:off x="677160" y="609480"/>
            <a:ext cx="8592120" cy="1316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57" name="PlaceHolder 2"/>
          <p:cNvSpPr>
            <a:spLocks noGrp="1"/>
          </p:cNvSpPr>
          <p:nvPr>
            <p:ph/>
          </p:nvPr>
        </p:nvSpPr>
        <p:spPr>
          <a:xfrm>
            <a:off x="677160" y="2160720"/>
            <a:ext cx="8592120" cy="387612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44548F6D-64D1-434E-BD53-006B2A1C978E}" type="slidenum">
              <a:t>&lt;#&gt;</a:t>
            </a:fld>
          </a:p>
        </p:txBody>
      </p:sp>
      <p:sp>
        <p:nvSpPr>
          <p:cNvPr id="6" name="PlaceHolder 5"/>
          <p:cNvSpPr>
            <a:spLocks noGrp="1"/>
          </p:cNvSpPr>
          <p:nvPr>
            <p:ph type="dt" idx="6"/>
          </p:nvPr>
        </p:nvSpPr>
        <p:spPr/>
        <p:txBody>
          <a:bodyPr/>
          <a:p>
            <a:r>
              <a:rPr lang="ru-RU"/>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Обычный 1">
    <p:spTree>
      <p:nvGrpSpPr>
        <p:cNvPr id="1" name=""/>
        <p:cNvGrpSpPr/>
        <p:nvPr/>
      </p:nvGrpSpPr>
      <p:grpSpPr>
        <a:xfrm>
          <a:off x="0" y="0"/>
          <a:ext cx="0" cy="0"/>
          <a:chOff x="0" y="0"/>
          <a:chExt cx="0" cy="0"/>
        </a:xfrm>
      </p:grpSpPr>
      <p:sp>
        <p:nvSpPr>
          <p:cNvPr id="85" name="PlaceHolder 1"/>
          <p:cNvSpPr>
            <a:spLocks noGrp="1"/>
          </p:cNvSpPr>
          <p:nvPr>
            <p:ph type="title"/>
          </p:nvPr>
        </p:nvSpPr>
        <p:spPr>
          <a:xfrm>
            <a:off x="677160" y="609480"/>
            <a:ext cx="8592120" cy="1316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86" name="PlaceHolder 2"/>
          <p:cNvSpPr>
            <a:spLocks noGrp="1"/>
          </p:cNvSpPr>
          <p:nvPr>
            <p:ph type="subTitle"/>
          </p:nvPr>
        </p:nvSpPr>
        <p:spPr>
          <a:xfrm>
            <a:off x="677160" y="2160720"/>
            <a:ext cx="8592120" cy="3876120"/>
          </a:xfrm>
          <a:prstGeom prst="rect">
            <a:avLst/>
          </a:prstGeom>
          <a:noFill/>
          <a:ln w="0">
            <a:noFill/>
          </a:ln>
        </p:spPr>
        <p:txBody>
          <a:bodyPr lIns="0" rIns="0" tIns="0" bIns="0" anchor="ctr">
            <a:noAutofit/>
          </a:bodyPr>
          <a:p>
            <a:pPr indent="0" algn="ctr">
              <a:buNone/>
            </a:pPr>
            <a:endParaRPr b="0" lang="ru-RU"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B23805A7-4355-477D-9B1F-144EE58964C2}" type="slidenum">
              <a:t>&lt;#&gt;</a:t>
            </a:fld>
          </a:p>
        </p:txBody>
      </p:sp>
      <p:sp>
        <p:nvSpPr>
          <p:cNvPr id="6" name="PlaceHolder 5"/>
          <p:cNvSpPr>
            <a:spLocks noGrp="1"/>
          </p:cNvSpPr>
          <p:nvPr>
            <p:ph type="dt" idx="9"/>
          </p:nvPr>
        </p:nvSpPr>
        <p:spPr/>
        <p:txBody>
          <a:bodyPr/>
          <a:p>
            <a:r>
              <a:rPr lang="ru-RU"/>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Заголовок и подпись">
    <p:spTree>
      <p:nvGrpSpPr>
        <p:cNvPr id="1" name=""/>
        <p:cNvGrpSpPr/>
        <p:nvPr/>
      </p:nvGrpSpPr>
      <p:grpSpPr>
        <a:xfrm>
          <a:off x="0" y="0"/>
          <a:ext cx="0" cy="0"/>
          <a:chOff x="0" y="0"/>
          <a:chExt cx="0" cy="0"/>
        </a:xfrm>
      </p:grpSpPr>
      <p:sp>
        <p:nvSpPr>
          <p:cNvPr id="103" name="PlaceHolder 1"/>
          <p:cNvSpPr>
            <a:spLocks noGrp="1"/>
          </p:cNvSpPr>
          <p:nvPr>
            <p:ph type="title"/>
          </p:nvPr>
        </p:nvSpPr>
        <p:spPr>
          <a:xfrm>
            <a:off x="677160" y="609480"/>
            <a:ext cx="8592120" cy="1316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04" name="PlaceHolder 2"/>
          <p:cNvSpPr>
            <a:spLocks noGrp="1"/>
          </p:cNvSpPr>
          <p:nvPr>
            <p:ph/>
          </p:nvPr>
        </p:nvSpPr>
        <p:spPr>
          <a:xfrm>
            <a:off x="677160" y="2160720"/>
            <a:ext cx="8592120" cy="387612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4" name="PlaceHolder 3"/>
          <p:cNvSpPr>
            <a:spLocks noGrp="1"/>
          </p:cNvSpPr>
          <p:nvPr>
            <p:ph type="ftr" idx="10"/>
          </p:nvPr>
        </p:nvSpPr>
        <p:spPr/>
        <p:txBody>
          <a:bodyPr/>
          <a:p>
            <a:r>
              <a:t>Footer</a:t>
            </a:r>
          </a:p>
        </p:txBody>
      </p:sp>
      <p:sp>
        <p:nvSpPr>
          <p:cNvPr id="5" name="PlaceHolder 4"/>
          <p:cNvSpPr>
            <a:spLocks noGrp="1"/>
          </p:cNvSpPr>
          <p:nvPr>
            <p:ph type="sldNum" idx="11"/>
          </p:nvPr>
        </p:nvSpPr>
        <p:spPr/>
        <p:txBody>
          <a:bodyPr/>
          <a:p>
            <a:fld id="{D353F433-09D7-4164-A52D-342BD7D4E445}" type="slidenum">
              <a:t>&lt;#&gt;</a:t>
            </a:fld>
          </a:p>
        </p:txBody>
      </p:sp>
      <p:sp>
        <p:nvSpPr>
          <p:cNvPr id="6" name="PlaceHolder 5"/>
          <p:cNvSpPr>
            <a:spLocks noGrp="1"/>
          </p:cNvSpPr>
          <p:nvPr>
            <p:ph type="dt" idx="12"/>
          </p:nvPr>
        </p:nvSpPr>
        <p:spPr/>
        <p:txBody>
          <a:bodyPr/>
          <a:p>
            <a:r>
              <a:rPr lang="ru-RU"/>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Цитата с подписью">
    <p:spTree>
      <p:nvGrpSpPr>
        <p:cNvPr id="1" name=""/>
        <p:cNvGrpSpPr/>
        <p:nvPr/>
      </p:nvGrpSpPr>
      <p:grpSpPr>
        <a:xfrm>
          <a:off x="0" y="0"/>
          <a:ext cx="0" cy="0"/>
          <a:chOff x="0" y="0"/>
          <a:chExt cx="0" cy="0"/>
        </a:xfrm>
      </p:grpSpPr>
      <p:sp>
        <p:nvSpPr>
          <p:cNvPr id="123" name="PlaceHolder 1"/>
          <p:cNvSpPr>
            <a:spLocks noGrp="1"/>
          </p:cNvSpPr>
          <p:nvPr>
            <p:ph type="title"/>
          </p:nvPr>
        </p:nvSpPr>
        <p:spPr>
          <a:xfrm>
            <a:off x="677160" y="609480"/>
            <a:ext cx="8592120" cy="1316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24" name="PlaceHolder 2"/>
          <p:cNvSpPr>
            <a:spLocks noGrp="1"/>
          </p:cNvSpPr>
          <p:nvPr>
            <p:ph/>
          </p:nvPr>
        </p:nvSpPr>
        <p:spPr>
          <a:xfrm>
            <a:off x="677160" y="2160720"/>
            <a:ext cx="8592120" cy="387612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4" name="PlaceHolder 3"/>
          <p:cNvSpPr>
            <a:spLocks noGrp="1"/>
          </p:cNvSpPr>
          <p:nvPr>
            <p:ph type="ftr" idx="13"/>
          </p:nvPr>
        </p:nvSpPr>
        <p:spPr/>
        <p:txBody>
          <a:bodyPr/>
          <a:p>
            <a:r>
              <a:t>Footer</a:t>
            </a:r>
          </a:p>
        </p:txBody>
      </p:sp>
      <p:sp>
        <p:nvSpPr>
          <p:cNvPr id="5" name="PlaceHolder 4"/>
          <p:cNvSpPr>
            <a:spLocks noGrp="1"/>
          </p:cNvSpPr>
          <p:nvPr>
            <p:ph type="sldNum" idx="14"/>
          </p:nvPr>
        </p:nvSpPr>
        <p:spPr/>
        <p:txBody>
          <a:bodyPr/>
          <a:p>
            <a:fld id="{2752BEE3-6A2D-4730-AAD1-9D21DAB978B0}" type="slidenum">
              <a:t>&lt;#&gt;</a:t>
            </a:fld>
          </a:p>
        </p:txBody>
      </p:sp>
      <p:sp>
        <p:nvSpPr>
          <p:cNvPr id="6" name="PlaceHolder 5"/>
          <p:cNvSpPr>
            <a:spLocks noGrp="1"/>
          </p:cNvSpPr>
          <p:nvPr>
            <p:ph type="dt" idx="15"/>
          </p:nvPr>
        </p:nvSpPr>
        <p:spPr/>
        <p:txBody>
          <a:bodyPr/>
          <a:p>
            <a:r>
              <a:rPr lang="ru-RU"/>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Карточка имени">
    <p:spTree>
      <p:nvGrpSpPr>
        <p:cNvPr id="1" name=""/>
        <p:cNvGrpSpPr/>
        <p:nvPr/>
      </p:nvGrpSpPr>
      <p:grpSpPr>
        <a:xfrm>
          <a:off x="0" y="0"/>
          <a:ext cx="0" cy="0"/>
          <a:chOff x="0" y="0"/>
          <a:chExt cx="0" cy="0"/>
        </a:xfrm>
      </p:grpSpPr>
      <p:sp>
        <p:nvSpPr>
          <p:cNvPr id="141" name="PlaceHolder 1"/>
          <p:cNvSpPr>
            <a:spLocks noGrp="1"/>
          </p:cNvSpPr>
          <p:nvPr>
            <p:ph type="title"/>
          </p:nvPr>
        </p:nvSpPr>
        <p:spPr>
          <a:xfrm>
            <a:off x="677160" y="609480"/>
            <a:ext cx="8592120" cy="1316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42" name="PlaceHolder 2"/>
          <p:cNvSpPr>
            <a:spLocks noGrp="1"/>
          </p:cNvSpPr>
          <p:nvPr>
            <p:ph/>
          </p:nvPr>
        </p:nvSpPr>
        <p:spPr>
          <a:xfrm>
            <a:off x="677160" y="2160720"/>
            <a:ext cx="8592120" cy="387612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4" name="PlaceHolder 3"/>
          <p:cNvSpPr>
            <a:spLocks noGrp="1"/>
          </p:cNvSpPr>
          <p:nvPr>
            <p:ph type="ftr" idx="16"/>
          </p:nvPr>
        </p:nvSpPr>
        <p:spPr/>
        <p:txBody>
          <a:bodyPr/>
          <a:p>
            <a:r>
              <a:t>Footer</a:t>
            </a:r>
          </a:p>
        </p:txBody>
      </p:sp>
      <p:sp>
        <p:nvSpPr>
          <p:cNvPr id="5" name="PlaceHolder 4"/>
          <p:cNvSpPr>
            <a:spLocks noGrp="1"/>
          </p:cNvSpPr>
          <p:nvPr>
            <p:ph type="sldNum" idx="17"/>
          </p:nvPr>
        </p:nvSpPr>
        <p:spPr/>
        <p:txBody>
          <a:bodyPr/>
          <a:p>
            <a:fld id="{F78A46EB-B6B7-43F0-9C7F-7D141A4838DC}" type="slidenum">
              <a:t>&lt;#&gt;</a:t>
            </a:fld>
          </a:p>
        </p:txBody>
      </p:sp>
      <p:sp>
        <p:nvSpPr>
          <p:cNvPr id="6" name="PlaceHolder 5"/>
          <p:cNvSpPr>
            <a:spLocks noGrp="1"/>
          </p:cNvSpPr>
          <p:nvPr>
            <p:ph type="dt" idx="18"/>
          </p:nvPr>
        </p:nvSpPr>
        <p:spPr/>
        <p:txBody>
          <a:bodyPr/>
          <a:p>
            <a:r>
              <a:rPr lang="ru-RU"/>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Цитата карточки имени">
    <p:spTree>
      <p:nvGrpSpPr>
        <p:cNvPr id="1" name=""/>
        <p:cNvGrpSpPr/>
        <p:nvPr/>
      </p:nvGrpSpPr>
      <p:grpSpPr>
        <a:xfrm>
          <a:off x="0" y="0"/>
          <a:ext cx="0" cy="0"/>
          <a:chOff x="0" y="0"/>
          <a:chExt cx="0" cy="0"/>
        </a:xfrm>
      </p:grpSpPr>
      <p:sp>
        <p:nvSpPr>
          <p:cNvPr id="161" name="PlaceHolder 1"/>
          <p:cNvSpPr>
            <a:spLocks noGrp="1"/>
          </p:cNvSpPr>
          <p:nvPr>
            <p:ph type="title"/>
          </p:nvPr>
        </p:nvSpPr>
        <p:spPr>
          <a:xfrm>
            <a:off x="677160" y="609480"/>
            <a:ext cx="8592120" cy="1316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62" name="PlaceHolder 2"/>
          <p:cNvSpPr>
            <a:spLocks noGrp="1"/>
          </p:cNvSpPr>
          <p:nvPr>
            <p:ph/>
          </p:nvPr>
        </p:nvSpPr>
        <p:spPr>
          <a:xfrm>
            <a:off x="677160" y="2160720"/>
            <a:ext cx="8592120" cy="387612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4" name="PlaceHolder 3"/>
          <p:cNvSpPr>
            <a:spLocks noGrp="1"/>
          </p:cNvSpPr>
          <p:nvPr>
            <p:ph type="ftr" idx="19"/>
          </p:nvPr>
        </p:nvSpPr>
        <p:spPr/>
        <p:txBody>
          <a:bodyPr/>
          <a:p>
            <a:r>
              <a:t>Footer</a:t>
            </a:r>
          </a:p>
        </p:txBody>
      </p:sp>
      <p:sp>
        <p:nvSpPr>
          <p:cNvPr id="5" name="PlaceHolder 4"/>
          <p:cNvSpPr>
            <a:spLocks noGrp="1"/>
          </p:cNvSpPr>
          <p:nvPr>
            <p:ph type="sldNum" idx="20"/>
          </p:nvPr>
        </p:nvSpPr>
        <p:spPr/>
        <p:txBody>
          <a:bodyPr/>
          <a:p>
            <a:fld id="{FA6BA27C-63C4-43AA-9A79-149E3871F0AE}" type="slidenum">
              <a:t>&lt;#&gt;</a:t>
            </a:fld>
          </a:p>
        </p:txBody>
      </p:sp>
      <p:sp>
        <p:nvSpPr>
          <p:cNvPr id="6" name="PlaceHolder 5"/>
          <p:cNvSpPr>
            <a:spLocks noGrp="1"/>
          </p:cNvSpPr>
          <p:nvPr>
            <p:ph type="dt" idx="21"/>
          </p:nvPr>
        </p:nvSpPr>
        <p:spPr/>
        <p:txBody>
          <a:bodyPr/>
          <a:p>
            <a:r>
              <a:rPr lang="ru-RU"/>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Истина или ложь">
    <p:spTree>
      <p:nvGrpSpPr>
        <p:cNvPr id="1" name=""/>
        <p:cNvGrpSpPr/>
        <p:nvPr/>
      </p:nvGrpSpPr>
      <p:grpSpPr>
        <a:xfrm>
          <a:off x="0" y="0"/>
          <a:ext cx="0" cy="0"/>
          <a:chOff x="0" y="0"/>
          <a:chExt cx="0" cy="0"/>
        </a:xfrm>
      </p:grpSpPr>
      <p:sp>
        <p:nvSpPr>
          <p:cNvPr id="179" name="PlaceHolder 1"/>
          <p:cNvSpPr>
            <a:spLocks noGrp="1"/>
          </p:cNvSpPr>
          <p:nvPr>
            <p:ph type="title"/>
          </p:nvPr>
        </p:nvSpPr>
        <p:spPr>
          <a:xfrm>
            <a:off x="677160" y="609480"/>
            <a:ext cx="8592120" cy="1316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80" name="PlaceHolder 2"/>
          <p:cNvSpPr>
            <a:spLocks noGrp="1"/>
          </p:cNvSpPr>
          <p:nvPr>
            <p:ph/>
          </p:nvPr>
        </p:nvSpPr>
        <p:spPr>
          <a:xfrm>
            <a:off x="677160" y="2160720"/>
            <a:ext cx="8592120" cy="387612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4" name="PlaceHolder 3"/>
          <p:cNvSpPr>
            <a:spLocks noGrp="1"/>
          </p:cNvSpPr>
          <p:nvPr>
            <p:ph type="ftr" idx="22"/>
          </p:nvPr>
        </p:nvSpPr>
        <p:spPr/>
        <p:txBody>
          <a:bodyPr/>
          <a:p>
            <a:r>
              <a:t>Footer</a:t>
            </a:r>
          </a:p>
        </p:txBody>
      </p:sp>
      <p:sp>
        <p:nvSpPr>
          <p:cNvPr id="5" name="PlaceHolder 4"/>
          <p:cNvSpPr>
            <a:spLocks noGrp="1"/>
          </p:cNvSpPr>
          <p:nvPr>
            <p:ph type="sldNum" idx="23"/>
          </p:nvPr>
        </p:nvSpPr>
        <p:spPr/>
        <p:txBody>
          <a:bodyPr/>
          <a:p>
            <a:fld id="{03E87FF8-C3C7-43AC-A911-1F00F4B4DB98}" type="slidenum">
              <a:t>&lt;#&gt;</a:t>
            </a:fld>
          </a:p>
        </p:txBody>
      </p:sp>
      <p:sp>
        <p:nvSpPr>
          <p:cNvPr id="6" name="PlaceHolder 5"/>
          <p:cNvSpPr>
            <a:spLocks noGrp="1"/>
          </p:cNvSpPr>
          <p:nvPr>
            <p:ph type="dt" idx="24"/>
          </p:nvPr>
        </p:nvSpPr>
        <p:spPr/>
        <p:txBody>
          <a:bodyPr/>
          <a:p>
            <a:r>
              <a:rPr lang="ru-RU"/>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Заголовок и вертикальный текст">
    <p:spTree>
      <p:nvGrpSpPr>
        <p:cNvPr id="1" name=""/>
        <p:cNvGrpSpPr/>
        <p:nvPr/>
      </p:nvGrpSpPr>
      <p:grpSpPr>
        <a:xfrm>
          <a:off x="0" y="0"/>
          <a:ext cx="0" cy="0"/>
          <a:chOff x="0" y="0"/>
          <a:chExt cx="0" cy="0"/>
        </a:xfrm>
      </p:grpSpPr>
      <p:sp>
        <p:nvSpPr>
          <p:cNvPr id="197" name="PlaceHolder 1"/>
          <p:cNvSpPr>
            <a:spLocks noGrp="1"/>
          </p:cNvSpPr>
          <p:nvPr>
            <p:ph type="title"/>
          </p:nvPr>
        </p:nvSpPr>
        <p:spPr>
          <a:xfrm>
            <a:off x="677160" y="609480"/>
            <a:ext cx="8592120" cy="1316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98" name="PlaceHolder 2"/>
          <p:cNvSpPr>
            <a:spLocks noGrp="1"/>
          </p:cNvSpPr>
          <p:nvPr>
            <p:ph/>
          </p:nvPr>
        </p:nvSpPr>
        <p:spPr>
          <a:xfrm>
            <a:off x="677160" y="2160720"/>
            <a:ext cx="8592120" cy="387612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4" name="PlaceHolder 3"/>
          <p:cNvSpPr>
            <a:spLocks noGrp="1"/>
          </p:cNvSpPr>
          <p:nvPr>
            <p:ph type="ftr" idx="25"/>
          </p:nvPr>
        </p:nvSpPr>
        <p:spPr/>
        <p:txBody>
          <a:bodyPr/>
          <a:p>
            <a:r>
              <a:t>Footer</a:t>
            </a:r>
          </a:p>
        </p:txBody>
      </p:sp>
      <p:sp>
        <p:nvSpPr>
          <p:cNvPr id="5" name="PlaceHolder 4"/>
          <p:cNvSpPr>
            <a:spLocks noGrp="1"/>
          </p:cNvSpPr>
          <p:nvPr>
            <p:ph type="sldNum" idx="26"/>
          </p:nvPr>
        </p:nvSpPr>
        <p:spPr/>
        <p:txBody>
          <a:bodyPr/>
          <a:p>
            <a:fld id="{CAAE2FB6-9878-40CE-BA89-C9D23D7265C1}" type="slidenum">
              <a:t>&lt;#&gt;</a:t>
            </a:fld>
          </a:p>
        </p:txBody>
      </p:sp>
      <p:sp>
        <p:nvSpPr>
          <p:cNvPr id="6" name="PlaceHolder 5"/>
          <p:cNvSpPr>
            <a:spLocks noGrp="1"/>
          </p:cNvSpPr>
          <p:nvPr>
            <p:ph type="dt" idx="27"/>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1.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3.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4.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5.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0" name="Group 6"/>
          <p:cNvGrpSpPr/>
          <p:nvPr/>
        </p:nvGrpSpPr>
        <p:grpSpPr>
          <a:xfrm>
            <a:off x="0" y="-8640"/>
            <a:ext cx="12192840" cy="6870960"/>
            <a:chOff x="0" y="-8640"/>
            <a:chExt cx="12192840" cy="6870960"/>
          </a:xfrm>
        </p:grpSpPr>
        <p:cxnSp>
          <p:nvCxnSpPr>
            <p:cNvPr id="1" name="Straight Connector 19"/>
            <p:cNvCxnSpPr/>
            <p:nvPr/>
          </p:nvCxnSpPr>
          <p:spPr>
            <a:xfrm>
              <a:off x="9370800" y="0"/>
              <a:ext cx="1224000" cy="6862680"/>
            </a:xfrm>
            <a:prstGeom prst="straightConnector1">
              <a:avLst/>
            </a:prstGeom>
            <a:ln cap="rnd" w="9360">
              <a:solidFill>
                <a:srgbClr val="bfbfbf"/>
              </a:solidFill>
              <a:round/>
            </a:ln>
          </p:spPr>
        </p:cxnSp>
        <p:cxnSp>
          <p:nvCxnSpPr>
            <p:cNvPr id="2" name="Straight Connector 20"/>
            <p:cNvCxnSpPr/>
            <p:nvPr/>
          </p:nvCxnSpPr>
          <p:spPr>
            <a:xfrm flipH="1">
              <a:off x="7425000" y="3681360"/>
              <a:ext cx="4768200" cy="3181320"/>
            </a:xfrm>
            <a:prstGeom prst="straightConnector1">
              <a:avLst/>
            </a:prstGeom>
            <a:ln cap="rnd" w="9360">
              <a:solidFill>
                <a:srgbClr val="d9d9d9"/>
              </a:solidFill>
              <a:round/>
            </a:ln>
          </p:spPr>
        </p:cxnSp>
        <p:sp>
          <p:nvSpPr>
            <p:cNvPr id="3" name="Rectangle 23"/>
            <p:cNvSpPr/>
            <p:nvPr/>
          </p:nvSpPr>
          <p:spPr>
            <a:xfrm>
              <a:off x="9181440" y="-8640"/>
              <a:ext cx="3002760" cy="6861960"/>
            </a:xfrm>
            <a:custGeom>
              <a:avLst/>
              <a:gdLst>
                <a:gd name="textAreaLeft" fmla="*/ 0 w 3002760"/>
                <a:gd name="textAreaRight" fmla="*/ 3007440 w 3002760"/>
                <a:gd name="textAreaTop" fmla="*/ 0 h 6861960"/>
                <a:gd name="textAreaBottom" fmla="*/ 6866640 h 686196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4" name="Rectangle 25"/>
            <p:cNvSpPr/>
            <p:nvPr/>
          </p:nvSpPr>
          <p:spPr>
            <a:xfrm>
              <a:off x="9603360" y="-8640"/>
              <a:ext cx="2583720" cy="6861960"/>
            </a:xfrm>
            <a:custGeom>
              <a:avLst/>
              <a:gdLst>
                <a:gd name="textAreaLeft" fmla="*/ 0 w 2583720"/>
                <a:gd name="textAreaRight" fmla="*/ 2588400 w 2583720"/>
                <a:gd name="textAreaTop" fmla="*/ 0 h 6861960"/>
                <a:gd name="textAreaBottom" fmla="*/ 6866640 h 686196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5" name="Isosceles Triangle 23"/>
            <p:cNvSpPr/>
            <p:nvPr/>
          </p:nvSpPr>
          <p:spPr>
            <a:xfrm>
              <a:off x="8932320" y="3048120"/>
              <a:ext cx="3255120" cy="3805200"/>
            </a:xfrm>
            <a:prstGeom prst="triangle">
              <a:avLst>
                <a:gd name="adj" fmla="val 100000"/>
              </a:avLst>
            </a:prstGeom>
            <a:solidFill>
              <a:schemeClr val="accent2">
                <a:alpha val="72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ffffff"/>
                </a:solidFill>
                <a:latin typeface="Arial"/>
                <a:ea typeface="DejaVu Sans"/>
              </a:endParaRPr>
            </a:p>
          </p:txBody>
        </p:sp>
        <p:sp>
          <p:nvSpPr>
            <p:cNvPr id="6" name="Rectangle 27"/>
            <p:cNvSpPr/>
            <p:nvPr/>
          </p:nvSpPr>
          <p:spPr>
            <a:xfrm>
              <a:off x="9334440" y="-8640"/>
              <a:ext cx="2849760" cy="6861960"/>
            </a:xfrm>
            <a:custGeom>
              <a:avLst/>
              <a:gdLst>
                <a:gd name="textAreaLeft" fmla="*/ 0 w 2849760"/>
                <a:gd name="textAreaRight" fmla="*/ 2854440 w 2849760"/>
                <a:gd name="textAreaTop" fmla="*/ 0 h 6861960"/>
                <a:gd name="textAreaBottom" fmla="*/ 6866640 h 686196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ffffff"/>
                </a:solidFill>
                <a:latin typeface="Arial"/>
                <a:ea typeface="DejaVu Sans"/>
              </a:endParaRPr>
            </a:p>
          </p:txBody>
        </p:sp>
        <p:sp>
          <p:nvSpPr>
            <p:cNvPr id="7" name="Rectangle 28"/>
            <p:cNvSpPr/>
            <p:nvPr/>
          </p:nvSpPr>
          <p:spPr>
            <a:xfrm>
              <a:off x="10898640" y="-8640"/>
              <a:ext cx="1285560" cy="6861960"/>
            </a:xfrm>
            <a:custGeom>
              <a:avLst/>
              <a:gdLst>
                <a:gd name="textAreaLeft" fmla="*/ 0 w 1285560"/>
                <a:gd name="textAreaRight" fmla="*/ 1290240 w 1285560"/>
                <a:gd name="textAreaTop" fmla="*/ 0 h 6861960"/>
                <a:gd name="textAreaBottom" fmla="*/ 6866640 h 686196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8" name="Rectangle 29"/>
            <p:cNvSpPr/>
            <p:nvPr/>
          </p:nvSpPr>
          <p:spPr>
            <a:xfrm>
              <a:off x="10938960" y="-8640"/>
              <a:ext cx="1245240" cy="6861960"/>
            </a:xfrm>
            <a:custGeom>
              <a:avLst/>
              <a:gdLst>
                <a:gd name="textAreaLeft" fmla="*/ 0 w 1245240"/>
                <a:gd name="textAreaRight" fmla="*/ 1249920 w 1245240"/>
                <a:gd name="textAreaTop" fmla="*/ 0 h 6861960"/>
                <a:gd name="textAreaBottom" fmla="*/ 6866640 h 686196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9" name="Isosceles Triangle 27"/>
            <p:cNvSpPr/>
            <p:nvPr/>
          </p:nvSpPr>
          <p:spPr>
            <a:xfrm>
              <a:off x="10371600" y="3589920"/>
              <a:ext cx="1812600" cy="3263400"/>
            </a:xfrm>
            <a:prstGeom prst="triangle">
              <a:avLst>
                <a:gd name="adj" fmla="val 100000"/>
              </a:avLst>
            </a:prstGeom>
            <a:solidFill>
              <a:schemeClr val="accent1">
                <a:alpha val="8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10" name="Isosceles Triangle 28"/>
            <p:cNvSpPr/>
            <p:nvPr/>
          </p:nvSpPr>
          <p:spPr>
            <a:xfrm>
              <a:off x="0" y="4013280"/>
              <a:ext cx="443880" cy="2840040"/>
            </a:xfrm>
            <a:prstGeom prst="triangle">
              <a:avLst>
                <a:gd name="adj" fmla="val 0"/>
              </a:avLst>
            </a:prstGeom>
            <a:solidFill>
              <a:schemeClr val="accent1">
                <a:alpha val="85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grpSp>
      <p:grpSp>
        <p:nvGrpSpPr>
          <p:cNvPr id="11" name="Group 6"/>
          <p:cNvGrpSpPr/>
          <p:nvPr/>
        </p:nvGrpSpPr>
        <p:grpSpPr>
          <a:xfrm>
            <a:off x="4680" y="-8640"/>
            <a:ext cx="12188160" cy="6870960"/>
            <a:chOff x="4680" y="-8640"/>
            <a:chExt cx="12188160" cy="6870960"/>
          </a:xfrm>
        </p:grpSpPr>
        <p:cxnSp>
          <p:nvCxnSpPr>
            <p:cNvPr id="12" name="Straight Connector 31"/>
            <p:cNvCxnSpPr/>
            <p:nvPr/>
          </p:nvCxnSpPr>
          <p:spPr>
            <a:xfrm>
              <a:off x="9370800" y="0"/>
              <a:ext cx="1224000" cy="6862680"/>
            </a:xfrm>
            <a:prstGeom prst="straightConnector1">
              <a:avLst/>
            </a:prstGeom>
            <a:ln cap="rnd" w="9360">
              <a:solidFill>
                <a:srgbClr val="bfbfbf"/>
              </a:solidFill>
              <a:round/>
            </a:ln>
          </p:spPr>
        </p:cxnSp>
        <p:cxnSp>
          <p:nvCxnSpPr>
            <p:cNvPr id="13" name="Straight Connector 20"/>
            <p:cNvCxnSpPr/>
            <p:nvPr/>
          </p:nvCxnSpPr>
          <p:spPr>
            <a:xfrm flipH="1">
              <a:off x="7425000" y="3681360"/>
              <a:ext cx="4768200" cy="3181320"/>
            </a:xfrm>
            <a:prstGeom prst="straightConnector1">
              <a:avLst/>
            </a:prstGeom>
            <a:ln cap="rnd" w="9360">
              <a:solidFill>
                <a:srgbClr val="d9d9d9"/>
              </a:solidFill>
              <a:round/>
            </a:ln>
          </p:spPr>
        </p:cxnSp>
        <p:sp>
          <p:nvSpPr>
            <p:cNvPr id="14" name="Rectangle 23"/>
            <p:cNvSpPr/>
            <p:nvPr/>
          </p:nvSpPr>
          <p:spPr>
            <a:xfrm>
              <a:off x="9181440" y="-8640"/>
              <a:ext cx="3002760" cy="6861960"/>
            </a:xfrm>
            <a:custGeom>
              <a:avLst/>
              <a:gdLst>
                <a:gd name="textAreaLeft" fmla="*/ 0 w 3002760"/>
                <a:gd name="textAreaRight" fmla="*/ 3007440 w 3002760"/>
                <a:gd name="textAreaTop" fmla="*/ 0 h 6861960"/>
                <a:gd name="textAreaBottom" fmla="*/ 6866640 h 686196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15" name="Rectangle 25"/>
            <p:cNvSpPr/>
            <p:nvPr/>
          </p:nvSpPr>
          <p:spPr>
            <a:xfrm>
              <a:off x="9603360" y="-8640"/>
              <a:ext cx="2583720" cy="6861960"/>
            </a:xfrm>
            <a:custGeom>
              <a:avLst/>
              <a:gdLst>
                <a:gd name="textAreaLeft" fmla="*/ 0 w 2583720"/>
                <a:gd name="textAreaRight" fmla="*/ 2588400 w 2583720"/>
                <a:gd name="textAreaTop" fmla="*/ 0 h 6861960"/>
                <a:gd name="textAreaBottom" fmla="*/ 6866640 h 686196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16" name="Isosceles Triangle 26"/>
            <p:cNvSpPr/>
            <p:nvPr/>
          </p:nvSpPr>
          <p:spPr>
            <a:xfrm>
              <a:off x="8932320" y="3048120"/>
              <a:ext cx="3255120" cy="3805200"/>
            </a:xfrm>
            <a:prstGeom prst="triangle">
              <a:avLst>
                <a:gd name="adj" fmla="val 100000"/>
              </a:avLst>
            </a:prstGeom>
            <a:solidFill>
              <a:schemeClr val="accent2">
                <a:alpha val="72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ffffff"/>
                </a:solidFill>
                <a:latin typeface="Arial"/>
                <a:ea typeface="DejaVu Sans"/>
              </a:endParaRPr>
            </a:p>
          </p:txBody>
        </p:sp>
        <p:sp>
          <p:nvSpPr>
            <p:cNvPr id="17" name="Rectangle 27"/>
            <p:cNvSpPr/>
            <p:nvPr/>
          </p:nvSpPr>
          <p:spPr>
            <a:xfrm>
              <a:off x="9334440" y="-8640"/>
              <a:ext cx="2849760" cy="6861960"/>
            </a:xfrm>
            <a:custGeom>
              <a:avLst/>
              <a:gdLst>
                <a:gd name="textAreaLeft" fmla="*/ 0 w 2849760"/>
                <a:gd name="textAreaRight" fmla="*/ 2854440 w 2849760"/>
                <a:gd name="textAreaTop" fmla="*/ 0 h 6861960"/>
                <a:gd name="textAreaBottom" fmla="*/ 6866640 h 686196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ffffff"/>
                </a:solidFill>
                <a:latin typeface="Arial"/>
                <a:ea typeface="DejaVu Sans"/>
              </a:endParaRPr>
            </a:p>
          </p:txBody>
        </p:sp>
        <p:sp>
          <p:nvSpPr>
            <p:cNvPr id="18" name="Rectangle 28"/>
            <p:cNvSpPr/>
            <p:nvPr/>
          </p:nvSpPr>
          <p:spPr>
            <a:xfrm>
              <a:off x="10898640" y="-8640"/>
              <a:ext cx="1285560" cy="6861960"/>
            </a:xfrm>
            <a:custGeom>
              <a:avLst/>
              <a:gdLst>
                <a:gd name="textAreaLeft" fmla="*/ 0 w 1285560"/>
                <a:gd name="textAreaRight" fmla="*/ 1290240 w 1285560"/>
                <a:gd name="textAreaTop" fmla="*/ 0 h 6861960"/>
                <a:gd name="textAreaBottom" fmla="*/ 6866640 h 686196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19" name="Rectangle 29"/>
            <p:cNvSpPr/>
            <p:nvPr/>
          </p:nvSpPr>
          <p:spPr>
            <a:xfrm>
              <a:off x="10938960" y="-8640"/>
              <a:ext cx="1245240" cy="6861960"/>
            </a:xfrm>
            <a:custGeom>
              <a:avLst/>
              <a:gdLst>
                <a:gd name="textAreaLeft" fmla="*/ 0 w 1245240"/>
                <a:gd name="textAreaRight" fmla="*/ 1249920 w 1245240"/>
                <a:gd name="textAreaTop" fmla="*/ 0 h 6861960"/>
                <a:gd name="textAreaBottom" fmla="*/ 6866640 h 686196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20" name="Isosceles Triangle 30"/>
            <p:cNvSpPr/>
            <p:nvPr/>
          </p:nvSpPr>
          <p:spPr>
            <a:xfrm>
              <a:off x="10371600" y="3589920"/>
              <a:ext cx="1812600" cy="3263400"/>
            </a:xfrm>
            <a:prstGeom prst="triangle">
              <a:avLst>
                <a:gd name="adj" fmla="val 100000"/>
              </a:avLst>
            </a:prstGeom>
            <a:solidFill>
              <a:schemeClr val="accent1">
                <a:alpha val="8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21" name="Isosceles Triangle 18"/>
            <p:cNvSpPr/>
            <p:nvPr/>
          </p:nvSpPr>
          <p:spPr>
            <a:xfrm rot="10800000">
              <a:off x="4680" y="4680"/>
              <a:ext cx="838080" cy="5661360"/>
            </a:xfrm>
            <a:prstGeom prst="triangle">
              <a:avLst>
                <a:gd name="adj" fmla="val 100000"/>
              </a:avLst>
            </a:prstGeom>
            <a:solidFill>
              <a:schemeClr val="accent1">
                <a:alpha val="85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grpSp>
      <p:sp>
        <p:nvSpPr>
          <p:cNvPr id="22" name="PlaceHolder 1"/>
          <p:cNvSpPr>
            <a:spLocks noGrp="1"/>
          </p:cNvSpPr>
          <p:nvPr>
            <p:ph type="title"/>
          </p:nvPr>
        </p:nvSpPr>
        <p:spPr>
          <a:xfrm>
            <a:off x="677160" y="609480"/>
            <a:ext cx="8592120" cy="1316160"/>
          </a:xfrm>
          <a:prstGeom prst="rect">
            <a:avLst/>
          </a:prstGeom>
          <a:noFill/>
          <a:ln w="0">
            <a:noFill/>
          </a:ln>
        </p:spPr>
        <p:txBody>
          <a:bodyPr lIns="0" rIns="0" tIns="0" bIns="0" anchor="ctr">
            <a:noAutofit/>
          </a:bodyPr>
          <a:p>
            <a:pPr indent="0">
              <a:buNone/>
            </a:pPr>
            <a:r>
              <a:rPr b="0" lang="ru-RU" sz="1800" spc="-1" strike="noStrike">
                <a:solidFill>
                  <a:srgbClr val="000000"/>
                </a:solidFill>
                <a:latin typeface="Arial"/>
              </a:rPr>
              <a:t>Для правки текста заглавия щёлкните мышью</a:t>
            </a:r>
            <a:endParaRPr b="0" lang="ru-RU" sz="1800" spc="-1" strike="noStrike">
              <a:solidFill>
                <a:srgbClr val="000000"/>
              </a:solidFill>
              <a:latin typeface="Arial"/>
            </a:endParaRPr>
          </a:p>
        </p:txBody>
      </p:sp>
      <p:sp>
        <p:nvSpPr>
          <p:cNvPr id="23" name="PlaceHolder 2"/>
          <p:cNvSpPr>
            <a:spLocks noGrp="1"/>
          </p:cNvSpPr>
          <p:nvPr>
            <p:ph type="body"/>
          </p:nvPr>
        </p:nvSpPr>
        <p:spPr>
          <a:xfrm>
            <a:off x="677160" y="2160720"/>
            <a:ext cx="8592120" cy="38761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1800" spc="-1" strike="noStrike">
                <a:solidFill>
                  <a:srgbClr val="000000"/>
                </a:solidFill>
                <a:latin typeface="Arial"/>
              </a:rPr>
              <a:t>Для правки структуры щёлкните мышью</a:t>
            </a:r>
            <a:endParaRPr b="0" lang="ru-R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1800" spc="-1" strike="noStrike">
                <a:solidFill>
                  <a:srgbClr val="000000"/>
                </a:solidFill>
                <a:latin typeface="Arial"/>
              </a:rPr>
              <a:t>Второй уровень структуры</a:t>
            </a:r>
            <a:endParaRPr b="0" lang="ru-R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1800" spc="-1" strike="noStrike">
                <a:solidFill>
                  <a:srgbClr val="000000"/>
                </a:solidFill>
                <a:latin typeface="Arial"/>
              </a:rPr>
              <a:t>Третий уровень структуры</a:t>
            </a:r>
            <a:endParaRPr b="0" lang="ru-R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1800" spc="-1" strike="noStrike">
                <a:solidFill>
                  <a:srgbClr val="000000"/>
                </a:solidFill>
                <a:latin typeface="Arial"/>
              </a:rPr>
              <a:t>Четвёртый уровень структуры</a:t>
            </a:r>
            <a:endParaRPr b="0" lang="ru-R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1800" spc="-1" strike="noStrike">
                <a:solidFill>
                  <a:srgbClr val="000000"/>
                </a:solidFill>
                <a:latin typeface="Arial"/>
              </a:rPr>
              <a:t>Пятый уровень структуры</a:t>
            </a:r>
            <a:endParaRPr b="0" lang="ru-R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1800" spc="-1" strike="noStrike">
                <a:solidFill>
                  <a:srgbClr val="000000"/>
                </a:solidFill>
                <a:latin typeface="Arial"/>
              </a:rPr>
              <a:t>Шестой уровень структуры</a:t>
            </a:r>
            <a:endParaRPr b="0" lang="ru-R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1800" spc="-1" strike="noStrike">
                <a:solidFill>
                  <a:srgbClr val="000000"/>
                </a:solidFill>
                <a:latin typeface="Arial"/>
              </a:rPr>
              <a:t>Седьмой уровень структуры</a:t>
            </a:r>
            <a:endParaRPr b="0" lang="ru-RU" sz="1800" spc="-1" strike="noStrike">
              <a:solidFill>
                <a:srgbClr val="000000"/>
              </a:solidFill>
              <a:latin typeface="Arial"/>
            </a:endParaRPr>
          </a:p>
        </p:txBody>
      </p:sp>
      <p:sp>
        <p:nvSpPr>
          <p:cNvPr id="24" name="PlaceHolder 3"/>
          <p:cNvSpPr>
            <a:spLocks noGrp="1"/>
          </p:cNvSpPr>
          <p:nvPr>
            <p:ph type="ftr" idx="1"/>
          </p:nvPr>
        </p:nvSpPr>
        <p:spPr>
          <a:xfrm>
            <a:off x="677160" y="6041520"/>
            <a:ext cx="6292800" cy="3603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ru-RU" sz="1400" spc="-1" strike="noStrike">
                <a:solidFill>
                  <a:srgbClr val="000000"/>
                </a:solidFill>
                <a:latin typeface="Times New Roman"/>
              </a:defRPr>
            </a:lvl1pPr>
          </a:lstStyle>
          <a:p>
            <a:pPr indent="0" algn="ctr">
              <a:lnSpc>
                <a:spcPct val="100000"/>
              </a:lnSpc>
              <a:buNone/>
              <a:tabLst>
                <a:tab algn="l" pos="0"/>
              </a:tabLst>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25" name="PlaceHolder 4"/>
          <p:cNvSpPr>
            <a:spLocks noGrp="1"/>
          </p:cNvSpPr>
          <p:nvPr>
            <p:ph type="sldNum" idx="2"/>
          </p:nvPr>
        </p:nvSpPr>
        <p:spPr>
          <a:xfrm>
            <a:off x="8590680" y="6041520"/>
            <a:ext cx="678600" cy="36036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900" spc="-1" strike="noStrike">
                <a:solidFill>
                  <a:schemeClr val="accent1"/>
                </a:solidFill>
                <a:latin typeface="Trebuchet MS"/>
              </a:defRPr>
            </a:lvl1pPr>
          </a:lstStyle>
          <a:p>
            <a:pPr indent="0" algn="r" defTabSz="457200">
              <a:lnSpc>
                <a:spcPct val="100000"/>
              </a:lnSpc>
              <a:buNone/>
              <a:tabLst>
                <a:tab algn="l" pos="0"/>
              </a:tabLst>
            </a:pPr>
            <a:fld id="{26F8B515-7EE7-4026-BF4E-9A8945A6EFD7}" type="slidenum">
              <a:rPr b="0" lang="en-US" sz="900" spc="-1" strike="noStrike">
                <a:solidFill>
                  <a:schemeClr val="accent1"/>
                </a:solidFill>
                <a:latin typeface="Trebuchet MS"/>
              </a:rPr>
              <a:t>&lt;номер&gt;</a:t>
            </a:fld>
            <a:endParaRPr b="0" lang="ru-RU" sz="900" spc="-1" strike="noStrike">
              <a:solidFill>
                <a:srgbClr val="000000"/>
              </a:solidFill>
              <a:latin typeface="Times New Roman"/>
            </a:endParaRPr>
          </a:p>
        </p:txBody>
      </p:sp>
      <p:sp>
        <p:nvSpPr>
          <p:cNvPr id="26" name="PlaceHolder 5"/>
          <p:cNvSpPr>
            <a:spLocks noGrp="1"/>
          </p:cNvSpPr>
          <p:nvPr>
            <p:ph type="dt" idx="3"/>
          </p:nvPr>
        </p:nvSpPr>
        <p:spPr>
          <a:xfrm>
            <a:off x="7205040" y="6041520"/>
            <a:ext cx="907200" cy="360360"/>
          </a:xfrm>
          <a:prstGeom prst="rect">
            <a:avLst/>
          </a:prstGeom>
          <a:noFill/>
          <a:ln w="0">
            <a:noFill/>
          </a:ln>
        </p:spPr>
        <p:txBody>
          <a:bodyPr lIns="91440" rIns="91440" tIns="45720" bIns="45720" anchor="ctr">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99" name="Group 6"/>
          <p:cNvGrpSpPr/>
          <p:nvPr/>
        </p:nvGrpSpPr>
        <p:grpSpPr>
          <a:xfrm>
            <a:off x="0" y="-8640"/>
            <a:ext cx="12192840" cy="6870960"/>
            <a:chOff x="0" y="-8640"/>
            <a:chExt cx="12192840" cy="6870960"/>
          </a:xfrm>
        </p:grpSpPr>
        <p:cxnSp>
          <p:nvCxnSpPr>
            <p:cNvPr id="200" name="Straight Connector 19"/>
            <p:cNvCxnSpPr/>
            <p:nvPr/>
          </p:nvCxnSpPr>
          <p:spPr>
            <a:xfrm>
              <a:off x="9370800" y="0"/>
              <a:ext cx="1224000" cy="6862680"/>
            </a:xfrm>
            <a:prstGeom prst="straightConnector1">
              <a:avLst/>
            </a:prstGeom>
            <a:ln cap="rnd" w="9360">
              <a:solidFill>
                <a:srgbClr val="bfbfbf"/>
              </a:solidFill>
              <a:round/>
            </a:ln>
          </p:spPr>
        </p:cxnSp>
        <p:cxnSp>
          <p:nvCxnSpPr>
            <p:cNvPr id="201" name="Straight Connector 20"/>
            <p:cNvCxnSpPr/>
            <p:nvPr/>
          </p:nvCxnSpPr>
          <p:spPr>
            <a:xfrm flipH="1">
              <a:off x="7425000" y="3681360"/>
              <a:ext cx="4768200" cy="3181320"/>
            </a:xfrm>
            <a:prstGeom prst="straightConnector1">
              <a:avLst/>
            </a:prstGeom>
            <a:ln cap="rnd" w="9360">
              <a:solidFill>
                <a:srgbClr val="d9d9d9"/>
              </a:solidFill>
              <a:round/>
            </a:ln>
          </p:spPr>
        </p:cxnSp>
        <p:sp>
          <p:nvSpPr>
            <p:cNvPr id="202" name="Rectangle 23"/>
            <p:cNvSpPr/>
            <p:nvPr/>
          </p:nvSpPr>
          <p:spPr>
            <a:xfrm>
              <a:off x="9181440" y="-8640"/>
              <a:ext cx="3002760" cy="6861960"/>
            </a:xfrm>
            <a:custGeom>
              <a:avLst/>
              <a:gdLst>
                <a:gd name="textAreaLeft" fmla="*/ 0 w 3002760"/>
                <a:gd name="textAreaRight" fmla="*/ 3007440 w 3002760"/>
                <a:gd name="textAreaTop" fmla="*/ 0 h 6861960"/>
                <a:gd name="textAreaBottom" fmla="*/ 6866640 h 686196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203" name="Rectangle 25"/>
            <p:cNvSpPr/>
            <p:nvPr/>
          </p:nvSpPr>
          <p:spPr>
            <a:xfrm>
              <a:off x="9603360" y="-8640"/>
              <a:ext cx="2583720" cy="6861960"/>
            </a:xfrm>
            <a:custGeom>
              <a:avLst/>
              <a:gdLst>
                <a:gd name="textAreaLeft" fmla="*/ 0 w 2583720"/>
                <a:gd name="textAreaRight" fmla="*/ 2588400 w 2583720"/>
                <a:gd name="textAreaTop" fmla="*/ 0 h 6861960"/>
                <a:gd name="textAreaBottom" fmla="*/ 6866640 h 686196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204" name="Isosceles Triangle 23"/>
            <p:cNvSpPr/>
            <p:nvPr/>
          </p:nvSpPr>
          <p:spPr>
            <a:xfrm>
              <a:off x="8932320" y="3048120"/>
              <a:ext cx="3255120" cy="3805200"/>
            </a:xfrm>
            <a:prstGeom prst="triangle">
              <a:avLst>
                <a:gd name="adj" fmla="val 100000"/>
              </a:avLst>
            </a:prstGeom>
            <a:solidFill>
              <a:schemeClr val="accent2">
                <a:alpha val="72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ffffff"/>
                </a:solidFill>
                <a:latin typeface="Arial"/>
                <a:ea typeface="DejaVu Sans"/>
              </a:endParaRPr>
            </a:p>
          </p:txBody>
        </p:sp>
        <p:sp>
          <p:nvSpPr>
            <p:cNvPr id="205" name="Rectangle 27"/>
            <p:cNvSpPr/>
            <p:nvPr/>
          </p:nvSpPr>
          <p:spPr>
            <a:xfrm>
              <a:off x="9334440" y="-8640"/>
              <a:ext cx="2849760" cy="6861960"/>
            </a:xfrm>
            <a:custGeom>
              <a:avLst/>
              <a:gdLst>
                <a:gd name="textAreaLeft" fmla="*/ 0 w 2849760"/>
                <a:gd name="textAreaRight" fmla="*/ 2854440 w 2849760"/>
                <a:gd name="textAreaTop" fmla="*/ 0 h 6861960"/>
                <a:gd name="textAreaBottom" fmla="*/ 6866640 h 686196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ffffff"/>
                </a:solidFill>
                <a:latin typeface="Arial"/>
                <a:ea typeface="DejaVu Sans"/>
              </a:endParaRPr>
            </a:p>
          </p:txBody>
        </p:sp>
        <p:sp>
          <p:nvSpPr>
            <p:cNvPr id="206" name="Rectangle 28"/>
            <p:cNvSpPr/>
            <p:nvPr/>
          </p:nvSpPr>
          <p:spPr>
            <a:xfrm>
              <a:off x="10898640" y="-8640"/>
              <a:ext cx="1285560" cy="6861960"/>
            </a:xfrm>
            <a:custGeom>
              <a:avLst/>
              <a:gdLst>
                <a:gd name="textAreaLeft" fmla="*/ 0 w 1285560"/>
                <a:gd name="textAreaRight" fmla="*/ 1290240 w 1285560"/>
                <a:gd name="textAreaTop" fmla="*/ 0 h 6861960"/>
                <a:gd name="textAreaBottom" fmla="*/ 6866640 h 686196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207" name="Rectangle 29"/>
            <p:cNvSpPr/>
            <p:nvPr/>
          </p:nvSpPr>
          <p:spPr>
            <a:xfrm>
              <a:off x="10938960" y="-8640"/>
              <a:ext cx="1245240" cy="6861960"/>
            </a:xfrm>
            <a:custGeom>
              <a:avLst/>
              <a:gdLst>
                <a:gd name="textAreaLeft" fmla="*/ 0 w 1245240"/>
                <a:gd name="textAreaRight" fmla="*/ 1249920 w 1245240"/>
                <a:gd name="textAreaTop" fmla="*/ 0 h 6861960"/>
                <a:gd name="textAreaBottom" fmla="*/ 6866640 h 686196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208" name="Isosceles Triangle 27"/>
            <p:cNvSpPr/>
            <p:nvPr/>
          </p:nvSpPr>
          <p:spPr>
            <a:xfrm>
              <a:off x="10371600" y="3589920"/>
              <a:ext cx="1812600" cy="3263400"/>
            </a:xfrm>
            <a:prstGeom prst="triangle">
              <a:avLst>
                <a:gd name="adj" fmla="val 100000"/>
              </a:avLst>
            </a:prstGeom>
            <a:solidFill>
              <a:schemeClr val="accent1">
                <a:alpha val="8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209" name="Isosceles Triangle 28"/>
            <p:cNvSpPr/>
            <p:nvPr/>
          </p:nvSpPr>
          <p:spPr>
            <a:xfrm>
              <a:off x="0" y="4013280"/>
              <a:ext cx="443880" cy="2840040"/>
            </a:xfrm>
            <a:prstGeom prst="triangle">
              <a:avLst>
                <a:gd name="adj" fmla="val 0"/>
              </a:avLst>
            </a:prstGeom>
            <a:solidFill>
              <a:schemeClr val="accent1">
                <a:alpha val="85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grpSp>
      <p:sp>
        <p:nvSpPr>
          <p:cNvPr id="210" name="PlaceHolder 1"/>
          <p:cNvSpPr>
            <a:spLocks noGrp="1"/>
          </p:cNvSpPr>
          <p:nvPr>
            <p:ph type="title"/>
          </p:nvPr>
        </p:nvSpPr>
        <p:spPr>
          <a:xfrm>
            <a:off x="677160" y="609480"/>
            <a:ext cx="8592120" cy="1316160"/>
          </a:xfrm>
          <a:prstGeom prst="rect">
            <a:avLst/>
          </a:prstGeom>
          <a:noFill/>
          <a:ln w="0">
            <a:noFill/>
          </a:ln>
        </p:spPr>
        <p:txBody>
          <a:bodyPr lIns="0" rIns="0" tIns="0" bIns="0" anchor="ctr">
            <a:noAutofit/>
          </a:bodyPr>
          <a:p>
            <a:pPr indent="0">
              <a:buNone/>
            </a:pPr>
            <a:r>
              <a:rPr b="0" lang="ru-RU" sz="1800" spc="-1" strike="noStrike">
                <a:solidFill>
                  <a:srgbClr val="000000"/>
                </a:solidFill>
                <a:latin typeface="Arial"/>
              </a:rPr>
              <a:t>Для правки текста заглавия щёлкните мышью</a:t>
            </a:r>
            <a:endParaRPr b="0" lang="ru-RU" sz="1800" spc="-1" strike="noStrike">
              <a:solidFill>
                <a:srgbClr val="000000"/>
              </a:solidFill>
              <a:latin typeface="Arial"/>
            </a:endParaRPr>
          </a:p>
        </p:txBody>
      </p:sp>
      <p:sp>
        <p:nvSpPr>
          <p:cNvPr id="211" name="PlaceHolder 2"/>
          <p:cNvSpPr>
            <a:spLocks noGrp="1"/>
          </p:cNvSpPr>
          <p:nvPr>
            <p:ph type="body"/>
          </p:nvPr>
        </p:nvSpPr>
        <p:spPr>
          <a:xfrm>
            <a:off x="677160" y="2160720"/>
            <a:ext cx="8592120" cy="38761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1800" spc="-1" strike="noStrike">
                <a:solidFill>
                  <a:srgbClr val="000000"/>
                </a:solidFill>
                <a:latin typeface="Arial"/>
              </a:rPr>
              <a:t>Для правки структуры щёлкните мышью</a:t>
            </a:r>
            <a:endParaRPr b="0" lang="ru-R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1800" spc="-1" strike="noStrike">
                <a:solidFill>
                  <a:srgbClr val="000000"/>
                </a:solidFill>
                <a:latin typeface="Arial"/>
              </a:rPr>
              <a:t>Второй уровень структуры</a:t>
            </a:r>
            <a:endParaRPr b="0" lang="ru-R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1800" spc="-1" strike="noStrike">
                <a:solidFill>
                  <a:srgbClr val="000000"/>
                </a:solidFill>
                <a:latin typeface="Arial"/>
              </a:rPr>
              <a:t>Третий уровень структуры</a:t>
            </a:r>
            <a:endParaRPr b="0" lang="ru-R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1800" spc="-1" strike="noStrike">
                <a:solidFill>
                  <a:srgbClr val="000000"/>
                </a:solidFill>
                <a:latin typeface="Arial"/>
              </a:rPr>
              <a:t>Четвёртый уровень структуры</a:t>
            </a:r>
            <a:endParaRPr b="0" lang="ru-R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1800" spc="-1" strike="noStrike">
                <a:solidFill>
                  <a:srgbClr val="000000"/>
                </a:solidFill>
                <a:latin typeface="Arial"/>
              </a:rPr>
              <a:t>Пятый уровень структуры</a:t>
            </a:r>
            <a:endParaRPr b="0" lang="ru-R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1800" spc="-1" strike="noStrike">
                <a:solidFill>
                  <a:srgbClr val="000000"/>
                </a:solidFill>
                <a:latin typeface="Arial"/>
              </a:rPr>
              <a:t>Шестой уровень структуры</a:t>
            </a:r>
            <a:endParaRPr b="0" lang="ru-R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1800" spc="-1" strike="noStrike">
                <a:solidFill>
                  <a:srgbClr val="000000"/>
                </a:solidFill>
                <a:latin typeface="Arial"/>
              </a:rPr>
              <a:t>Седьмой уровень структуры</a:t>
            </a:r>
            <a:endParaRPr b="0" lang="ru-RU" sz="1800" spc="-1" strike="noStrike">
              <a:solidFill>
                <a:srgbClr val="000000"/>
              </a:solidFill>
              <a:latin typeface="Arial"/>
            </a:endParaRPr>
          </a:p>
        </p:txBody>
      </p:sp>
      <p:sp>
        <p:nvSpPr>
          <p:cNvPr id="212" name="PlaceHolder 3"/>
          <p:cNvSpPr>
            <a:spLocks noGrp="1"/>
          </p:cNvSpPr>
          <p:nvPr>
            <p:ph type="ftr" idx="28"/>
          </p:nvPr>
        </p:nvSpPr>
        <p:spPr>
          <a:xfrm>
            <a:off x="677160" y="6041520"/>
            <a:ext cx="6292800" cy="3603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ru-RU" sz="1400" spc="-1" strike="noStrike">
                <a:solidFill>
                  <a:srgbClr val="000000"/>
                </a:solidFill>
                <a:latin typeface="Times New Roman"/>
              </a:defRPr>
            </a:lvl1pPr>
          </a:lstStyle>
          <a:p>
            <a:pPr indent="0" algn="ctr">
              <a:lnSpc>
                <a:spcPct val="100000"/>
              </a:lnSpc>
              <a:buNone/>
              <a:tabLst>
                <a:tab algn="l" pos="0"/>
              </a:tabLst>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213" name="PlaceHolder 4"/>
          <p:cNvSpPr>
            <a:spLocks noGrp="1"/>
          </p:cNvSpPr>
          <p:nvPr>
            <p:ph type="sldNum" idx="29"/>
          </p:nvPr>
        </p:nvSpPr>
        <p:spPr>
          <a:xfrm>
            <a:off x="8590680" y="6041520"/>
            <a:ext cx="678600" cy="36036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900" spc="-1" strike="noStrike">
                <a:solidFill>
                  <a:schemeClr val="accent1"/>
                </a:solidFill>
                <a:latin typeface="Trebuchet MS"/>
              </a:defRPr>
            </a:lvl1pPr>
          </a:lstStyle>
          <a:p>
            <a:pPr indent="0" algn="r" defTabSz="457200">
              <a:lnSpc>
                <a:spcPct val="100000"/>
              </a:lnSpc>
              <a:buNone/>
              <a:tabLst>
                <a:tab algn="l" pos="0"/>
              </a:tabLst>
            </a:pPr>
            <a:fld id="{7CE36D09-599C-4BD4-92B9-1E191CA28C57}" type="slidenum">
              <a:rPr b="0" lang="en-US" sz="900" spc="-1" strike="noStrike">
                <a:solidFill>
                  <a:schemeClr val="accent1"/>
                </a:solidFill>
                <a:latin typeface="Trebuchet MS"/>
              </a:rPr>
              <a:t>&lt;номер&gt;</a:t>
            </a:fld>
            <a:endParaRPr b="0" lang="ru-RU" sz="900" spc="-1" strike="noStrike">
              <a:solidFill>
                <a:srgbClr val="000000"/>
              </a:solidFill>
              <a:latin typeface="Times New Roman"/>
            </a:endParaRPr>
          </a:p>
        </p:txBody>
      </p:sp>
      <p:sp>
        <p:nvSpPr>
          <p:cNvPr id="214" name="PlaceHolder 5"/>
          <p:cNvSpPr>
            <a:spLocks noGrp="1"/>
          </p:cNvSpPr>
          <p:nvPr>
            <p:ph type="dt" idx="30"/>
          </p:nvPr>
        </p:nvSpPr>
        <p:spPr>
          <a:xfrm>
            <a:off x="7205040" y="6041520"/>
            <a:ext cx="907200" cy="360360"/>
          </a:xfrm>
          <a:prstGeom prst="rect">
            <a:avLst/>
          </a:prstGeom>
          <a:noFill/>
          <a:ln w="0">
            <a:noFill/>
          </a:ln>
        </p:spPr>
        <p:txBody>
          <a:bodyPr lIns="91440" rIns="91440" tIns="45720" bIns="45720" anchor="ctr">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7" r:id="rId2"/>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217" name="Group 6"/>
          <p:cNvGrpSpPr/>
          <p:nvPr/>
        </p:nvGrpSpPr>
        <p:grpSpPr>
          <a:xfrm>
            <a:off x="0" y="-8640"/>
            <a:ext cx="12192840" cy="6870960"/>
            <a:chOff x="0" y="-8640"/>
            <a:chExt cx="12192840" cy="6870960"/>
          </a:xfrm>
        </p:grpSpPr>
        <p:cxnSp>
          <p:nvCxnSpPr>
            <p:cNvPr id="218" name="Straight Connector 19"/>
            <p:cNvCxnSpPr/>
            <p:nvPr/>
          </p:nvCxnSpPr>
          <p:spPr>
            <a:xfrm>
              <a:off x="9370800" y="0"/>
              <a:ext cx="1224000" cy="6862680"/>
            </a:xfrm>
            <a:prstGeom prst="straightConnector1">
              <a:avLst/>
            </a:prstGeom>
            <a:ln cap="rnd" w="9360">
              <a:solidFill>
                <a:srgbClr val="bfbfbf"/>
              </a:solidFill>
              <a:round/>
            </a:ln>
          </p:spPr>
        </p:cxnSp>
        <p:cxnSp>
          <p:nvCxnSpPr>
            <p:cNvPr id="219" name="Straight Connector 20"/>
            <p:cNvCxnSpPr/>
            <p:nvPr/>
          </p:nvCxnSpPr>
          <p:spPr>
            <a:xfrm flipH="1">
              <a:off x="7425000" y="3681360"/>
              <a:ext cx="4768200" cy="3181320"/>
            </a:xfrm>
            <a:prstGeom prst="straightConnector1">
              <a:avLst/>
            </a:prstGeom>
            <a:ln cap="rnd" w="9360">
              <a:solidFill>
                <a:srgbClr val="d9d9d9"/>
              </a:solidFill>
              <a:round/>
            </a:ln>
          </p:spPr>
        </p:cxnSp>
        <p:sp>
          <p:nvSpPr>
            <p:cNvPr id="220" name="Rectangle 23"/>
            <p:cNvSpPr/>
            <p:nvPr/>
          </p:nvSpPr>
          <p:spPr>
            <a:xfrm>
              <a:off x="9181440" y="-8640"/>
              <a:ext cx="3002760" cy="6861960"/>
            </a:xfrm>
            <a:custGeom>
              <a:avLst/>
              <a:gdLst>
                <a:gd name="textAreaLeft" fmla="*/ 0 w 3002760"/>
                <a:gd name="textAreaRight" fmla="*/ 3007440 w 3002760"/>
                <a:gd name="textAreaTop" fmla="*/ 0 h 6861960"/>
                <a:gd name="textAreaBottom" fmla="*/ 6866640 h 686196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221" name="Rectangle 25"/>
            <p:cNvSpPr/>
            <p:nvPr/>
          </p:nvSpPr>
          <p:spPr>
            <a:xfrm>
              <a:off x="9603360" y="-8640"/>
              <a:ext cx="2583720" cy="6861960"/>
            </a:xfrm>
            <a:custGeom>
              <a:avLst/>
              <a:gdLst>
                <a:gd name="textAreaLeft" fmla="*/ 0 w 2583720"/>
                <a:gd name="textAreaRight" fmla="*/ 2588400 w 2583720"/>
                <a:gd name="textAreaTop" fmla="*/ 0 h 6861960"/>
                <a:gd name="textAreaBottom" fmla="*/ 6866640 h 686196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222" name="Isosceles Triangle 23"/>
            <p:cNvSpPr/>
            <p:nvPr/>
          </p:nvSpPr>
          <p:spPr>
            <a:xfrm>
              <a:off x="8932320" y="3048120"/>
              <a:ext cx="3255120" cy="3805200"/>
            </a:xfrm>
            <a:prstGeom prst="triangle">
              <a:avLst>
                <a:gd name="adj" fmla="val 100000"/>
              </a:avLst>
            </a:prstGeom>
            <a:solidFill>
              <a:schemeClr val="accent2">
                <a:alpha val="72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ffffff"/>
                </a:solidFill>
                <a:latin typeface="Arial"/>
                <a:ea typeface="DejaVu Sans"/>
              </a:endParaRPr>
            </a:p>
          </p:txBody>
        </p:sp>
        <p:sp>
          <p:nvSpPr>
            <p:cNvPr id="223" name="Rectangle 27"/>
            <p:cNvSpPr/>
            <p:nvPr/>
          </p:nvSpPr>
          <p:spPr>
            <a:xfrm>
              <a:off x="9334440" y="-8640"/>
              <a:ext cx="2849760" cy="6861960"/>
            </a:xfrm>
            <a:custGeom>
              <a:avLst/>
              <a:gdLst>
                <a:gd name="textAreaLeft" fmla="*/ 0 w 2849760"/>
                <a:gd name="textAreaRight" fmla="*/ 2854440 w 2849760"/>
                <a:gd name="textAreaTop" fmla="*/ 0 h 6861960"/>
                <a:gd name="textAreaBottom" fmla="*/ 6866640 h 686196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ffffff"/>
                </a:solidFill>
                <a:latin typeface="Arial"/>
                <a:ea typeface="DejaVu Sans"/>
              </a:endParaRPr>
            </a:p>
          </p:txBody>
        </p:sp>
        <p:sp>
          <p:nvSpPr>
            <p:cNvPr id="224" name="Rectangle 28"/>
            <p:cNvSpPr/>
            <p:nvPr/>
          </p:nvSpPr>
          <p:spPr>
            <a:xfrm>
              <a:off x="10898640" y="-8640"/>
              <a:ext cx="1285560" cy="6861960"/>
            </a:xfrm>
            <a:custGeom>
              <a:avLst/>
              <a:gdLst>
                <a:gd name="textAreaLeft" fmla="*/ 0 w 1285560"/>
                <a:gd name="textAreaRight" fmla="*/ 1290240 w 1285560"/>
                <a:gd name="textAreaTop" fmla="*/ 0 h 6861960"/>
                <a:gd name="textAreaBottom" fmla="*/ 6866640 h 686196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225" name="Rectangle 29"/>
            <p:cNvSpPr/>
            <p:nvPr/>
          </p:nvSpPr>
          <p:spPr>
            <a:xfrm>
              <a:off x="10938960" y="-8640"/>
              <a:ext cx="1245240" cy="6861960"/>
            </a:xfrm>
            <a:custGeom>
              <a:avLst/>
              <a:gdLst>
                <a:gd name="textAreaLeft" fmla="*/ 0 w 1245240"/>
                <a:gd name="textAreaRight" fmla="*/ 1249920 w 1245240"/>
                <a:gd name="textAreaTop" fmla="*/ 0 h 6861960"/>
                <a:gd name="textAreaBottom" fmla="*/ 6866640 h 686196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226" name="Isosceles Triangle 27"/>
            <p:cNvSpPr/>
            <p:nvPr/>
          </p:nvSpPr>
          <p:spPr>
            <a:xfrm>
              <a:off x="10371600" y="3589920"/>
              <a:ext cx="1812600" cy="3263400"/>
            </a:xfrm>
            <a:prstGeom prst="triangle">
              <a:avLst>
                <a:gd name="adj" fmla="val 100000"/>
              </a:avLst>
            </a:prstGeom>
            <a:solidFill>
              <a:schemeClr val="accent1">
                <a:alpha val="8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227" name="Isosceles Triangle 28"/>
            <p:cNvSpPr/>
            <p:nvPr/>
          </p:nvSpPr>
          <p:spPr>
            <a:xfrm>
              <a:off x="0" y="4013280"/>
              <a:ext cx="443880" cy="2840040"/>
            </a:xfrm>
            <a:prstGeom prst="triangle">
              <a:avLst>
                <a:gd name="adj" fmla="val 0"/>
              </a:avLst>
            </a:prstGeom>
            <a:solidFill>
              <a:schemeClr val="accent1">
                <a:alpha val="85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grpSp>
      <p:sp>
        <p:nvSpPr>
          <p:cNvPr id="228" name="PlaceHolder 1"/>
          <p:cNvSpPr>
            <a:spLocks noGrp="1"/>
          </p:cNvSpPr>
          <p:nvPr>
            <p:ph type="title"/>
          </p:nvPr>
        </p:nvSpPr>
        <p:spPr>
          <a:xfrm>
            <a:off x="677160" y="609480"/>
            <a:ext cx="8592120" cy="1316160"/>
          </a:xfrm>
          <a:prstGeom prst="rect">
            <a:avLst/>
          </a:prstGeom>
          <a:noFill/>
          <a:ln w="0">
            <a:noFill/>
          </a:ln>
        </p:spPr>
        <p:txBody>
          <a:bodyPr lIns="0" rIns="0" tIns="0" bIns="0" anchor="ctr">
            <a:noAutofit/>
          </a:bodyPr>
          <a:p>
            <a:pPr indent="0">
              <a:buNone/>
            </a:pPr>
            <a:r>
              <a:rPr b="0" lang="ru-RU" sz="1800" spc="-1" strike="noStrike">
                <a:solidFill>
                  <a:srgbClr val="000000"/>
                </a:solidFill>
                <a:latin typeface="Arial"/>
              </a:rPr>
              <a:t>Для правки текста заглавия щёлкните мышью</a:t>
            </a:r>
            <a:endParaRPr b="0" lang="ru-RU" sz="1800" spc="-1" strike="noStrike">
              <a:solidFill>
                <a:srgbClr val="000000"/>
              </a:solidFill>
              <a:latin typeface="Arial"/>
            </a:endParaRPr>
          </a:p>
        </p:txBody>
      </p:sp>
      <p:sp>
        <p:nvSpPr>
          <p:cNvPr id="229" name="PlaceHolder 2"/>
          <p:cNvSpPr>
            <a:spLocks noGrp="1"/>
          </p:cNvSpPr>
          <p:nvPr>
            <p:ph type="body"/>
          </p:nvPr>
        </p:nvSpPr>
        <p:spPr>
          <a:xfrm>
            <a:off x="677160" y="2160720"/>
            <a:ext cx="8592120" cy="38761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1800" spc="-1" strike="noStrike">
                <a:solidFill>
                  <a:srgbClr val="000000"/>
                </a:solidFill>
                <a:latin typeface="Arial"/>
              </a:rPr>
              <a:t>Для правки структуры щёлкните мышью</a:t>
            </a:r>
            <a:endParaRPr b="0" lang="ru-R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1800" spc="-1" strike="noStrike">
                <a:solidFill>
                  <a:srgbClr val="000000"/>
                </a:solidFill>
                <a:latin typeface="Arial"/>
              </a:rPr>
              <a:t>Второй уровень структуры</a:t>
            </a:r>
            <a:endParaRPr b="0" lang="ru-R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1800" spc="-1" strike="noStrike">
                <a:solidFill>
                  <a:srgbClr val="000000"/>
                </a:solidFill>
                <a:latin typeface="Arial"/>
              </a:rPr>
              <a:t>Третий уровень структуры</a:t>
            </a:r>
            <a:endParaRPr b="0" lang="ru-R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1800" spc="-1" strike="noStrike">
                <a:solidFill>
                  <a:srgbClr val="000000"/>
                </a:solidFill>
                <a:latin typeface="Arial"/>
              </a:rPr>
              <a:t>Четвёртый уровень структуры</a:t>
            </a:r>
            <a:endParaRPr b="0" lang="ru-R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1800" spc="-1" strike="noStrike">
                <a:solidFill>
                  <a:srgbClr val="000000"/>
                </a:solidFill>
                <a:latin typeface="Arial"/>
              </a:rPr>
              <a:t>Пятый уровень структуры</a:t>
            </a:r>
            <a:endParaRPr b="0" lang="ru-R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1800" spc="-1" strike="noStrike">
                <a:solidFill>
                  <a:srgbClr val="000000"/>
                </a:solidFill>
                <a:latin typeface="Arial"/>
              </a:rPr>
              <a:t>Шестой уровень структуры</a:t>
            </a:r>
            <a:endParaRPr b="0" lang="ru-R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1800" spc="-1" strike="noStrike">
                <a:solidFill>
                  <a:srgbClr val="000000"/>
                </a:solidFill>
                <a:latin typeface="Arial"/>
              </a:rPr>
              <a:t>Седьмой уровень структуры</a:t>
            </a:r>
            <a:endParaRPr b="0" lang="ru-RU" sz="1800" spc="-1" strike="noStrike">
              <a:solidFill>
                <a:srgbClr val="000000"/>
              </a:solidFill>
              <a:latin typeface="Arial"/>
            </a:endParaRPr>
          </a:p>
        </p:txBody>
      </p:sp>
      <p:sp>
        <p:nvSpPr>
          <p:cNvPr id="230" name="PlaceHolder 3"/>
          <p:cNvSpPr>
            <a:spLocks noGrp="1"/>
          </p:cNvSpPr>
          <p:nvPr>
            <p:ph type="ftr" idx="31"/>
          </p:nvPr>
        </p:nvSpPr>
        <p:spPr>
          <a:xfrm>
            <a:off x="677160" y="6041520"/>
            <a:ext cx="6292800" cy="3603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ru-RU" sz="1400" spc="-1" strike="noStrike">
                <a:solidFill>
                  <a:srgbClr val="000000"/>
                </a:solidFill>
                <a:latin typeface="Times New Roman"/>
              </a:defRPr>
            </a:lvl1pPr>
          </a:lstStyle>
          <a:p>
            <a:pPr indent="0" algn="ctr">
              <a:lnSpc>
                <a:spcPct val="100000"/>
              </a:lnSpc>
              <a:buNone/>
              <a:tabLst>
                <a:tab algn="l" pos="0"/>
              </a:tabLst>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231" name="PlaceHolder 4"/>
          <p:cNvSpPr>
            <a:spLocks noGrp="1"/>
          </p:cNvSpPr>
          <p:nvPr>
            <p:ph type="sldNum" idx="32"/>
          </p:nvPr>
        </p:nvSpPr>
        <p:spPr>
          <a:xfrm>
            <a:off x="8590680" y="6041520"/>
            <a:ext cx="678600" cy="36036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900" spc="-1" strike="noStrike">
                <a:solidFill>
                  <a:schemeClr val="accent1"/>
                </a:solidFill>
                <a:latin typeface="Trebuchet MS"/>
              </a:defRPr>
            </a:lvl1pPr>
          </a:lstStyle>
          <a:p>
            <a:pPr indent="0" algn="r" defTabSz="457200">
              <a:lnSpc>
                <a:spcPct val="100000"/>
              </a:lnSpc>
              <a:buNone/>
              <a:tabLst>
                <a:tab algn="l" pos="0"/>
              </a:tabLst>
            </a:pPr>
            <a:fld id="{0240A8B1-58C5-405A-AB3A-EB10FB02ED6C}" type="slidenum">
              <a:rPr b="0" lang="en-US" sz="900" spc="-1" strike="noStrike">
                <a:solidFill>
                  <a:schemeClr val="accent1"/>
                </a:solidFill>
                <a:latin typeface="Trebuchet MS"/>
              </a:rPr>
              <a:t>&lt;номер&gt;</a:t>
            </a:fld>
            <a:endParaRPr b="0" lang="ru-RU" sz="900" spc="-1" strike="noStrike">
              <a:solidFill>
                <a:srgbClr val="000000"/>
              </a:solidFill>
              <a:latin typeface="Times New Roman"/>
            </a:endParaRPr>
          </a:p>
        </p:txBody>
      </p:sp>
      <p:sp>
        <p:nvSpPr>
          <p:cNvPr id="232" name="PlaceHolder 5"/>
          <p:cNvSpPr>
            <a:spLocks noGrp="1"/>
          </p:cNvSpPr>
          <p:nvPr>
            <p:ph type="dt" idx="33"/>
          </p:nvPr>
        </p:nvSpPr>
        <p:spPr>
          <a:xfrm>
            <a:off x="7205040" y="6041520"/>
            <a:ext cx="907200" cy="360360"/>
          </a:xfrm>
          <a:prstGeom prst="rect">
            <a:avLst/>
          </a:prstGeom>
          <a:noFill/>
          <a:ln w="0">
            <a:noFill/>
          </a:ln>
        </p:spPr>
        <p:txBody>
          <a:bodyPr lIns="91440" rIns="91440" tIns="45720" bIns="45720" anchor="ctr">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9"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29" name="Group 6"/>
          <p:cNvGrpSpPr/>
          <p:nvPr/>
        </p:nvGrpSpPr>
        <p:grpSpPr>
          <a:xfrm>
            <a:off x="0" y="-8640"/>
            <a:ext cx="12192840" cy="6870960"/>
            <a:chOff x="0" y="-8640"/>
            <a:chExt cx="12192840" cy="6870960"/>
          </a:xfrm>
        </p:grpSpPr>
        <p:cxnSp>
          <p:nvCxnSpPr>
            <p:cNvPr id="30" name="Straight Connector 19"/>
            <p:cNvCxnSpPr/>
            <p:nvPr/>
          </p:nvCxnSpPr>
          <p:spPr>
            <a:xfrm>
              <a:off x="9370800" y="0"/>
              <a:ext cx="1224000" cy="6862680"/>
            </a:xfrm>
            <a:prstGeom prst="straightConnector1">
              <a:avLst/>
            </a:prstGeom>
            <a:ln cap="rnd" w="9360">
              <a:solidFill>
                <a:srgbClr val="bfbfbf"/>
              </a:solidFill>
              <a:round/>
            </a:ln>
          </p:spPr>
        </p:cxnSp>
        <p:cxnSp>
          <p:nvCxnSpPr>
            <p:cNvPr id="31" name="Straight Connector 20"/>
            <p:cNvCxnSpPr/>
            <p:nvPr/>
          </p:nvCxnSpPr>
          <p:spPr>
            <a:xfrm flipH="1">
              <a:off x="7425000" y="3681360"/>
              <a:ext cx="4768200" cy="3181320"/>
            </a:xfrm>
            <a:prstGeom prst="straightConnector1">
              <a:avLst/>
            </a:prstGeom>
            <a:ln cap="rnd" w="9360">
              <a:solidFill>
                <a:srgbClr val="d9d9d9"/>
              </a:solidFill>
              <a:round/>
            </a:ln>
          </p:spPr>
        </p:cxnSp>
        <p:sp>
          <p:nvSpPr>
            <p:cNvPr id="32" name="Rectangle 23"/>
            <p:cNvSpPr/>
            <p:nvPr/>
          </p:nvSpPr>
          <p:spPr>
            <a:xfrm>
              <a:off x="9181440" y="-8640"/>
              <a:ext cx="3002760" cy="6861960"/>
            </a:xfrm>
            <a:custGeom>
              <a:avLst/>
              <a:gdLst>
                <a:gd name="textAreaLeft" fmla="*/ 0 w 3002760"/>
                <a:gd name="textAreaRight" fmla="*/ 3007440 w 3002760"/>
                <a:gd name="textAreaTop" fmla="*/ 0 h 6861960"/>
                <a:gd name="textAreaBottom" fmla="*/ 6866640 h 686196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33" name="Rectangle 25"/>
            <p:cNvSpPr/>
            <p:nvPr/>
          </p:nvSpPr>
          <p:spPr>
            <a:xfrm>
              <a:off x="9603360" y="-8640"/>
              <a:ext cx="2583720" cy="6861960"/>
            </a:xfrm>
            <a:custGeom>
              <a:avLst/>
              <a:gdLst>
                <a:gd name="textAreaLeft" fmla="*/ 0 w 2583720"/>
                <a:gd name="textAreaRight" fmla="*/ 2588400 w 2583720"/>
                <a:gd name="textAreaTop" fmla="*/ 0 h 6861960"/>
                <a:gd name="textAreaBottom" fmla="*/ 6866640 h 686196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34" name="Isosceles Triangle 23"/>
            <p:cNvSpPr/>
            <p:nvPr/>
          </p:nvSpPr>
          <p:spPr>
            <a:xfrm>
              <a:off x="8932320" y="3048120"/>
              <a:ext cx="3255120" cy="3805200"/>
            </a:xfrm>
            <a:prstGeom prst="triangle">
              <a:avLst>
                <a:gd name="adj" fmla="val 100000"/>
              </a:avLst>
            </a:prstGeom>
            <a:solidFill>
              <a:schemeClr val="accent2">
                <a:alpha val="72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ffffff"/>
                </a:solidFill>
                <a:latin typeface="Arial"/>
                <a:ea typeface="DejaVu Sans"/>
              </a:endParaRPr>
            </a:p>
          </p:txBody>
        </p:sp>
        <p:sp>
          <p:nvSpPr>
            <p:cNvPr id="35" name="Rectangle 27"/>
            <p:cNvSpPr/>
            <p:nvPr/>
          </p:nvSpPr>
          <p:spPr>
            <a:xfrm>
              <a:off x="9334440" y="-8640"/>
              <a:ext cx="2849760" cy="6861960"/>
            </a:xfrm>
            <a:custGeom>
              <a:avLst/>
              <a:gdLst>
                <a:gd name="textAreaLeft" fmla="*/ 0 w 2849760"/>
                <a:gd name="textAreaRight" fmla="*/ 2854440 w 2849760"/>
                <a:gd name="textAreaTop" fmla="*/ 0 h 6861960"/>
                <a:gd name="textAreaBottom" fmla="*/ 6866640 h 686196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ffffff"/>
                </a:solidFill>
                <a:latin typeface="Arial"/>
                <a:ea typeface="DejaVu Sans"/>
              </a:endParaRPr>
            </a:p>
          </p:txBody>
        </p:sp>
        <p:sp>
          <p:nvSpPr>
            <p:cNvPr id="36" name="Rectangle 28"/>
            <p:cNvSpPr/>
            <p:nvPr/>
          </p:nvSpPr>
          <p:spPr>
            <a:xfrm>
              <a:off x="10898640" y="-8640"/>
              <a:ext cx="1285560" cy="6861960"/>
            </a:xfrm>
            <a:custGeom>
              <a:avLst/>
              <a:gdLst>
                <a:gd name="textAreaLeft" fmla="*/ 0 w 1285560"/>
                <a:gd name="textAreaRight" fmla="*/ 1290240 w 1285560"/>
                <a:gd name="textAreaTop" fmla="*/ 0 h 6861960"/>
                <a:gd name="textAreaBottom" fmla="*/ 6866640 h 686196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37" name="Rectangle 29"/>
            <p:cNvSpPr/>
            <p:nvPr/>
          </p:nvSpPr>
          <p:spPr>
            <a:xfrm>
              <a:off x="10938960" y="-8640"/>
              <a:ext cx="1245240" cy="6861960"/>
            </a:xfrm>
            <a:custGeom>
              <a:avLst/>
              <a:gdLst>
                <a:gd name="textAreaLeft" fmla="*/ 0 w 1245240"/>
                <a:gd name="textAreaRight" fmla="*/ 1249920 w 1245240"/>
                <a:gd name="textAreaTop" fmla="*/ 0 h 6861960"/>
                <a:gd name="textAreaBottom" fmla="*/ 6866640 h 686196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38" name="Isosceles Triangle 27"/>
            <p:cNvSpPr/>
            <p:nvPr/>
          </p:nvSpPr>
          <p:spPr>
            <a:xfrm>
              <a:off x="10371600" y="3589920"/>
              <a:ext cx="1812600" cy="3263400"/>
            </a:xfrm>
            <a:prstGeom prst="triangle">
              <a:avLst>
                <a:gd name="adj" fmla="val 100000"/>
              </a:avLst>
            </a:prstGeom>
            <a:solidFill>
              <a:schemeClr val="accent1">
                <a:alpha val="8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39" name="Isosceles Triangle 28"/>
            <p:cNvSpPr/>
            <p:nvPr/>
          </p:nvSpPr>
          <p:spPr>
            <a:xfrm>
              <a:off x="0" y="4013280"/>
              <a:ext cx="443880" cy="2840040"/>
            </a:xfrm>
            <a:prstGeom prst="triangle">
              <a:avLst>
                <a:gd name="adj" fmla="val 0"/>
              </a:avLst>
            </a:prstGeom>
            <a:solidFill>
              <a:schemeClr val="accent1">
                <a:alpha val="85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grpSp>
      <p:grpSp>
        <p:nvGrpSpPr>
          <p:cNvPr id="40" name="Group 6"/>
          <p:cNvGrpSpPr/>
          <p:nvPr/>
        </p:nvGrpSpPr>
        <p:grpSpPr>
          <a:xfrm>
            <a:off x="4680" y="-8640"/>
            <a:ext cx="12188160" cy="6870960"/>
            <a:chOff x="4680" y="-8640"/>
            <a:chExt cx="12188160" cy="6870960"/>
          </a:xfrm>
        </p:grpSpPr>
        <p:cxnSp>
          <p:nvCxnSpPr>
            <p:cNvPr id="41" name="Straight Connector 31"/>
            <p:cNvCxnSpPr/>
            <p:nvPr/>
          </p:nvCxnSpPr>
          <p:spPr>
            <a:xfrm>
              <a:off x="9370800" y="0"/>
              <a:ext cx="1224000" cy="6862680"/>
            </a:xfrm>
            <a:prstGeom prst="straightConnector1">
              <a:avLst/>
            </a:prstGeom>
            <a:ln cap="rnd" w="9360">
              <a:solidFill>
                <a:srgbClr val="bfbfbf"/>
              </a:solidFill>
              <a:round/>
            </a:ln>
          </p:spPr>
        </p:cxnSp>
        <p:cxnSp>
          <p:nvCxnSpPr>
            <p:cNvPr id="42" name="Straight Connector 20"/>
            <p:cNvCxnSpPr/>
            <p:nvPr/>
          </p:nvCxnSpPr>
          <p:spPr>
            <a:xfrm flipH="1">
              <a:off x="7425000" y="3681360"/>
              <a:ext cx="4768200" cy="3181320"/>
            </a:xfrm>
            <a:prstGeom prst="straightConnector1">
              <a:avLst/>
            </a:prstGeom>
            <a:ln cap="rnd" w="9360">
              <a:solidFill>
                <a:srgbClr val="d9d9d9"/>
              </a:solidFill>
              <a:round/>
            </a:ln>
          </p:spPr>
        </p:cxnSp>
        <p:sp>
          <p:nvSpPr>
            <p:cNvPr id="43" name="Rectangle 23"/>
            <p:cNvSpPr/>
            <p:nvPr/>
          </p:nvSpPr>
          <p:spPr>
            <a:xfrm>
              <a:off x="9181440" y="-8640"/>
              <a:ext cx="3002760" cy="6861960"/>
            </a:xfrm>
            <a:custGeom>
              <a:avLst/>
              <a:gdLst>
                <a:gd name="textAreaLeft" fmla="*/ 0 w 3002760"/>
                <a:gd name="textAreaRight" fmla="*/ 3007440 w 3002760"/>
                <a:gd name="textAreaTop" fmla="*/ 0 h 6861960"/>
                <a:gd name="textAreaBottom" fmla="*/ 6866640 h 686196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44" name="Rectangle 25"/>
            <p:cNvSpPr/>
            <p:nvPr/>
          </p:nvSpPr>
          <p:spPr>
            <a:xfrm>
              <a:off x="9603360" y="-8640"/>
              <a:ext cx="2583720" cy="6861960"/>
            </a:xfrm>
            <a:custGeom>
              <a:avLst/>
              <a:gdLst>
                <a:gd name="textAreaLeft" fmla="*/ 0 w 2583720"/>
                <a:gd name="textAreaRight" fmla="*/ 2588400 w 2583720"/>
                <a:gd name="textAreaTop" fmla="*/ 0 h 6861960"/>
                <a:gd name="textAreaBottom" fmla="*/ 6866640 h 686196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45" name="Isosceles Triangle 26"/>
            <p:cNvSpPr/>
            <p:nvPr/>
          </p:nvSpPr>
          <p:spPr>
            <a:xfrm>
              <a:off x="8932320" y="3048120"/>
              <a:ext cx="3255120" cy="3805200"/>
            </a:xfrm>
            <a:prstGeom prst="triangle">
              <a:avLst>
                <a:gd name="adj" fmla="val 100000"/>
              </a:avLst>
            </a:prstGeom>
            <a:solidFill>
              <a:schemeClr val="accent2">
                <a:alpha val="72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ffffff"/>
                </a:solidFill>
                <a:latin typeface="Arial"/>
                <a:ea typeface="DejaVu Sans"/>
              </a:endParaRPr>
            </a:p>
          </p:txBody>
        </p:sp>
        <p:sp>
          <p:nvSpPr>
            <p:cNvPr id="46" name="Rectangle 27"/>
            <p:cNvSpPr/>
            <p:nvPr/>
          </p:nvSpPr>
          <p:spPr>
            <a:xfrm>
              <a:off x="9334440" y="-8640"/>
              <a:ext cx="2849760" cy="6861960"/>
            </a:xfrm>
            <a:custGeom>
              <a:avLst/>
              <a:gdLst>
                <a:gd name="textAreaLeft" fmla="*/ 0 w 2849760"/>
                <a:gd name="textAreaRight" fmla="*/ 2854440 w 2849760"/>
                <a:gd name="textAreaTop" fmla="*/ 0 h 6861960"/>
                <a:gd name="textAreaBottom" fmla="*/ 6866640 h 686196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ffffff"/>
                </a:solidFill>
                <a:latin typeface="Arial"/>
                <a:ea typeface="DejaVu Sans"/>
              </a:endParaRPr>
            </a:p>
          </p:txBody>
        </p:sp>
        <p:sp>
          <p:nvSpPr>
            <p:cNvPr id="47" name="Rectangle 28"/>
            <p:cNvSpPr/>
            <p:nvPr/>
          </p:nvSpPr>
          <p:spPr>
            <a:xfrm>
              <a:off x="10898640" y="-8640"/>
              <a:ext cx="1285560" cy="6861960"/>
            </a:xfrm>
            <a:custGeom>
              <a:avLst/>
              <a:gdLst>
                <a:gd name="textAreaLeft" fmla="*/ 0 w 1285560"/>
                <a:gd name="textAreaRight" fmla="*/ 1290240 w 1285560"/>
                <a:gd name="textAreaTop" fmla="*/ 0 h 6861960"/>
                <a:gd name="textAreaBottom" fmla="*/ 6866640 h 686196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48" name="Rectangle 29"/>
            <p:cNvSpPr/>
            <p:nvPr/>
          </p:nvSpPr>
          <p:spPr>
            <a:xfrm>
              <a:off x="10938960" y="-8640"/>
              <a:ext cx="1245240" cy="6861960"/>
            </a:xfrm>
            <a:custGeom>
              <a:avLst/>
              <a:gdLst>
                <a:gd name="textAreaLeft" fmla="*/ 0 w 1245240"/>
                <a:gd name="textAreaRight" fmla="*/ 1249920 w 1245240"/>
                <a:gd name="textAreaTop" fmla="*/ 0 h 6861960"/>
                <a:gd name="textAreaBottom" fmla="*/ 6866640 h 686196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49" name="Isosceles Triangle 30"/>
            <p:cNvSpPr/>
            <p:nvPr/>
          </p:nvSpPr>
          <p:spPr>
            <a:xfrm>
              <a:off x="10371600" y="3589920"/>
              <a:ext cx="1812600" cy="3263400"/>
            </a:xfrm>
            <a:prstGeom prst="triangle">
              <a:avLst>
                <a:gd name="adj" fmla="val 100000"/>
              </a:avLst>
            </a:prstGeom>
            <a:solidFill>
              <a:schemeClr val="accent1">
                <a:alpha val="8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50" name="Isosceles Triangle 18"/>
            <p:cNvSpPr/>
            <p:nvPr/>
          </p:nvSpPr>
          <p:spPr>
            <a:xfrm rot="10800000">
              <a:off x="4680" y="4680"/>
              <a:ext cx="838080" cy="5661360"/>
            </a:xfrm>
            <a:prstGeom prst="triangle">
              <a:avLst>
                <a:gd name="adj" fmla="val 100000"/>
              </a:avLst>
            </a:prstGeom>
            <a:solidFill>
              <a:schemeClr val="accent1">
                <a:alpha val="85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grpSp>
      <p:sp>
        <p:nvSpPr>
          <p:cNvPr id="51" name="PlaceHolder 1"/>
          <p:cNvSpPr>
            <a:spLocks noGrp="1"/>
          </p:cNvSpPr>
          <p:nvPr>
            <p:ph type="title"/>
          </p:nvPr>
        </p:nvSpPr>
        <p:spPr>
          <a:xfrm>
            <a:off x="677160" y="609480"/>
            <a:ext cx="8592120" cy="1316160"/>
          </a:xfrm>
          <a:prstGeom prst="rect">
            <a:avLst/>
          </a:prstGeom>
          <a:noFill/>
          <a:ln w="0">
            <a:noFill/>
          </a:ln>
        </p:spPr>
        <p:txBody>
          <a:bodyPr lIns="0" rIns="0" tIns="0" bIns="0" anchor="ctr">
            <a:noAutofit/>
          </a:bodyPr>
          <a:p>
            <a:pPr indent="0">
              <a:buNone/>
            </a:pPr>
            <a:r>
              <a:rPr b="0" lang="ru-RU" sz="1800" spc="-1" strike="noStrike">
                <a:solidFill>
                  <a:srgbClr val="000000"/>
                </a:solidFill>
                <a:latin typeface="Arial"/>
              </a:rPr>
              <a:t>Для правки текста заглавия щёлкните мышью</a:t>
            </a:r>
            <a:endParaRPr b="0" lang="ru-RU" sz="1800" spc="-1" strike="noStrike">
              <a:solidFill>
                <a:srgbClr val="000000"/>
              </a:solidFill>
              <a:latin typeface="Arial"/>
            </a:endParaRPr>
          </a:p>
        </p:txBody>
      </p:sp>
      <p:sp>
        <p:nvSpPr>
          <p:cNvPr id="52" name="PlaceHolder 2"/>
          <p:cNvSpPr>
            <a:spLocks noGrp="1"/>
          </p:cNvSpPr>
          <p:nvPr>
            <p:ph type="body"/>
          </p:nvPr>
        </p:nvSpPr>
        <p:spPr>
          <a:xfrm>
            <a:off x="677160" y="2160720"/>
            <a:ext cx="8592120" cy="38761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1800" spc="-1" strike="noStrike">
                <a:solidFill>
                  <a:srgbClr val="000000"/>
                </a:solidFill>
                <a:latin typeface="Arial"/>
              </a:rPr>
              <a:t>Для правки структуры щёлкните мышью</a:t>
            </a:r>
            <a:endParaRPr b="0" lang="ru-R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1800" spc="-1" strike="noStrike">
                <a:solidFill>
                  <a:srgbClr val="000000"/>
                </a:solidFill>
                <a:latin typeface="Arial"/>
              </a:rPr>
              <a:t>Второй уровень структуры</a:t>
            </a:r>
            <a:endParaRPr b="0" lang="ru-R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1800" spc="-1" strike="noStrike">
                <a:solidFill>
                  <a:srgbClr val="000000"/>
                </a:solidFill>
                <a:latin typeface="Arial"/>
              </a:rPr>
              <a:t>Третий уровень структуры</a:t>
            </a:r>
            <a:endParaRPr b="0" lang="ru-R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1800" spc="-1" strike="noStrike">
                <a:solidFill>
                  <a:srgbClr val="000000"/>
                </a:solidFill>
                <a:latin typeface="Arial"/>
              </a:rPr>
              <a:t>Четвёртый уровень структуры</a:t>
            </a:r>
            <a:endParaRPr b="0" lang="ru-R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1800" spc="-1" strike="noStrike">
                <a:solidFill>
                  <a:srgbClr val="000000"/>
                </a:solidFill>
                <a:latin typeface="Arial"/>
              </a:rPr>
              <a:t>Пятый уровень структуры</a:t>
            </a:r>
            <a:endParaRPr b="0" lang="ru-R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1800" spc="-1" strike="noStrike">
                <a:solidFill>
                  <a:srgbClr val="000000"/>
                </a:solidFill>
                <a:latin typeface="Arial"/>
              </a:rPr>
              <a:t>Шестой уровень структуры</a:t>
            </a:r>
            <a:endParaRPr b="0" lang="ru-R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1800" spc="-1" strike="noStrike">
                <a:solidFill>
                  <a:srgbClr val="000000"/>
                </a:solidFill>
                <a:latin typeface="Arial"/>
              </a:rPr>
              <a:t>Седьмой уровень структуры</a:t>
            </a:r>
            <a:endParaRPr b="0" lang="ru-RU" sz="1800" spc="-1" strike="noStrike">
              <a:solidFill>
                <a:srgbClr val="000000"/>
              </a:solidFill>
              <a:latin typeface="Arial"/>
            </a:endParaRPr>
          </a:p>
        </p:txBody>
      </p:sp>
      <p:sp>
        <p:nvSpPr>
          <p:cNvPr id="53" name="PlaceHolder 3"/>
          <p:cNvSpPr>
            <a:spLocks noGrp="1"/>
          </p:cNvSpPr>
          <p:nvPr>
            <p:ph type="ftr" idx="4"/>
          </p:nvPr>
        </p:nvSpPr>
        <p:spPr>
          <a:xfrm>
            <a:off x="677160" y="6041520"/>
            <a:ext cx="6292800" cy="3603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ru-RU" sz="1400" spc="-1" strike="noStrike">
                <a:solidFill>
                  <a:srgbClr val="000000"/>
                </a:solidFill>
                <a:latin typeface="Times New Roman"/>
              </a:defRPr>
            </a:lvl1pPr>
          </a:lstStyle>
          <a:p>
            <a:pPr indent="0" algn="ctr">
              <a:lnSpc>
                <a:spcPct val="100000"/>
              </a:lnSpc>
              <a:buNone/>
              <a:tabLst>
                <a:tab algn="l" pos="0"/>
              </a:tabLst>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54" name="PlaceHolder 4"/>
          <p:cNvSpPr>
            <a:spLocks noGrp="1"/>
          </p:cNvSpPr>
          <p:nvPr>
            <p:ph type="sldNum" idx="5"/>
          </p:nvPr>
        </p:nvSpPr>
        <p:spPr>
          <a:xfrm>
            <a:off x="8590680" y="6041520"/>
            <a:ext cx="678600" cy="36036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900" spc="-1" strike="noStrike">
                <a:solidFill>
                  <a:schemeClr val="accent1"/>
                </a:solidFill>
                <a:latin typeface="Trebuchet MS"/>
              </a:defRPr>
            </a:lvl1pPr>
          </a:lstStyle>
          <a:p>
            <a:pPr indent="0" algn="r" defTabSz="457200">
              <a:lnSpc>
                <a:spcPct val="100000"/>
              </a:lnSpc>
              <a:buNone/>
              <a:tabLst>
                <a:tab algn="l" pos="0"/>
              </a:tabLst>
            </a:pPr>
            <a:fld id="{148004D2-3317-4604-B68F-31DA0A564B70}" type="slidenum">
              <a:rPr b="0" lang="en-US" sz="900" spc="-1" strike="noStrike">
                <a:solidFill>
                  <a:schemeClr val="accent1"/>
                </a:solidFill>
                <a:latin typeface="Trebuchet MS"/>
              </a:rPr>
              <a:t>&lt;номер&gt;</a:t>
            </a:fld>
            <a:endParaRPr b="0" lang="ru-RU" sz="900" spc="-1" strike="noStrike">
              <a:solidFill>
                <a:srgbClr val="000000"/>
              </a:solidFill>
              <a:latin typeface="Times New Roman"/>
            </a:endParaRPr>
          </a:p>
        </p:txBody>
      </p:sp>
      <p:sp>
        <p:nvSpPr>
          <p:cNvPr id="55" name="PlaceHolder 5"/>
          <p:cNvSpPr>
            <a:spLocks noGrp="1"/>
          </p:cNvSpPr>
          <p:nvPr>
            <p:ph type="dt" idx="6"/>
          </p:nvPr>
        </p:nvSpPr>
        <p:spPr>
          <a:xfrm>
            <a:off x="7205040" y="6041520"/>
            <a:ext cx="907200" cy="360360"/>
          </a:xfrm>
          <a:prstGeom prst="rect">
            <a:avLst/>
          </a:prstGeom>
          <a:noFill/>
          <a:ln w="0">
            <a:noFill/>
          </a:ln>
        </p:spPr>
        <p:txBody>
          <a:bodyPr lIns="91440" rIns="91440" tIns="45720" bIns="45720" anchor="ctr">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1"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58" name="Group 6"/>
          <p:cNvGrpSpPr/>
          <p:nvPr/>
        </p:nvGrpSpPr>
        <p:grpSpPr>
          <a:xfrm>
            <a:off x="0" y="-8640"/>
            <a:ext cx="12192840" cy="6870960"/>
            <a:chOff x="0" y="-8640"/>
            <a:chExt cx="12192840" cy="6870960"/>
          </a:xfrm>
        </p:grpSpPr>
        <p:cxnSp>
          <p:nvCxnSpPr>
            <p:cNvPr id="59" name="Straight Connector 19"/>
            <p:cNvCxnSpPr/>
            <p:nvPr/>
          </p:nvCxnSpPr>
          <p:spPr>
            <a:xfrm>
              <a:off x="9370800" y="0"/>
              <a:ext cx="1224000" cy="6862680"/>
            </a:xfrm>
            <a:prstGeom prst="straightConnector1">
              <a:avLst/>
            </a:prstGeom>
            <a:ln cap="rnd" w="9360">
              <a:solidFill>
                <a:srgbClr val="bfbfbf"/>
              </a:solidFill>
              <a:round/>
            </a:ln>
          </p:spPr>
        </p:cxnSp>
        <p:cxnSp>
          <p:nvCxnSpPr>
            <p:cNvPr id="60" name="Straight Connector 20"/>
            <p:cNvCxnSpPr/>
            <p:nvPr/>
          </p:nvCxnSpPr>
          <p:spPr>
            <a:xfrm flipH="1">
              <a:off x="7425000" y="3681360"/>
              <a:ext cx="4768200" cy="3181320"/>
            </a:xfrm>
            <a:prstGeom prst="straightConnector1">
              <a:avLst/>
            </a:prstGeom>
            <a:ln cap="rnd" w="9360">
              <a:solidFill>
                <a:srgbClr val="d9d9d9"/>
              </a:solidFill>
              <a:round/>
            </a:ln>
          </p:spPr>
        </p:cxnSp>
        <p:sp>
          <p:nvSpPr>
            <p:cNvPr id="61" name="Rectangle 23"/>
            <p:cNvSpPr/>
            <p:nvPr/>
          </p:nvSpPr>
          <p:spPr>
            <a:xfrm>
              <a:off x="9181440" y="-8640"/>
              <a:ext cx="3002760" cy="6861960"/>
            </a:xfrm>
            <a:custGeom>
              <a:avLst/>
              <a:gdLst>
                <a:gd name="textAreaLeft" fmla="*/ 0 w 3002760"/>
                <a:gd name="textAreaRight" fmla="*/ 3007440 w 3002760"/>
                <a:gd name="textAreaTop" fmla="*/ 0 h 6861960"/>
                <a:gd name="textAreaBottom" fmla="*/ 6866640 h 686196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62" name="Rectangle 25"/>
            <p:cNvSpPr/>
            <p:nvPr/>
          </p:nvSpPr>
          <p:spPr>
            <a:xfrm>
              <a:off x="9603360" y="-8640"/>
              <a:ext cx="2583720" cy="6861960"/>
            </a:xfrm>
            <a:custGeom>
              <a:avLst/>
              <a:gdLst>
                <a:gd name="textAreaLeft" fmla="*/ 0 w 2583720"/>
                <a:gd name="textAreaRight" fmla="*/ 2588400 w 2583720"/>
                <a:gd name="textAreaTop" fmla="*/ 0 h 6861960"/>
                <a:gd name="textAreaBottom" fmla="*/ 6866640 h 686196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63" name="Isosceles Triangle 23"/>
            <p:cNvSpPr/>
            <p:nvPr/>
          </p:nvSpPr>
          <p:spPr>
            <a:xfrm>
              <a:off x="8932320" y="3048120"/>
              <a:ext cx="3255120" cy="3805200"/>
            </a:xfrm>
            <a:prstGeom prst="triangle">
              <a:avLst>
                <a:gd name="adj" fmla="val 100000"/>
              </a:avLst>
            </a:prstGeom>
            <a:solidFill>
              <a:schemeClr val="accent2">
                <a:alpha val="72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ffffff"/>
                </a:solidFill>
                <a:latin typeface="Arial"/>
                <a:ea typeface="DejaVu Sans"/>
              </a:endParaRPr>
            </a:p>
          </p:txBody>
        </p:sp>
        <p:sp>
          <p:nvSpPr>
            <p:cNvPr id="64" name="Rectangle 27"/>
            <p:cNvSpPr/>
            <p:nvPr/>
          </p:nvSpPr>
          <p:spPr>
            <a:xfrm>
              <a:off x="9334440" y="-8640"/>
              <a:ext cx="2849760" cy="6861960"/>
            </a:xfrm>
            <a:custGeom>
              <a:avLst/>
              <a:gdLst>
                <a:gd name="textAreaLeft" fmla="*/ 0 w 2849760"/>
                <a:gd name="textAreaRight" fmla="*/ 2854440 w 2849760"/>
                <a:gd name="textAreaTop" fmla="*/ 0 h 6861960"/>
                <a:gd name="textAreaBottom" fmla="*/ 6866640 h 686196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ffffff"/>
                </a:solidFill>
                <a:latin typeface="Arial"/>
                <a:ea typeface="DejaVu Sans"/>
              </a:endParaRPr>
            </a:p>
          </p:txBody>
        </p:sp>
        <p:sp>
          <p:nvSpPr>
            <p:cNvPr id="65" name="Rectangle 28"/>
            <p:cNvSpPr/>
            <p:nvPr/>
          </p:nvSpPr>
          <p:spPr>
            <a:xfrm>
              <a:off x="10898640" y="-8640"/>
              <a:ext cx="1285560" cy="6861960"/>
            </a:xfrm>
            <a:custGeom>
              <a:avLst/>
              <a:gdLst>
                <a:gd name="textAreaLeft" fmla="*/ 0 w 1285560"/>
                <a:gd name="textAreaRight" fmla="*/ 1290240 w 1285560"/>
                <a:gd name="textAreaTop" fmla="*/ 0 h 6861960"/>
                <a:gd name="textAreaBottom" fmla="*/ 6866640 h 686196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66" name="Rectangle 29"/>
            <p:cNvSpPr/>
            <p:nvPr/>
          </p:nvSpPr>
          <p:spPr>
            <a:xfrm>
              <a:off x="10938960" y="-8640"/>
              <a:ext cx="1245240" cy="6861960"/>
            </a:xfrm>
            <a:custGeom>
              <a:avLst/>
              <a:gdLst>
                <a:gd name="textAreaLeft" fmla="*/ 0 w 1245240"/>
                <a:gd name="textAreaRight" fmla="*/ 1249920 w 1245240"/>
                <a:gd name="textAreaTop" fmla="*/ 0 h 6861960"/>
                <a:gd name="textAreaBottom" fmla="*/ 6866640 h 686196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67" name="Isosceles Triangle 27"/>
            <p:cNvSpPr/>
            <p:nvPr/>
          </p:nvSpPr>
          <p:spPr>
            <a:xfrm>
              <a:off x="10371600" y="3589920"/>
              <a:ext cx="1812600" cy="3263400"/>
            </a:xfrm>
            <a:prstGeom prst="triangle">
              <a:avLst>
                <a:gd name="adj" fmla="val 100000"/>
              </a:avLst>
            </a:prstGeom>
            <a:solidFill>
              <a:schemeClr val="accent1">
                <a:alpha val="8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68" name="Isosceles Triangle 28"/>
            <p:cNvSpPr/>
            <p:nvPr/>
          </p:nvSpPr>
          <p:spPr>
            <a:xfrm>
              <a:off x="0" y="4013280"/>
              <a:ext cx="443880" cy="2840040"/>
            </a:xfrm>
            <a:prstGeom prst="triangle">
              <a:avLst>
                <a:gd name="adj" fmla="val 0"/>
              </a:avLst>
            </a:prstGeom>
            <a:solidFill>
              <a:schemeClr val="accent1">
                <a:alpha val="85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grpSp>
      <p:grpSp>
        <p:nvGrpSpPr>
          <p:cNvPr id="69" name="Group 6"/>
          <p:cNvGrpSpPr/>
          <p:nvPr/>
        </p:nvGrpSpPr>
        <p:grpSpPr>
          <a:xfrm>
            <a:off x="4680" y="-8640"/>
            <a:ext cx="12188160" cy="6870960"/>
            <a:chOff x="4680" y="-8640"/>
            <a:chExt cx="12188160" cy="6870960"/>
          </a:xfrm>
        </p:grpSpPr>
        <p:cxnSp>
          <p:nvCxnSpPr>
            <p:cNvPr id="70" name="Straight Connector 31"/>
            <p:cNvCxnSpPr/>
            <p:nvPr/>
          </p:nvCxnSpPr>
          <p:spPr>
            <a:xfrm>
              <a:off x="9370800" y="0"/>
              <a:ext cx="1224000" cy="6862680"/>
            </a:xfrm>
            <a:prstGeom prst="straightConnector1">
              <a:avLst/>
            </a:prstGeom>
            <a:ln cap="rnd" w="9360">
              <a:solidFill>
                <a:srgbClr val="bfbfbf"/>
              </a:solidFill>
              <a:round/>
            </a:ln>
          </p:spPr>
        </p:cxnSp>
        <p:cxnSp>
          <p:nvCxnSpPr>
            <p:cNvPr id="71" name="Straight Connector 20"/>
            <p:cNvCxnSpPr/>
            <p:nvPr/>
          </p:nvCxnSpPr>
          <p:spPr>
            <a:xfrm flipH="1">
              <a:off x="7425000" y="3681360"/>
              <a:ext cx="4768200" cy="3181320"/>
            </a:xfrm>
            <a:prstGeom prst="straightConnector1">
              <a:avLst/>
            </a:prstGeom>
            <a:ln cap="rnd" w="9360">
              <a:solidFill>
                <a:srgbClr val="d9d9d9"/>
              </a:solidFill>
              <a:round/>
            </a:ln>
          </p:spPr>
        </p:cxnSp>
        <p:sp>
          <p:nvSpPr>
            <p:cNvPr id="72" name="Rectangle 23"/>
            <p:cNvSpPr/>
            <p:nvPr/>
          </p:nvSpPr>
          <p:spPr>
            <a:xfrm>
              <a:off x="9181440" y="-8640"/>
              <a:ext cx="3002760" cy="6861960"/>
            </a:xfrm>
            <a:custGeom>
              <a:avLst/>
              <a:gdLst>
                <a:gd name="textAreaLeft" fmla="*/ 0 w 3002760"/>
                <a:gd name="textAreaRight" fmla="*/ 3007440 w 3002760"/>
                <a:gd name="textAreaTop" fmla="*/ 0 h 6861960"/>
                <a:gd name="textAreaBottom" fmla="*/ 6866640 h 686196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73" name="Rectangle 25"/>
            <p:cNvSpPr/>
            <p:nvPr/>
          </p:nvSpPr>
          <p:spPr>
            <a:xfrm>
              <a:off x="9603360" y="-8640"/>
              <a:ext cx="2583720" cy="6861960"/>
            </a:xfrm>
            <a:custGeom>
              <a:avLst/>
              <a:gdLst>
                <a:gd name="textAreaLeft" fmla="*/ 0 w 2583720"/>
                <a:gd name="textAreaRight" fmla="*/ 2588400 w 2583720"/>
                <a:gd name="textAreaTop" fmla="*/ 0 h 6861960"/>
                <a:gd name="textAreaBottom" fmla="*/ 6866640 h 686196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74" name="Isosceles Triangle 26"/>
            <p:cNvSpPr/>
            <p:nvPr/>
          </p:nvSpPr>
          <p:spPr>
            <a:xfrm>
              <a:off x="8932320" y="3048120"/>
              <a:ext cx="3255120" cy="3805200"/>
            </a:xfrm>
            <a:prstGeom prst="triangle">
              <a:avLst>
                <a:gd name="adj" fmla="val 100000"/>
              </a:avLst>
            </a:prstGeom>
            <a:solidFill>
              <a:schemeClr val="accent2">
                <a:alpha val="72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ffffff"/>
                </a:solidFill>
                <a:latin typeface="Arial"/>
                <a:ea typeface="DejaVu Sans"/>
              </a:endParaRPr>
            </a:p>
          </p:txBody>
        </p:sp>
        <p:sp>
          <p:nvSpPr>
            <p:cNvPr id="75" name="Rectangle 27"/>
            <p:cNvSpPr/>
            <p:nvPr/>
          </p:nvSpPr>
          <p:spPr>
            <a:xfrm>
              <a:off x="9334440" y="-8640"/>
              <a:ext cx="2849760" cy="6861960"/>
            </a:xfrm>
            <a:custGeom>
              <a:avLst/>
              <a:gdLst>
                <a:gd name="textAreaLeft" fmla="*/ 0 w 2849760"/>
                <a:gd name="textAreaRight" fmla="*/ 2854440 w 2849760"/>
                <a:gd name="textAreaTop" fmla="*/ 0 h 6861960"/>
                <a:gd name="textAreaBottom" fmla="*/ 6866640 h 686196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ffffff"/>
                </a:solidFill>
                <a:latin typeface="Arial"/>
                <a:ea typeface="DejaVu Sans"/>
              </a:endParaRPr>
            </a:p>
          </p:txBody>
        </p:sp>
        <p:sp>
          <p:nvSpPr>
            <p:cNvPr id="76" name="Rectangle 28"/>
            <p:cNvSpPr/>
            <p:nvPr/>
          </p:nvSpPr>
          <p:spPr>
            <a:xfrm>
              <a:off x="10898640" y="-8640"/>
              <a:ext cx="1285560" cy="6861960"/>
            </a:xfrm>
            <a:custGeom>
              <a:avLst/>
              <a:gdLst>
                <a:gd name="textAreaLeft" fmla="*/ 0 w 1285560"/>
                <a:gd name="textAreaRight" fmla="*/ 1290240 w 1285560"/>
                <a:gd name="textAreaTop" fmla="*/ 0 h 6861960"/>
                <a:gd name="textAreaBottom" fmla="*/ 6866640 h 686196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77" name="Rectangle 29"/>
            <p:cNvSpPr/>
            <p:nvPr/>
          </p:nvSpPr>
          <p:spPr>
            <a:xfrm>
              <a:off x="10938960" y="-8640"/>
              <a:ext cx="1245240" cy="6861960"/>
            </a:xfrm>
            <a:custGeom>
              <a:avLst/>
              <a:gdLst>
                <a:gd name="textAreaLeft" fmla="*/ 0 w 1245240"/>
                <a:gd name="textAreaRight" fmla="*/ 1249920 w 1245240"/>
                <a:gd name="textAreaTop" fmla="*/ 0 h 6861960"/>
                <a:gd name="textAreaBottom" fmla="*/ 6866640 h 686196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78" name="Isosceles Triangle 30"/>
            <p:cNvSpPr/>
            <p:nvPr/>
          </p:nvSpPr>
          <p:spPr>
            <a:xfrm>
              <a:off x="10371600" y="3589920"/>
              <a:ext cx="1812600" cy="3263400"/>
            </a:xfrm>
            <a:prstGeom prst="triangle">
              <a:avLst>
                <a:gd name="adj" fmla="val 100000"/>
              </a:avLst>
            </a:prstGeom>
            <a:solidFill>
              <a:schemeClr val="accent1">
                <a:alpha val="8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79" name="Isosceles Triangle 18"/>
            <p:cNvSpPr/>
            <p:nvPr/>
          </p:nvSpPr>
          <p:spPr>
            <a:xfrm rot="10800000">
              <a:off x="4680" y="4680"/>
              <a:ext cx="838080" cy="5661360"/>
            </a:xfrm>
            <a:prstGeom prst="triangle">
              <a:avLst>
                <a:gd name="adj" fmla="val 100000"/>
              </a:avLst>
            </a:prstGeom>
            <a:solidFill>
              <a:schemeClr val="accent1">
                <a:alpha val="85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grpSp>
      <p:sp>
        <p:nvSpPr>
          <p:cNvPr id="80" name="PlaceHolder 1"/>
          <p:cNvSpPr>
            <a:spLocks noGrp="1"/>
          </p:cNvSpPr>
          <p:nvPr>
            <p:ph type="title"/>
          </p:nvPr>
        </p:nvSpPr>
        <p:spPr>
          <a:xfrm>
            <a:off x="677160" y="609480"/>
            <a:ext cx="8592120" cy="1316160"/>
          </a:xfrm>
          <a:prstGeom prst="rect">
            <a:avLst/>
          </a:prstGeom>
          <a:noFill/>
          <a:ln w="0">
            <a:noFill/>
          </a:ln>
        </p:spPr>
        <p:txBody>
          <a:bodyPr lIns="0" rIns="0" tIns="0" bIns="0" anchor="ctr">
            <a:noAutofit/>
          </a:bodyPr>
          <a:p>
            <a:pPr indent="0">
              <a:buNone/>
            </a:pPr>
            <a:r>
              <a:rPr b="0" lang="ru-RU" sz="1800" spc="-1" strike="noStrike">
                <a:solidFill>
                  <a:srgbClr val="000000"/>
                </a:solidFill>
                <a:latin typeface="Arial"/>
              </a:rPr>
              <a:t>Для правки текста заглавия щёлкните мышью</a:t>
            </a:r>
            <a:endParaRPr b="0" lang="ru-RU" sz="1800" spc="-1" strike="noStrike">
              <a:solidFill>
                <a:srgbClr val="000000"/>
              </a:solidFill>
              <a:latin typeface="Arial"/>
            </a:endParaRPr>
          </a:p>
        </p:txBody>
      </p:sp>
      <p:sp>
        <p:nvSpPr>
          <p:cNvPr id="81" name="PlaceHolder 2"/>
          <p:cNvSpPr>
            <a:spLocks noGrp="1"/>
          </p:cNvSpPr>
          <p:nvPr>
            <p:ph type="ftr" idx="7"/>
          </p:nvPr>
        </p:nvSpPr>
        <p:spPr>
          <a:xfrm>
            <a:off x="677160" y="6041520"/>
            <a:ext cx="6292800" cy="3603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ru-RU" sz="1400" spc="-1" strike="noStrike">
                <a:solidFill>
                  <a:srgbClr val="000000"/>
                </a:solidFill>
                <a:latin typeface="Times New Roman"/>
              </a:defRPr>
            </a:lvl1pPr>
          </a:lstStyle>
          <a:p>
            <a:pPr indent="0" algn="ctr">
              <a:lnSpc>
                <a:spcPct val="100000"/>
              </a:lnSpc>
              <a:buNone/>
              <a:tabLst>
                <a:tab algn="l" pos="0"/>
              </a:tabLst>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82" name="PlaceHolder 3"/>
          <p:cNvSpPr>
            <a:spLocks noGrp="1"/>
          </p:cNvSpPr>
          <p:nvPr>
            <p:ph type="sldNum" idx="8"/>
          </p:nvPr>
        </p:nvSpPr>
        <p:spPr>
          <a:xfrm>
            <a:off x="8590680" y="6041520"/>
            <a:ext cx="678600" cy="36036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900" spc="-1" strike="noStrike">
                <a:solidFill>
                  <a:schemeClr val="accent1"/>
                </a:solidFill>
                <a:latin typeface="Trebuchet MS"/>
              </a:defRPr>
            </a:lvl1pPr>
          </a:lstStyle>
          <a:p>
            <a:pPr indent="0" algn="r" defTabSz="457200">
              <a:lnSpc>
                <a:spcPct val="100000"/>
              </a:lnSpc>
              <a:buNone/>
              <a:tabLst>
                <a:tab algn="l" pos="0"/>
              </a:tabLst>
            </a:pPr>
            <a:fld id="{C27F5008-5350-42CA-8776-E0D88D14E893}" type="slidenum">
              <a:rPr b="0" lang="en-US" sz="900" spc="-1" strike="noStrike">
                <a:solidFill>
                  <a:schemeClr val="accent1"/>
                </a:solidFill>
                <a:latin typeface="Trebuchet MS"/>
              </a:rPr>
              <a:t>&lt;номер&gt;</a:t>
            </a:fld>
            <a:endParaRPr b="0" lang="ru-RU" sz="900" spc="-1" strike="noStrike">
              <a:solidFill>
                <a:srgbClr val="000000"/>
              </a:solidFill>
              <a:latin typeface="Times New Roman"/>
            </a:endParaRPr>
          </a:p>
        </p:txBody>
      </p:sp>
      <p:sp>
        <p:nvSpPr>
          <p:cNvPr id="83" name="PlaceHolder 4"/>
          <p:cNvSpPr>
            <a:spLocks noGrp="1"/>
          </p:cNvSpPr>
          <p:nvPr>
            <p:ph type="dt" idx="9"/>
          </p:nvPr>
        </p:nvSpPr>
        <p:spPr>
          <a:xfrm>
            <a:off x="7205040" y="6041520"/>
            <a:ext cx="907200" cy="360360"/>
          </a:xfrm>
          <a:prstGeom prst="rect">
            <a:avLst/>
          </a:prstGeom>
          <a:noFill/>
          <a:ln w="0">
            <a:noFill/>
          </a:ln>
        </p:spPr>
        <p:txBody>
          <a:bodyPr lIns="91440" rIns="91440" tIns="45720" bIns="45720" anchor="ctr">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
        <p:nvSpPr>
          <p:cNvPr id="8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3200" spc="-1" strike="noStrike">
                <a:solidFill>
                  <a:srgbClr val="000000"/>
                </a:solidFill>
                <a:latin typeface="Arial"/>
              </a:rPr>
              <a:t>Для правки структуры щёлкните мышью</a:t>
            </a:r>
            <a:endParaRPr b="0" lang="ru-RU"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2800" spc="-1" strike="noStrike">
                <a:solidFill>
                  <a:srgbClr val="000000"/>
                </a:solidFill>
                <a:latin typeface="Arial"/>
              </a:rPr>
              <a:t>Второй уровень структуры</a:t>
            </a:r>
            <a:endParaRPr b="0" lang="ru-RU"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2400" spc="-1" strike="noStrike">
                <a:solidFill>
                  <a:srgbClr val="000000"/>
                </a:solidFill>
                <a:latin typeface="Arial"/>
              </a:rPr>
              <a:t>Третий уровень структуры</a:t>
            </a:r>
            <a:endParaRPr b="0" lang="ru-RU"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2000" spc="-1" strike="noStrike">
                <a:solidFill>
                  <a:srgbClr val="000000"/>
                </a:solidFill>
                <a:latin typeface="Arial"/>
              </a:rPr>
              <a:t>Четвёртый уровень структуры</a:t>
            </a:r>
            <a:endParaRPr b="0" lang="ru-RU"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2000" spc="-1" strike="noStrike">
                <a:solidFill>
                  <a:srgbClr val="000000"/>
                </a:solidFill>
                <a:latin typeface="Arial"/>
              </a:rPr>
              <a:t>Пятый уровень структуры</a:t>
            </a:r>
            <a:endParaRPr b="0" lang="ru-R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2000" spc="-1" strike="noStrike">
                <a:solidFill>
                  <a:srgbClr val="000000"/>
                </a:solidFill>
                <a:latin typeface="Arial"/>
              </a:rPr>
              <a:t>Шестой уровень структуры</a:t>
            </a:r>
            <a:endParaRPr b="0" lang="ru-R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2000" spc="-1" strike="noStrike">
                <a:solidFill>
                  <a:srgbClr val="000000"/>
                </a:solidFill>
                <a:latin typeface="Arial"/>
              </a:rPr>
              <a:t>Седьмой уровень структуры</a:t>
            </a:r>
            <a:endParaRPr b="0" lang="ru-R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53" r:id="rId2"/>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87" name="Group 6"/>
          <p:cNvGrpSpPr/>
          <p:nvPr/>
        </p:nvGrpSpPr>
        <p:grpSpPr>
          <a:xfrm>
            <a:off x="0" y="-8640"/>
            <a:ext cx="12192840" cy="6870960"/>
            <a:chOff x="0" y="-8640"/>
            <a:chExt cx="12192840" cy="6870960"/>
          </a:xfrm>
        </p:grpSpPr>
        <p:cxnSp>
          <p:nvCxnSpPr>
            <p:cNvPr id="88" name="Straight Connector 19"/>
            <p:cNvCxnSpPr/>
            <p:nvPr/>
          </p:nvCxnSpPr>
          <p:spPr>
            <a:xfrm>
              <a:off x="9370800" y="0"/>
              <a:ext cx="1224000" cy="6862680"/>
            </a:xfrm>
            <a:prstGeom prst="straightConnector1">
              <a:avLst/>
            </a:prstGeom>
            <a:ln cap="rnd" w="9360">
              <a:solidFill>
                <a:srgbClr val="bfbfbf"/>
              </a:solidFill>
              <a:round/>
            </a:ln>
          </p:spPr>
        </p:cxnSp>
        <p:cxnSp>
          <p:nvCxnSpPr>
            <p:cNvPr id="89" name="Straight Connector 20"/>
            <p:cNvCxnSpPr/>
            <p:nvPr/>
          </p:nvCxnSpPr>
          <p:spPr>
            <a:xfrm flipH="1">
              <a:off x="7425000" y="3681360"/>
              <a:ext cx="4768200" cy="3181320"/>
            </a:xfrm>
            <a:prstGeom prst="straightConnector1">
              <a:avLst/>
            </a:prstGeom>
            <a:ln cap="rnd" w="9360">
              <a:solidFill>
                <a:srgbClr val="d9d9d9"/>
              </a:solidFill>
              <a:round/>
            </a:ln>
          </p:spPr>
        </p:cxnSp>
        <p:sp>
          <p:nvSpPr>
            <p:cNvPr id="90" name="Rectangle 23"/>
            <p:cNvSpPr/>
            <p:nvPr/>
          </p:nvSpPr>
          <p:spPr>
            <a:xfrm>
              <a:off x="9181440" y="-8640"/>
              <a:ext cx="3002760" cy="6861960"/>
            </a:xfrm>
            <a:custGeom>
              <a:avLst/>
              <a:gdLst>
                <a:gd name="textAreaLeft" fmla="*/ 0 w 3002760"/>
                <a:gd name="textAreaRight" fmla="*/ 3007440 w 3002760"/>
                <a:gd name="textAreaTop" fmla="*/ 0 h 6861960"/>
                <a:gd name="textAreaBottom" fmla="*/ 6866640 h 686196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91" name="Rectangle 25"/>
            <p:cNvSpPr/>
            <p:nvPr/>
          </p:nvSpPr>
          <p:spPr>
            <a:xfrm>
              <a:off x="9603360" y="-8640"/>
              <a:ext cx="2583720" cy="6861960"/>
            </a:xfrm>
            <a:custGeom>
              <a:avLst/>
              <a:gdLst>
                <a:gd name="textAreaLeft" fmla="*/ 0 w 2583720"/>
                <a:gd name="textAreaRight" fmla="*/ 2588400 w 2583720"/>
                <a:gd name="textAreaTop" fmla="*/ 0 h 6861960"/>
                <a:gd name="textAreaBottom" fmla="*/ 6866640 h 686196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92" name="Isosceles Triangle 23"/>
            <p:cNvSpPr/>
            <p:nvPr/>
          </p:nvSpPr>
          <p:spPr>
            <a:xfrm>
              <a:off x="8932320" y="3048120"/>
              <a:ext cx="3255120" cy="3805200"/>
            </a:xfrm>
            <a:prstGeom prst="triangle">
              <a:avLst>
                <a:gd name="adj" fmla="val 100000"/>
              </a:avLst>
            </a:prstGeom>
            <a:solidFill>
              <a:schemeClr val="accent2">
                <a:alpha val="72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ffffff"/>
                </a:solidFill>
                <a:latin typeface="Arial"/>
                <a:ea typeface="DejaVu Sans"/>
              </a:endParaRPr>
            </a:p>
          </p:txBody>
        </p:sp>
        <p:sp>
          <p:nvSpPr>
            <p:cNvPr id="93" name="Rectangle 27"/>
            <p:cNvSpPr/>
            <p:nvPr/>
          </p:nvSpPr>
          <p:spPr>
            <a:xfrm>
              <a:off x="9334440" y="-8640"/>
              <a:ext cx="2849760" cy="6861960"/>
            </a:xfrm>
            <a:custGeom>
              <a:avLst/>
              <a:gdLst>
                <a:gd name="textAreaLeft" fmla="*/ 0 w 2849760"/>
                <a:gd name="textAreaRight" fmla="*/ 2854440 w 2849760"/>
                <a:gd name="textAreaTop" fmla="*/ 0 h 6861960"/>
                <a:gd name="textAreaBottom" fmla="*/ 6866640 h 686196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ffffff"/>
                </a:solidFill>
                <a:latin typeface="Arial"/>
                <a:ea typeface="DejaVu Sans"/>
              </a:endParaRPr>
            </a:p>
          </p:txBody>
        </p:sp>
        <p:sp>
          <p:nvSpPr>
            <p:cNvPr id="94" name="Rectangle 28"/>
            <p:cNvSpPr/>
            <p:nvPr/>
          </p:nvSpPr>
          <p:spPr>
            <a:xfrm>
              <a:off x="10898640" y="-8640"/>
              <a:ext cx="1285560" cy="6861960"/>
            </a:xfrm>
            <a:custGeom>
              <a:avLst/>
              <a:gdLst>
                <a:gd name="textAreaLeft" fmla="*/ 0 w 1285560"/>
                <a:gd name="textAreaRight" fmla="*/ 1290240 w 1285560"/>
                <a:gd name="textAreaTop" fmla="*/ 0 h 6861960"/>
                <a:gd name="textAreaBottom" fmla="*/ 6866640 h 686196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95" name="Rectangle 29"/>
            <p:cNvSpPr/>
            <p:nvPr/>
          </p:nvSpPr>
          <p:spPr>
            <a:xfrm>
              <a:off x="10938960" y="-8640"/>
              <a:ext cx="1245240" cy="6861960"/>
            </a:xfrm>
            <a:custGeom>
              <a:avLst/>
              <a:gdLst>
                <a:gd name="textAreaLeft" fmla="*/ 0 w 1245240"/>
                <a:gd name="textAreaRight" fmla="*/ 1249920 w 1245240"/>
                <a:gd name="textAreaTop" fmla="*/ 0 h 6861960"/>
                <a:gd name="textAreaBottom" fmla="*/ 6866640 h 686196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96" name="Isosceles Triangle 27"/>
            <p:cNvSpPr/>
            <p:nvPr/>
          </p:nvSpPr>
          <p:spPr>
            <a:xfrm>
              <a:off x="10371600" y="3589920"/>
              <a:ext cx="1812600" cy="3263400"/>
            </a:xfrm>
            <a:prstGeom prst="triangle">
              <a:avLst>
                <a:gd name="adj" fmla="val 100000"/>
              </a:avLst>
            </a:prstGeom>
            <a:solidFill>
              <a:schemeClr val="accent1">
                <a:alpha val="8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97" name="Isosceles Triangle 28"/>
            <p:cNvSpPr/>
            <p:nvPr/>
          </p:nvSpPr>
          <p:spPr>
            <a:xfrm>
              <a:off x="0" y="4013280"/>
              <a:ext cx="443880" cy="2840040"/>
            </a:xfrm>
            <a:prstGeom prst="triangle">
              <a:avLst>
                <a:gd name="adj" fmla="val 0"/>
              </a:avLst>
            </a:prstGeom>
            <a:solidFill>
              <a:schemeClr val="accent1">
                <a:alpha val="85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grpSp>
      <p:sp>
        <p:nvSpPr>
          <p:cNvPr id="98" name="PlaceHolder 1"/>
          <p:cNvSpPr>
            <a:spLocks noGrp="1"/>
          </p:cNvSpPr>
          <p:nvPr>
            <p:ph type="title"/>
          </p:nvPr>
        </p:nvSpPr>
        <p:spPr>
          <a:xfrm>
            <a:off x="677160" y="609480"/>
            <a:ext cx="8592120" cy="1316160"/>
          </a:xfrm>
          <a:prstGeom prst="rect">
            <a:avLst/>
          </a:prstGeom>
          <a:noFill/>
          <a:ln w="0">
            <a:noFill/>
          </a:ln>
        </p:spPr>
        <p:txBody>
          <a:bodyPr lIns="0" rIns="0" tIns="0" bIns="0" anchor="ctr">
            <a:noAutofit/>
          </a:bodyPr>
          <a:p>
            <a:pPr indent="0">
              <a:buNone/>
            </a:pPr>
            <a:r>
              <a:rPr b="0" lang="ru-RU" sz="1800" spc="-1" strike="noStrike">
                <a:solidFill>
                  <a:srgbClr val="000000"/>
                </a:solidFill>
                <a:latin typeface="Arial"/>
              </a:rPr>
              <a:t>Для правки текста заглавия щёлкните мышью</a:t>
            </a:r>
            <a:endParaRPr b="0" lang="ru-RU" sz="1800" spc="-1" strike="noStrike">
              <a:solidFill>
                <a:srgbClr val="000000"/>
              </a:solidFill>
              <a:latin typeface="Arial"/>
            </a:endParaRPr>
          </a:p>
        </p:txBody>
      </p:sp>
      <p:sp>
        <p:nvSpPr>
          <p:cNvPr id="99" name="PlaceHolder 2"/>
          <p:cNvSpPr>
            <a:spLocks noGrp="1"/>
          </p:cNvSpPr>
          <p:nvPr>
            <p:ph type="body"/>
          </p:nvPr>
        </p:nvSpPr>
        <p:spPr>
          <a:xfrm>
            <a:off x="677160" y="2160720"/>
            <a:ext cx="8592120" cy="38761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1800" spc="-1" strike="noStrike">
                <a:solidFill>
                  <a:srgbClr val="000000"/>
                </a:solidFill>
                <a:latin typeface="Arial"/>
              </a:rPr>
              <a:t>Для правки структуры щёлкните мышью</a:t>
            </a:r>
            <a:endParaRPr b="0" lang="ru-R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1800" spc="-1" strike="noStrike">
                <a:solidFill>
                  <a:srgbClr val="000000"/>
                </a:solidFill>
                <a:latin typeface="Arial"/>
              </a:rPr>
              <a:t>Второй уровень структуры</a:t>
            </a:r>
            <a:endParaRPr b="0" lang="ru-R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1800" spc="-1" strike="noStrike">
                <a:solidFill>
                  <a:srgbClr val="000000"/>
                </a:solidFill>
                <a:latin typeface="Arial"/>
              </a:rPr>
              <a:t>Третий уровень структуры</a:t>
            </a:r>
            <a:endParaRPr b="0" lang="ru-R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1800" spc="-1" strike="noStrike">
                <a:solidFill>
                  <a:srgbClr val="000000"/>
                </a:solidFill>
                <a:latin typeface="Arial"/>
              </a:rPr>
              <a:t>Четвёртый уровень структуры</a:t>
            </a:r>
            <a:endParaRPr b="0" lang="ru-R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1800" spc="-1" strike="noStrike">
                <a:solidFill>
                  <a:srgbClr val="000000"/>
                </a:solidFill>
                <a:latin typeface="Arial"/>
              </a:rPr>
              <a:t>Пятый уровень структуры</a:t>
            </a:r>
            <a:endParaRPr b="0" lang="ru-R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1800" spc="-1" strike="noStrike">
                <a:solidFill>
                  <a:srgbClr val="000000"/>
                </a:solidFill>
                <a:latin typeface="Arial"/>
              </a:rPr>
              <a:t>Шестой уровень структуры</a:t>
            </a:r>
            <a:endParaRPr b="0" lang="ru-R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1800" spc="-1" strike="noStrike">
                <a:solidFill>
                  <a:srgbClr val="000000"/>
                </a:solidFill>
                <a:latin typeface="Arial"/>
              </a:rPr>
              <a:t>Седьмой уровень структуры</a:t>
            </a:r>
            <a:endParaRPr b="0" lang="ru-RU" sz="1800" spc="-1" strike="noStrike">
              <a:solidFill>
                <a:srgbClr val="000000"/>
              </a:solidFill>
              <a:latin typeface="Arial"/>
            </a:endParaRPr>
          </a:p>
        </p:txBody>
      </p:sp>
      <p:sp>
        <p:nvSpPr>
          <p:cNvPr id="100" name="PlaceHolder 3"/>
          <p:cNvSpPr>
            <a:spLocks noGrp="1"/>
          </p:cNvSpPr>
          <p:nvPr>
            <p:ph type="ftr" idx="10"/>
          </p:nvPr>
        </p:nvSpPr>
        <p:spPr>
          <a:xfrm>
            <a:off x="677160" y="6041520"/>
            <a:ext cx="6292800" cy="3603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ru-RU" sz="1400" spc="-1" strike="noStrike">
                <a:solidFill>
                  <a:srgbClr val="000000"/>
                </a:solidFill>
                <a:latin typeface="Times New Roman"/>
              </a:defRPr>
            </a:lvl1pPr>
          </a:lstStyle>
          <a:p>
            <a:pPr indent="0" algn="ctr">
              <a:lnSpc>
                <a:spcPct val="100000"/>
              </a:lnSpc>
              <a:buNone/>
              <a:tabLst>
                <a:tab algn="l" pos="0"/>
              </a:tabLst>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101" name="PlaceHolder 4"/>
          <p:cNvSpPr>
            <a:spLocks noGrp="1"/>
          </p:cNvSpPr>
          <p:nvPr>
            <p:ph type="sldNum" idx="11"/>
          </p:nvPr>
        </p:nvSpPr>
        <p:spPr>
          <a:xfrm>
            <a:off x="8590680" y="6041520"/>
            <a:ext cx="678600" cy="36036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900" spc="-1" strike="noStrike">
                <a:solidFill>
                  <a:schemeClr val="accent1"/>
                </a:solidFill>
                <a:latin typeface="Trebuchet MS"/>
              </a:defRPr>
            </a:lvl1pPr>
          </a:lstStyle>
          <a:p>
            <a:pPr indent="0" algn="r" defTabSz="457200">
              <a:lnSpc>
                <a:spcPct val="100000"/>
              </a:lnSpc>
              <a:buNone/>
              <a:tabLst>
                <a:tab algn="l" pos="0"/>
              </a:tabLst>
            </a:pPr>
            <a:fld id="{69BF33C1-CA3C-4D4C-9E4B-C6E4074BCBDA}" type="slidenum">
              <a:rPr b="0" lang="en-US" sz="900" spc="-1" strike="noStrike">
                <a:solidFill>
                  <a:schemeClr val="accent1"/>
                </a:solidFill>
                <a:latin typeface="Trebuchet MS"/>
              </a:rPr>
              <a:t>&lt;номер&gt;</a:t>
            </a:fld>
            <a:endParaRPr b="0" lang="ru-RU" sz="900" spc="-1" strike="noStrike">
              <a:solidFill>
                <a:srgbClr val="000000"/>
              </a:solidFill>
              <a:latin typeface="Times New Roman"/>
            </a:endParaRPr>
          </a:p>
        </p:txBody>
      </p:sp>
      <p:sp>
        <p:nvSpPr>
          <p:cNvPr id="102" name="PlaceHolder 5"/>
          <p:cNvSpPr>
            <a:spLocks noGrp="1"/>
          </p:cNvSpPr>
          <p:nvPr>
            <p:ph type="dt" idx="12"/>
          </p:nvPr>
        </p:nvSpPr>
        <p:spPr>
          <a:xfrm>
            <a:off x="7205040" y="6041520"/>
            <a:ext cx="907200" cy="360360"/>
          </a:xfrm>
          <a:prstGeom prst="rect">
            <a:avLst/>
          </a:prstGeom>
          <a:noFill/>
          <a:ln w="0">
            <a:noFill/>
          </a:ln>
        </p:spPr>
        <p:txBody>
          <a:bodyPr lIns="91440" rIns="91440" tIns="45720" bIns="45720" anchor="ctr">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5" r:id="rId2"/>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05" name="Group 6"/>
          <p:cNvGrpSpPr/>
          <p:nvPr/>
        </p:nvGrpSpPr>
        <p:grpSpPr>
          <a:xfrm>
            <a:off x="0" y="-8640"/>
            <a:ext cx="12192840" cy="6870960"/>
            <a:chOff x="0" y="-8640"/>
            <a:chExt cx="12192840" cy="6870960"/>
          </a:xfrm>
        </p:grpSpPr>
        <p:cxnSp>
          <p:nvCxnSpPr>
            <p:cNvPr id="106" name="Straight Connector 19"/>
            <p:cNvCxnSpPr/>
            <p:nvPr/>
          </p:nvCxnSpPr>
          <p:spPr>
            <a:xfrm>
              <a:off x="9370800" y="0"/>
              <a:ext cx="1224000" cy="6862680"/>
            </a:xfrm>
            <a:prstGeom prst="straightConnector1">
              <a:avLst/>
            </a:prstGeom>
            <a:ln cap="rnd" w="9360">
              <a:solidFill>
                <a:srgbClr val="bfbfbf"/>
              </a:solidFill>
              <a:round/>
            </a:ln>
          </p:spPr>
        </p:cxnSp>
        <p:cxnSp>
          <p:nvCxnSpPr>
            <p:cNvPr id="107" name="Straight Connector 20"/>
            <p:cNvCxnSpPr/>
            <p:nvPr/>
          </p:nvCxnSpPr>
          <p:spPr>
            <a:xfrm flipH="1">
              <a:off x="7425000" y="3681360"/>
              <a:ext cx="4768200" cy="3181320"/>
            </a:xfrm>
            <a:prstGeom prst="straightConnector1">
              <a:avLst/>
            </a:prstGeom>
            <a:ln cap="rnd" w="9360">
              <a:solidFill>
                <a:srgbClr val="d9d9d9"/>
              </a:solidFill>
              <a:round/>
            </a:ln>
          </p:spPr>
        </p:cxnSp>
        <p:sp>
          <p:nvSpPr>
            <p:cNvPr id="108" name="Rectangle 23"/>
            <p:cNvSpPr/>
            <p:nvPr/>
          </p:nvSpPr>
          <p:spPr>
            <a:xfrm>
              <a:off x="9181440" y="-8640"/>
              <a:ext cx="3002760" cy="6861960"/>
            </a:xfrm>
            <a:custGeom>
              <a:avLst/>
              <a:gdLst>
                <a:gd name="textAreaLeft" fmla="*/ 0 w 3002760"/>
                <a:gd name="textAreaRight" fmla="*/ 3007440 w 3002760"/>
                <a:gd name="textAreaTop" fmla="*/ 0 h 6861960"/>
                <a:gd name="textAreaBottom" fmla="*/ 6866640 h 686196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109" name="Rectangle 25"/>
            <p:cNvSpPr/>
            <p:nvPr/>
          </p:nvSpPr>
          <p:spPr>
            <a:xfrm>
              <a:off x="9603360" y="-8640"/>
              <a:ext cx="2583720" cy="6861960"/>
            </a:xfrm>
            <a:custGeom>
              <a:avLst/>
              <a:gdLst>
                <a:gd name="textAreaLeft" fmla="*/ 0 w 2583720"/>
                <a:gd name="textAreaRight" fmla="*/ 2588400 w 2583720"/>
                <a:gd name="textAreaTop" fmla="*/ 0 h 6861960"/>
                <a:gd name="textAreaBottom" fmla="*/ 6866640 h 686196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110" name="Isosceles Triangle 23"/>
            <p:cNvSpPr/>
            <p:nvPr/>
          </p:nvSpPr>
          <p:spPr>
            <a:xfrm>
              <a:off x="8932320" y="3048120"/>
              <a:ext cx="3255120" cy="3805200"/>
            </a:xfrm>
            <a:prstGeom prst="triangle">
              <a:avLst>
                <a:gd name="adj" fmla="val 100000"/>
              </a:avLst>
            </a:prstGeom>
            <a:solidFill>
              <a:schemeClr val="accent2">
                <a:alpha val="72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ffffff"/>
                </a:solidFill>
                <a:latin typeface="Arial"/>
                <a:ea typeface="DejaVu Sans"/>
              </a:endParaRPr>
            </a:p>
          </p:txBody>
        </p:sp>
        <p:sp>
          <p:nvSpPr>
            <p:cNvPr id="111" name="Rectangle 27"/>
            <p:cNvSpPr/>
            <p:nvPr/>
          </p:nvSpPr>
          <p:spPr>
            <a:xfrm>
              <a:off x="9334440" y="-8640"/>
              <a:ext cx="2849760" cy="6861960"/>
            </a:xfrm>
            <a:custGeom>
              <a:avLst/>
              <a:gdLst>
                <a:gd name="textAreaLeft" fmla="*/ 0 w 2849760"/>
                <a:gd name="textAreaRight" fmla="*/ 2854440 w 2849760"/>
                <a:gd name="textAreaTop" fmla="*/ 0 h 6861960"/>
                <a:gd name="textAreaBottom" fmla="*/ 6866640 h 686196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ffffff"/>
                </a:solidFill>
                <a:latin typeface="Arial"/>
                <a:ea typeface="DejaVu Sans"/>
              </a:endParaRPr>
            </a:p>
          </p:txBody>
        </p:sp>
        <p:sp>
          <p:nvSpPr>
            <p:cNvPr id="112" name="Rectangle 28"/>
            <p:cNvSpPr/>
            <p:nvPr/>
          </p:nvSpPr>
          <p:spPr>
            <a:xfrm>
              <a:off x="10898640" y="-8640"/>
              <a:ext cx="1285560" cy="6861960"/>
            </a:xfrm>
            <a:custGeom>
              <a:avLst/>
              <a:gdLst>
                <a:gd name="textAreaLeft" fmla="*/ 0 w 1285560"/>
                <a:gd name="textAreaRight" fmla="*/ 1290240 w 1285560"/>
                <a:gd name="textAreaTop" fmla="*/ 0 h 6861960"/>
                <a:gd name="textAreaBottom" fmla="*/ 6866640 h 686196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113" name="Rectangle 29"/>
            <p:cNvSpPr/>
            <p:nvPr/>
          </p:nvSpPr>
          <p:spPr>
            <a:xfrm>
              <a:off x="10938960" y="-8640"/>
              <a:ext cx="1245240" cy="6861960"/>
            </a:xfrm>
            <a:custGeom>
              <a:avLst/>
              <a:gdLst>
                <a:gd name="textAreaLeft" fmla="*/ 0 w 1245240"/>
                <a:gd name="textAreaRight" fmla="*/ 1249920 w 1245240"/>
                <a:gd name="textAreaTop" fmla="*/ 0 h 6861960"/>
                <a:gd name="textAreaBottom" fmla="*/ 6866640 h 686196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114" name="Isosceles Triangle 27"/>
            <p:cNvSpPr/>
            <p:nvPr/>
          </p:nvSpPr>
          <p:spPr>
            <a:xfrm>
              <a:off x="10371600" y="3589920"/>
              <a:ext cx="1812600" cy="3263400"/>
            </a:xfrm>
            <a:prstGeom prst="triangle">
              <a:avLst>
                <a:gd name="adj" fmla="val 100000"/>
              </a:avLst>
            </a:prstGeom>
            <a:solidFill>
              <a:schemeClr val="accent1">
                <a:alpha val="8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115" name="Isosceles Triangle 28"/>
            <p:cNvSpPr/>
            <p:nvPr/>
          </p:nvSpPr>
          <p:spPr>
            <a:xfrm>
              <a:off x="0" y="4013280"/>
              <a:ext cx="443880" cy="2840040"/>
            </a:xfrm>
            <a:prstGeom prst="triangle">
              <a:avLst>
                <a:gd name="adj" fmla="val 0"/>
              </a:avLst>
            </a:prstGeom>
            <a:solidFill>
              <a:schemeClr val="accent1">
                <a:alpha val="85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grpSp>
      <p:sp>
        <p:nvSpPr>
          <p:cNvPr id="116" name="TextBox 19"/>
          <p:cNvSpPr/>
          <p:nvPr/>
        </p:nvSpPr>
        <p:spPr>
          <a:xfrm>
            <a:off x="541800" y="790200"/>
            <a:ext cx="604800" cy="579960"/>
          </a:xfrm>
          <a:prstGeom prst="rect">
            <a:avLst/>
          </a:prstGeom>
          <a:noFill/>
          <a:ln w="0">
            <a:noFill/>
          </a:ln>
        </p:spPr>
        <p:style>
          <a:lnRef idx="0"/>
          <a:fillRef idx="0"/>
          <a:effectRef idx="0"/>
          <a:fontRef idx="minor"/>
        </p:style>
        <p:txBody>
          <a:bodyPr lIns="90000" rIns="90000" tIns="45000" bIns="45000" anchor="ctr">
            <a:noAutofit/>
          </a:bodyPr>
          <a:p>
            <a:pPr defTabSz="457200">
              <a:lnSpc>
                <a:spcPct val="100000"/>
              </a:lnSpc>
            </a:pPr>
            <a:r>
              <a:rPr b="0" lang="en-US" sz="8000" spc="-1" strike="noStrike">
                <a:solidFill>
                  <a:schemeClr val="accent1">
                    <a:lumMod val="60000"/>
                    <a:lumOff val="40000"/>
                  </a:schemeClr>
                </a:solidFill>
                <a:latin typeface="Arial"/>
                <a:ea typeface="DejaVu Sans"/>
              </a:rPr>
              <a:t>“</a:t>
            </a:r>
            <a:endParaRPr b="0" lang="ru-RU" sz="8000" spc="-1" strike="noStrike">
              <a:solidFill>
                <a:srgbClr val="000000"/>
              </a:solidFill>
              <a:latin typeface="Arial"/>
            </a:endParaRPr>
          </a:p>
        </p:txBody>
      </p:sp>
      <p:sp>
        <p:nvSpPr>
          <p:cNvPr id="117" name="TextBox 21"/>
          <p:cNvSpPr/>
          <p:nvPr/>
        </p:nvSpPr>
        <p:spPr>
          <a:xfrm>
            <a:off x="8893080" y="2886480"/>
            <a:ext cx="604800" cy="579960"/>
          </a:xfrm>
          <a:prstGeom prst="rect">
            <a:avLst/>
          </a:prstGeom>
          <a:noFill/>
          <a:ln w="0">
            <a:noFill/>
          </a:ln>
        </p:spPr>
        <p:style>
          <a:lnRef idx="0"/>
          <a:fillRef idx="0"/>
          <a:effectRef idx="0"/>
          <a:fontRef idx="minor"/>
        </p:style>
        <p:txBody>
          <a:bodyPr lIns="90000" rIns="90000" tIns="45000" bIns="45000" anchor="ctr">
            <a:noAutofit/>
          </a:bodyPr>
          <a:p>
            <a:pPr defTabSz="457200">
              <a:lnSpc>
                <a:spcPct val="100000"/>
              </a:lnSpc>
            </a:pPr>
            <a:r>
              <a:rPr b="0" lang="en-US" sz="8000" spc="-1" strike="noStrike">
                <a:solidFill>
                  <a:schemeClr val="accent1">
                    <a:lumMod val="60000"/>
                    <a:lumOff val="40000"/>
                  </a:schemeClr>
                </a:solidFill>
                <a:latin typeface="Arial"/>
                <a:ea typeface="DejaVu Sans"/>
              </a:rPr>
              <a:t>”</a:t>
            </a:r>
            <a:endParaRPr b="0" lang="ru-RU" sz="8000" spc="-1" strike="noStrike">
              <a:solidFill>
                <a:srgbClr val="000000"/>
              </a:solidFill>
              <a:latin typeface="Arial"/>
            </a:endParaRPr>
          </a:p>
        </p:txBody>
      </p:sp>
      <p:sp>
        <p:nvSpPr>
          <p:cNvPr id="118" name="PlaceHolder 1"/>
          <p:cNvSpPr>
            <a:spLocks noGrp="1"/>
          </p:cNvSpPr>
          <p:nvPr>
            <p:ph type="title"/>
          </p:nvPr>
        </p:nvSpPr>
        <p:spPr>
          <a:xfrm>
            <a:off x="677160" y="609480"/>
            <a:ext cx="8592120" cy="1316160"/>
          </a:xfrm>
          <a:prstGeom prst="rect">
            <a:avLst/>
          </a:prstGeom>
          <a:noFill/>
          <a:ln w="0">
            <a:noFill/>
          </a:ln>
        </p:spPr>
        <p:txBody>
          <a:bodyPr lIns="0" rIns="0" tIns="0" bIns="0" anchor="ctr">
            <a:noAutofit/>
          </a:bodyPr>
          <a:p>
            <a:pPr indent="0">
              <a:buNone/>
            </a:pPr>
            <a:r>
              <a:rPr b="0" lang="ru-RU" sz="1800" spc="-1" strike="noStrike">
                <a:solidFill>
                  <a:srgbClr val="000000"/>
                </a:solidFill>
                <a:latin typeface="Arial"/>
              </a:rPr>
              <a:t>Для правки текста заглавия щёлкните мышью</a:t>
            </a:r>
            <a:endParaRPr b="0" lang="ru-RU" sz="1800" spc="-1" strike="noStrike">
              <a:solidFill>
                <a:srgbClr val="000000"/>
              </a:solidFill>
              <a:latin typeface="Arial"/>
            </a:endParaRPr>
          </a:p>
        </p:txBody>
      </p:sp>
      <p:sp>
        <p:nvSpPr>
          <p:cNvPr id="119" name="PlaceHolder 2"/>
          <p:cNvSpPr>
            <a:spLocks noGrp="1"/>
          </p:cNvSpPr>
          <p:nvPr>
            <p:ph type="body"/>
          </p:nvPr>
        </p:nvSpPr>
        <p:spPr>
          <a:xfrm>
            <a:off x="677160" y="2160720"/>
            <a:ext cx="8592120" cy="38761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1800" spc="-1" strike="noStrike">
                <a:solidFill>
                  <a:srgbClr val="000000"/>
                </a:solidFill>
                <a:latin typeface="Arial"/>
              </a:rPr>
              <a:t>Для правки структуры щёлкните мышью</a:t>
            </a:r>
            <a:endParaRPr b="0" lang="ru-R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1800" spc="-1" strike="noStrike">
                <a:solidFill>
                  <a:srgbClr val="000000"/>
                </a:solidFill>
                <a:latin typeface="Arial"/>
              </a:rPr>
              <a:t>Второй уровень структуры</a:t>
            </a:r>
            <a:endParaRPr b="0" lang="ru-R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1800" spc="-1" strike="noStrike">
                <a:solidFill>
                  <a:srgbClr val="000000"/>
                </a:solidFill>
                <a:latin typeface="Arial"/>
              </a:rPr>
              <a:t>Третий уровень структуры</a:t>
            </a:r>
            <a:endParaRPr b="0" lang="ru-R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1800" spc="-1" strike="noStrike">
                <a:solidFill>
                  <a:srgbClr val="000000"/>
                </a:solidFill>
                <a:latin typeface="Arial"/>
              </a:rPr>
              <a:t>Четвёртый уровень структуры</a:t>
            </a:r>
            <a:endParaRPr b="0" lang="ru-R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1800" spc="-1" strike="noStrike">
                <a:solidFill>
                  <a:srgbClr val="000000"/>
                </a:solidFill>
                <a:latin typeface="Arial"/>
              </a:rPr>
              <a:t>Пятый уровень структуры</a:t>
            </a:r>
            <a:endParaRPr b="0" lang="ru-R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1800" spc="-1" strike="noStrike">
                <a:solidFill>
                  <a:srgbClr val="000000"/>
                </a:solidFill>
                <a:latin typeface="Arial"/>
              </a:rPr>
              <a:t>Шестой уровень структуры</a:t>
            </a:r>
            <a:endParaRPr b="0" lang="ru-R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1800" spc="-1" strike="noStrike">
                <a:solidFill>
                  <a:srgbClr val="000000"/>
                </a:solidFill>
                <a:latin typeface="Arial"/>
              </a:rPr>
              <a:t>Седьмой уровень структуры</a:t>
            </a:r>
            <a:endParaRPr b="0" lang="ru-RU" sz="1800" spc="-1" strike="noStrike">
              <a:solidFill>
                <a:srgbClr val="000000"/>
              </a:solidFill>
              <a:latin typeface="Arial"/>
            </a:endParaRPr>
          </a:p>
        </p:txBody>
      </p:sp>
      <p:sp>
        <p:nvSpPr>
          <p:cNvPr id="120" name="PlaceHolder 3"/>
          <p:cNvSpPr>
            <a:spLocks noGrp="1"/>
          </p:cNvSpPr>
          <p:nvPr>
            <p:ph type="ftr" idx="13"/>
          </p:nvPr>
        </p:nvSpPr>
        <p:spPr>
          <a:xfrm>
            <a:off x="677160" y="6041520"/>
            <a:ext cx="6292800" cy="3603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ru-RU" sz="1400" spc="-1" strike="noStrike">
                <a:solidFill>
                  <a:srgbClr val="000000"/>
                </a:solidFill>
                <a:latin typeface="Times New Roman"/>
              </a:defRPr>
            </a:lvl1pPr>
          </a:lstStyle>
          <a:p>
            <a:pPr indent="0" algn="ctr">
              <a:lnSpc>
                <a:spcPct val="100000"/>
              </a:lnSpc>
              <a:buNone/>
              <a:tabLst>
                <a:tab algn="l" pos="0"/>
              </a:tabLst>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121" name="PlaceHolder 4"/>
          <p:cNvSpPr>
            <a:spLocks noGrp="1"/>
          </p:cNvSpPr>
          <p:nvPr>
            <p:ph type="sldNum" idx="14"/>
          </p:nvPr>
        </p:nvSpPr>
        <p:spPr>
          <a:xfrm>
            <a:off x="8590680" y="6041520"/>
            <a:ext cx="678600" cy="36036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900" spc="-1" strike="noStrike">
                <a:solidFill>
                  <a:schemeClr val="accent1"/>
                </a:solidFill>
                <a:latin typeface="Trebuchet MS"/>
              </a:defRPr>
            </a:lvl1pPr>
          </a:lstStyle>
          <a:p>
            <a:pPr indent="0" algn="r" defTabSz="457200">
              <a:lnSpc>
                <a:spcPct val="100000"/>
              </a:lnSpc>
              <a:buNone/>
              <a:tabLst>
                <a:tab algn="l" pos="0"/>
              </a:tabLst>
            </a:pPr>
            <a:fld id="{ABFC2E49-0FEF-4AD9-A1CC-122A2396E3D5}" type="slidenum">
              <a:rPr b="0" lang="en-US" sz="900" spc="-1" strike="noStrike">
                <a:solidFill>
                  <a:schemeClr val="accent1"/>
                </a:solidFill>
                <a:latin typeface="Trebuchet MS"/>
              </a:rPr>
              <a:t>&lt;номер&gt;</a:t>
            </a:fld>
            <a:endParaRPr b="0" lang="ru-RU" sz="900" spc="-1" strike="noStrike">
              <a:solidFill>
                <a:srgbClr val="000000"/>
              </a:solidFill>
              <a:latin typeface="Times New Roman"/>
            </a:endParaRPr>
          </a:p>
        </p:txBody>
      </p:sp>
      <p:sp>
        <p:nvSpPr>
          <p:cNvPr id="122" name="PlaceHolder 5"/>
          <p:cNvSpPr>
            <a:spLocks noGrp="1"/>
          </p:cNvSpPr>
          <p:nvPr>
            <p:ph type="dt" idx="15"/>
          </p:nvPr>
        </p:nvSpPr>
        <p:spPr>
          <a:xfrm>
            <a:off x="7205040" y="6041520"/>
            <a:ext cx="907200" cy="360360"/>
          </a:xfrm>
          <a:prstGeom prst="rect">
            <a:avLst/>
          </a:prstGeom>
          <a:noFill/>
          <a:ln w="0">
            <a:noFill/>
          </a:ln>
        </p:spPr>
        <p:txBody>
          <a:bodyPr lIns="91440" rIns="91440" tIns="45720" bIns="45720" anchor="ctr">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7" r:id="rId2"/>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25" name="Group 6"/>
          <p:cNvGrpSpPr/>
          <p:nvPr/>
        </p:nvGrpSpPr>
        <p:grpSpPr>
          <a:xfrm>
            <a:off x="0" y="-8640"/>
            <a:ext cx="12192840" cy="6870960"/>
            <a:chOff x="0" y="-8640"/>
            <a:chExt cx="12192840" cy="6870960"/>
          </a:xfrm>
        </p:grpSpPr>
        <p:cxnSp>
          <p:nvCxnSpPr>
            <p:cNvPr id="126" name="Straight Connector 19"/>
            <p:cNvCxnSpPr/>
            <p:nvPr/>
          </p:nvCxnSpPr>
          <p:spPr>
            <a:xfrm>
              <a:off x="9370800" y="0"/>
              <a:ext cx="1224000" cy="6862680"/>
            </a:xfrm>
            <a:prstGeom prst="straightConnector1">
              <a:avLst/>
            </a:prstGeom>
            <a:ln cap="rnd" w="9360">
              <a:solidFill>
                <a:srgbClr val="bfbfbf"/>
              </a:solidFill>
              <a:round/>
            </a:ln>
          </p:spPr>
        </p:cxnSp>
        <p:cxnSp>
          <p:nvCxnSpPr>
            <p:cNvPr id="127" name="Straight Connector 20"/>
            <p:cNvCxnSpPr/>
            <p:nvPr/>
          </p:nvCxnSpPr>
          <p:spPr>
            <a:xfrm flipH="1">
              <a:off x="7425000" y="3681360"/>
              <a:ext cx="4768200" cy="3181320"/>
            </a:xfrm>
            <a:prstGeom prst="straightConnector1">
              <a:avLst/>
            </a:prstGeom>
            <a:ln cap="rnd" w="9360">
              <a:solidFill>
                <a:srgbClr val="d9d9d9"/>
              </a:solidFill>
              <a:round/>
            </a:ln>
          </p:spPr>
        </p:cxnSp>
        <p:sp>
          <p:nvSpPr>
            <p:cNvPr id="128" name="Rectangle 23"/>
            <p:cNvSpPr/>
            <p:nvPr/>
          </p:nvSpPr>
          <p:spPr>
            <a:xfrm>
              <a:off x="9181440" y="-8640"/>
              <a:ext cx="3002760" cy="6861960"/>
            </a:xfrm>
            <a:custGeom>
              <a:avLst/>
              <a:gdLst>
                <a:gd name="textAreaLeft" fmla="*/ 0 w 3002760"/>
                <a:gd name="textAreaRight" fmla="*/ 3007440 w 3002760"/>
                <a:gd name="textAreaTop" fmla="*/ 0 h 6861960"/>
                <a:gd name="textAreaBottom" fmla="*/ 6866640 h 686196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129" name="Rectangle 25"/>
            <p:cNvSpPr/>
            <p:nvPr/>
          </p:nvSpPr>
          <p:spPr>
            <a:xfrm>
              <a:off x="9603360" y="-8640"/>
              <a:ext cx="2583720" cy="6861960"/>
            </a:xfrm>
            <a:custGeom>
              <a:avLst/>
              <a:gdLst>
                <a:gd name="textAreaLeft" fmla="*/ 0 w 2583720"/>
                <a:gd name="textAreaRight" fmla="*/ 2588400 w 2583720"/>
                <a:gd name="textAreaTop" fmla="*/ 0 h 6861960"/>
                <a:gd name="textAreaBottom" fmla="*/ 6866640 h 686196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130" name="Isosceles Triangle 23"/>
            <p:cNvSpPr/>
            <p:nvPr/>
          </p:nvSpPr>
          <p:spPr>
            <a:xfrm>
              <a:off x="8932320" y="3048120"/>
              <a:ext cx="3255120" cy="3805200"/>
            </a:xfrm>
            <a:prstGeom prst="triangle">
              <a:avLst>
                <a:gd name="adj" fmla="val 100000"/>
              </a:avLst>
            </a:prstGeom>
            <a:solidFill>
              <a:schemeClr val="accent2">
                <a:alpha val="72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ffffff"/>
                </a:solidFill>
                <a:latin typeface="Arial"/>
                <a:ea typeface="DejaVu Sans"/>
              </a:endParaRPr>
            </a:p>
          </p:txBody>
        </p:sp>
        <p:sp>
          <p:nvSpPr>
            <p:cNvPr id="131" name="Rectangle 27"/>
            <p:cNvSpPr/>
            <p:nvPr/>
          </p:nvSpPr>
          <p:spPr>
            <a:xfrm>
              <a:off x="9334440" y="-8640"/>
              <a:ext cx="2849760" cy="6861960"/>
            </a:xfrm>
            <a:custGeom>
              <a:avLst/>
              <a:gdLst>
                <a:gd name="textAreaLeft" fmla="*/ 0 w 2849760"/>
                <a:gd name="textAreaRight" fmla="*/ 2854440 w 2849760"/>
                <a:gd name="textAreaTop" fmla="*/ 0 h 6861960"/>
                <a:gd name="textAreaBottom" fmla="*/ 6866640 h 686196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ffffff"/>
                </a:solidFill>
                <a:latin typeface="Arial"/>
                <a:ea typeface="DejaVu Sans"/>
              </a:endParaRPr>
            </a:p>
          </p:txBody>
        </p:sp>
        <p:sp>
          <p:nvSpPr>
            <p:cNvPr id="132" name="Rectangle 28"/>
            <p:cNvSpPr/>
            <p:nvPr/>
          </p:nvSpPr>
          <p:spPr>
            <a:xfrm>
              <a:off x="10898640" y="-8640"/>
              <a:ext cx="1285560" cy="6861960"/>
            </a:xfrm>
            <a:custGeom>
              <a:avLst/>
              <a:gdLst>
                <a:gd name="textAreaLeft" fmla="*/ 0 w 1285560"/>
                <a:gd name="textAreaRight" fmla="*/ 1290240 w 1285560"/>
                <a:gd name="textAreaTop" fmla="*/ 0 h 6861960"/>
                <a:gd name="textAreaBottom" fmla="*/ 6866640 h 686196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133" name="Rectangle 29"/>
            <p:cNvSpPr/>
            <p:nvPr/>
          </p:nvSpPr>
          <p:spPr>
            <a:xfrm>
              <a:off x="10938960" y="-8640"/>
              <a:ext cx="1245240" cy="6861960"/>
            </a:xfrm>
            <a:custGeom>
              <a:avLst/>
              <a:gdLst>
                <a:gd name="textAreaLeft" fmla="*/ 0 w 1245240"/>
                <a:gd name="textAreaRight" fmla="*/ 1249920 w 1245240"/>
                <a:gd name="textAreaTop" fmla="*/ 0 h 6861960"/>
                <a:gd name="textAreaBottom" fmla="*/ 6866640 h 686196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134" name="Isosceles Triangle 27"/>
            <p:cNvSpPr/>
            <p:nvPr/>
          </p:nvSpPr>
          <p:spPr>
            <a:xfrm>
              <a:off x="10371600" y="3589920"/>
              <a:ext cx="1812600" cy="3263400"/>
            </a:xfrm>
            <a:prstGeom prst="triangle">
              <a:avLst>
                <a:gd name="adj" fmla="val 100000"/>
              </a:avLst>
            </a:prstGeom>
            <a:solidFill>
              <a:schemeClr val="accent1">
                <a:alpha val="8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135" name="Isosceles Triangle 28"/>
            <p:cNvSpPr/>
            <p:nvPr/>
          </p:nvSpPr>
          <p:spPr>
            <a:xfrm>
              <a:off x="0" y="4013280"/>
              <a:ext cx="443880" cy="2840040"/>
            </a:xfrm>
            <a:prstGeom prst="triangle">
              <a:avLst>
                <a:gd name="adj" fmla="val 0"/>
              </a:avLst>
            </a:prstGeom>
            <a:solidFill>
              <a:schemeClr val="accent1">
                <a:alpha val="85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grpSp>
      <p:sp>
        <p:nvSpPr>
          <p:cNvPr id="136" name="PlaceHolder 1"/>
          <p:cNvSpPr>
            <a:spLocks noGrp="1"/>
          </p:cNvSpPr>
          <p:nvPr>
            <p:ph type="title"/>
          </p:nvPr>
        </p:nvSpPr>
        <p:spPr>
          <a:xfrm>
            <a:off x="677160" y="609480"/>
            <a:ext cx="8592120" cy="1316160"/>
          </a:xfrm>
          <a:prstGeom prst="rect">
            <a:avLst/>
          </a:prstGeom>
          <a:noFill/>
          <a:ln w="0">
            <a:noFill/>
          </a:ln>
        </p:spPr>
        <p:txBody>
          <a:bodyPr lIns="0" rIns="0" tIns="0" bIns="0" anchor="ctr">
            <a:noAutofit/>
          </a:bodyPr>
          <a:p>
            <a:pPr indent="0">
              <a:buNone/>
            </a:pPr>
            <a:r>
              <a:rPr b="0" lang="ru-RU" sz="1800" spc="-1" strike="noStrike">
                <a:solidFill>
                  <a:srgbClr val="000000"/>
                </a:solidFill>
                <a:latin typeface="Arial"/>
              </a:rPr>
              <a:t>Для правки текста заглавия щёлкните мышью</a:t>
            </a:r>
            <a:endParaRPr b="0" lang="ru-RU" sz="1800" spc="-1" strike="noStrike">
              <a:solidFill>
                <a:srgbClr val="000000"/>
              </a:solidFill>
              <a:latin typeface="Arial"/>
            </a:endParaRPr>
          </a:p>
        </p:txBody>
      </p:sp>
      <p:sp>
        <p:nvSpPr>
          <p:cNvPr id="137" name="PlaceHolder 2"/>
          <p:cNvSpPr>
            <a:spLocks noGrp="1"/>
          </p:cNvSpPr>
          <p:nvPr>
            <p:ph type="body"/>
          </p:nvPr>
        </p:nvSpPr>
        <p:spPr>
          <a:xfrm>
            <a:off x="677160" y="2160720"/>
            <a:ext cx="8592120" cy="38761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1800" spc="-1" strike="noStrike">
                <a:solidFill>
                  <a:srgbClr val="000000"/>
                </a:solidFill>
                <a:latin typeface="Arial"/>
              </a:rPr>
              <a:t>Для правки структуры щёлкните мышью</a:t>
            </a:r>
            <a:endParaRPr b="0" lang="ru-R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1800" spc="-1" strike="noStrike">
                <a:solidFill>
                  <a:srgbClr val="000000"/>
                </a:solidFill>
                <a:latin typeface="Arial"/>
              </a:rPr>
              <a:t>Второй уровень структуры</a:t>
            </a:r>
            <a:endParaRPr b="0" lang="ru-R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1800" spc="-1" strike="noStrike">
                <a:solidFill>
                  <a:srgbClr val="000000"/>
                </a:solidFill>
                <a:latin typeface="Arial"/>
              </a:rPr>
              <a:t>Третий уровень структуры</a:t>
            </a:r>
            <a:endParaRPr b="0" lang="ru-R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1800" spc="-1" strike="noStrike">
                <a:solidFill>
                  <a:srgbClr val="000000"/>
                </a:solidFill>
                <a:latin typeface="Arial"/>
              </a:rPr>
              <a:t>Четвёртый уровень структуры</a:t>
            </a:r>
            <a:endParaRPr b="0" lang="ru-R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1800" spc="-1" strike="noStrike">
                <a:solidFill>
                  <a:srgbClr val="000000"/>
                </a:solidFill>
                <a:latin typeface="Arial"/>
              </a:rPr>
              <a:t>Пятый уровень структуры</a:t>
            </a:r>
            <a:endParaRPr b="0" lang="ru-R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1800" spc="-1" strike="noStrike">
                <a:solidFill>
                  <a:srgbClr val="000000"/>
                </a:solidFill>
                <a:latin typeface="Arial"/>
              </a:rPr>
              <a:t>Шестой уровень структуры</a:t>
            </a:r>
            <a:endParaRPr b="0" lang="ru-R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1800" spc="-1" strike="noStrike">
                <a:solidFill>
                  <a:srgbClr val="000000"/>
                </a:solidFill>
                <a:latin typeface="Arial"/>
              </a:rPr>
              <a:t>Седьмой уровень структуры</a:t>
            </a:r>
            <a:endParaRPr b="0" lang="ru-RU" sz="1800" spc="-1" strike="noStrike">
              <a:solidFill>
                <a:srgbClr val="000000"/>
              </a:solidFill>
              <a:latin typeface="Arial"/>
            </a:endParaRPr>
          </a:p>
        </p:txBody>
      </p:sp>
      <p:sp>
        <p:nvSpPr>
          <p:cNvPr id="138" name="PlaceHolder 3"/>
          <p:cNvSpPr>
            <a:spLocks noGrp="1"/>
          </p:cNvSpPr>
          <p:nvPr>
            <p:ph type="ftr" idx="16"/>
          </p:nvPr>
        </p:nvSpPr>
        <p:spPr>
          <a:xfrm>
            <a:off x="677160" y="6041520"/>
            <a:ext cx="6292800" cy="3603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ru-RU" sz="1400" spc="-1" strike="noStrike">
                <a:solidFill>
                  <a:srgbClr val="000000"/>
                </a:solidFill>
                <a:latin typeface="Times New Roman"/>
              </a:defRPr>
            </a:lvl1pPr>
          </a:lstStyle>
          <a:p>
            <a:pPr indent="0" algn="ctr">
              <a:lnSpc>
                <a:spcPct val="100000"/>
              </a:lnSpc>
              <a:buNone/>
              <a:tabLst>
                <a:tab algn="l" pos="0"/>
              </a:tabLst>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139" name="PlaceHolder 4"/>
          <p:cNvSpPr>
            <a:spLocks noGrp="1"/>
          </p:cNvSpPr>
          <p:nvPr>
            <p:ph type="sldNum" idx="17"/>
          </p:nvPr>
        </p:nvSpPr>
        <p:spPr>
          <a:xfrm>
            <a:off x="8590680" y="6041520"/>
            <a:ext cx="678600" cy="36036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900" spc="-1" strike="noStrike">
                <a:solidFill>
                  <a:schemeClr val="accent1"/>
                </a:solidFill>
                <a:latin typeface="Trebuchet MS"/>
              </a:defRPr>
            </a:lvl1pPr>
          </a:lstStyle>
          <a:p>
            <a:pPr indent="0" algn="r" defTabSz="457200">
              <a:lnSpc>
                <a:spcPct val="100000"/>
              </a:lnSpc>
              <a:buNone/>
              <a:tabLst>
                <a:tab algn="l" pos="0"/>
              </a:tabLst>
            </a:pPr>
            <a:fld id="{B0C006B4-19BF-4A21-9DC2-FF2447C71D49}" type="slidenum">
              <a:rPr b="0" lang="en-US" sz="900" spc="-1" strike="noStrike">
                <a:solidFill>
                  <a:schemeClr val="accent1"/>
                </a:solidFill>
                <a:latin typeface="Trebuchet MS"/>
              </a:rPr>
              <a:t>&lt;номер&gt;</a:t>
            </a:fld>
            <a:endParaRPr b="0" lang="ru-RU" sz="900" spc="-1" strike="noStrike">
              <a:solidFill>
                <a:srgbClr val="000000"/>
              </a:solidFill>
              <a:latin typeface="Times New Roman"/>
            </a:endParaRPr>
          </a:p>
        </p:txBody>
      </p:sp>
      <p:sp>
        <p:nvSpPr>
          <p:cNvPr id="140" name="PlaceHolder 5"/>
          <p:cNvSpPr>
            <a:spLocks noGrp="1"/>
          </p:cNvSpPr>
          <p:nvPr>
            <p:ph type="dt" idx="18"/>
          </p:nvPr>
        </p:nvSpPr>
        <p:spPr>
          <a:xfrm>
            <a:off x="7205040" y="6041520"/>
            <a:ext cx="907200" cy="360360"/>
          </a:xfrm>
          <a:prstGeom prst="rect">
            <a:avLst/>
          </a:prstGeom>
          <a:noFill/>
          <a:ln w="0">
            <a:noFill/>
          </a:ln>
        </p:spPr>
        <p:txBody>
          <a:bodyPr lIns="91440" rIns="91440" tIns="45720" bIns="45720" anchor="ctr">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9" r:id="rId2"/>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43" name="Group 6"/>
          <p:cNvGrpSpPr/>
          <p:nvPr/>
        </p:nvGrpSpPr>
        <p:grpSpPr>
          <a:xfrm>
            <a:off x="0" y="-8640"/>
            <a:ext cx="12192840" cy="6870960"/>
            <a:chOff x="0" y="-8640"/>
            <a:chExt cx="12192840" cy="6870960"/>
          </a:xfrm>
        </p:grpSpPr>
        <p:cxnSp>
          <p:nvCxnSpPr>
            <p:cNvPr id="144" name="Straight Connector 19"/>
            <p:cNvCxnSpPr/>
            <p:nvPr/>
          </p:nvCxnSpPr>
          <p:spPr>
            <a:xfrm>
              <a:off x="9370800" y="0"/>
              <a:ext cx="1224000" cy="6862680"/>
            </a:xfrm>
            <a:prstGeom prst="straightConnector1">
              <a:avLst/>
            </a:prstGeom>
            <a:ln cap="rnd" w="9360">
              <a:solidFill>
                <a:srgbClr val="bfbfbf"/>
              </a:solidFill>
              <a:round/>
            </a:ln>
          </p:spPr>
        </p:cxnSp>
        <p:cxnSp>
          <p:nvCxnSpPr>
            <p:cNvPr id="145" name="Straight Connector 20"/>
            <p:cNvCxnSpPr/>
            <p:nvPr/>
          </p:nvCxnSpPr>
          <p:spPr>
            <a:xfrm flipH="1">
              <a:off x="7425000" y="3681360"/>
              <a:ext cx="4768200" cy="3181320"/>
            </a:xfrm>
            <a:prstGeom prst="straightConnector1">
              <a:avLst/>
            </a:prstGeom>
            <a:ln cap="rnd" w="9360">
              <a:solidFill>
                <a:srgbClr val="d9d9d9"/>
              </a:solidFill>
              <a:round/>
            </a:ln>
          </p:spPr>
        </p:cxnSp>
        <p:sp>
          <p:nvSpPr>
            <p:cNvPr id="146" name="Rectangle 23"/>
            <p:cNvSpPr/>
            <p:nvPr/>
          </p:nvSpPr>
          <p:spPr>
            <a:xfrm>
              <a:off x="9181440" y="-8640"/>
              <a:ext cx="3002760" cy="6861960"/>
            </a:xfrm>
            <a:custGeom>
              <a:avLst/>
              <a:gdLst>
                <a:gd name="textAreaLeft" fmla="*/ 0 w 3002760"/>
                <a:gd name="textAreaRight" fmla="*/ 3007440 w 3002760"/>
                <a:gd name="textAreaTop" fmla="*/ 0 h 6861960"/>
                <a:gd name="textAreaBottom" fmla="*/ 6866640 h 686196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147" name="Rectangle 25"/>
            <p:cNvSpPr/>
            <p:nvPr/>
          </p:nvSpPr>
          <p:spPr>
            <a:xfrm>
              <a:off x="9603360" y="-8640"/>
              <a:ext cx="2583720" cy="6861960"/>
            </a:xfrm>
            <a:custGeom>
              <a:avLst/>
              <a:gdLst>
                <a:gd name="textAreaLeft" fmla="*/ 0 w 2583720"/>
                <a:gd name="textAreaRight" fmla="*/ 2588400 w 2583720"/>
                <a:gd name="textAreaTop" fmla="*/ 0 h 6861960"/>
                <a:gd name="textAreaBottom" fmla="*/ 6866640 h 686196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148" name="Isosceles Triangle 23"/>
            <p:cNvSpPr/>
            <p:nvPr/>
          </p:nvSpPr>
          <p:spPr>
            <a:xfrm>
              <a:off x="8932320" y="3048120"/>
              <a:ext cx="3255120" cy="3805200"/>
            </a:xfrm>
            <a:prstGeom prst="triangle">
              <a:avLst>
                <a:gd name="adj" fmla="val 100000"/>
              </a:avLst>
            </a:prstGeom>
            <a:solidFill>
              <a:schemeClr val="accent2">
                <a:alpha val="72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ffffff"/>
                </a:solidFill>
                <a:latin typeface="Arial"/>
                <a:ea typeface="DejaVu Sans"/>
              </a:endParaRPr>
            </a:p>
          </p:txBody>
        </p:sp>
        <p:sp>
          <p:nvSpPr>
            <p:cNvPr id="149" name="Rectangle 27"/>
            <p:cNvSpPr/>
            <p:nvPr/>
          </p:nvSpPr>
          <p:spPr>
            <a:xfrm>
              <a:off x="9334440" y="-8640"/>
              <a:ext cx="2849760" cy="6861960"/>
            </a:xfrm>
            <a:custGeom>
              <a:avLst/>
              <a:gdLst>
                <a:gd name="textAreaLeft" fmla="*/ 0 w 2849760"/>
                <a:gd name="textAreaRight" fmla="*/ 2854440 w 2849760"/>
                <a:gd name="textAreaTop" fmla="*/ 0 h 6861960"/>
                <a:gd name="textAreaBottom" fmla="*/ 6866640 h 686196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ffffff"/>
                </a:solidFill>
                <a:latin typeface="Arial"/>
                <a:ea typeface="DejaVu Sans"/>
              </a:endParaRPr>
            </a:p>
          </p:txBody>
        </p:sp>
        <p:sp>
          <p:nvSpPr>
            <p:cNvPr id="150" name="Rectangle 28"/>
            <p:cNvSpPr/>
            <p:nvPr/>
          </p:nvSpPr>
          <p:spPr>
            <a:xfrm>
              <a:off x="10898640" y="-8640"/>
              <a:ext cx="1285560" cy="6861960"/>
            </a:xfrm>
            <a:custGeom>
              <a:avLst/>
              <a:gdLst>
                <a:gd name="textAreaLeft" fmla="*/ 0 w 1285560"/>
                <a:gd name="textAreaRight" fmla="*/ 1290240 w 1285560"/>
                <a:gd name="textAreaTop" fmla="*/ 0 h 6861960"/>
                <a:gd name="textAreaBottom" fmla="*/ 6866640 h 686196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151" name="Rectangle 29"/>
            <p:cNvSpPr/>
            <p:nvPr/>
          </p:nvSpPr>
          <p:spPr>
            <a:xfrm>
              <a:off x="10938960" y="-8640"/>
              <a:ext cx="1245240" cy="6861960"/>
            </a:xfrm>
            <a:custGeom>
              <a:avLst/>
              <a:gdLst>
                <a:gd name="textAreaLeft" fmla="*/ 0 w 1245240"/>
                <a:gd name="textAreaRight" fmla="*/ 1249920 w 1245240"/>
                <a:gd name="textAreaTop" fmla="*/ 0 h 6861960"/>
                <a:gd name="textAreaBottom" fmla="*/ 6866640 h 686196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152" name="Isosceles Triangle 27"/>
            <p:cNvSpPr/>
            <p:nvPr/>
          </p:nvSpPr>
          <p:spPr>
            <a:xfrm>
              <a:off x="10371600" y="3589920"/>
              <a:ext cx="1812600" cy="3263400"/>
            </a:xfrm>
            <a:prstGeom prst="triangle">
              <a:avLst>
                <a:gd name="adj" fmla="val 100000"/>
              </a:avLst>
            </a:prstGeom>
            <a:solidFill>
              <a:schemeClr val="accent1">
                <a:alpha val="8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153" name="Isosceles Triangle 28"/>
            <p:cNvSpPr/>
            <p:nvPr/>
          </p:nvSpPr>
          <p:spPr>
            <a:xfrm>
              <a:off x="0" y="4013280"/>
              <a:ext cx="443880" cy="2840040"/>
            </a:xfrm>
            <a:prstGeom prst="triangle">
              <a:avLst>
                <a:gd name="adj" fmla="val 0"/>
              </a:avLst>
            </a:prstGeom>
            <a:solidFill>
              <a:schemeClr val="accent1">
                <a:alpha val="85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grpSp>
      <p:sp>
        <p:nvSpPr>
          <p:cNvPr id="154" name="TextBox 23"/>
          <p:cNvSpPr/>
          <p:nvPr/>
        </p:nvSpPr>
        <p:spPr>
          <a:xfrm>
            <a:off x="541800" y="790200"/>
            <a:ext cx="604800" cy="579960"/>
          </a:xfrm>
          <a:prstGeom prst="rect">
            <a:avLst/>
          </a:prstGeom>
          <a:noFill/>
          <a:ln w="0">
            <a:noFill/>
          </a:ln>
        </p:spPr>
        <p:style>
          <a:lnRef idx="0"/>
          <a:fillRef idx="0"/>
          <a:effectRef idx="0"/>
          <a:fontRef idx="minor"/>
        </p:style>
        <p:txBody>
          <a:bodyPr lIns="90000" rIns="90000" tIns="45000" bIns="45000" anchor="ctr">
            <a:noAutofit/>
          </a:bodyPr>
          <a:p>
            <a:pPr defTabSz="457200">
              <a:lnSpc>
                <a:spcPct val="100000"/>
              </a:lnSpc>
            </a:pPr>
            <a:r>
              <a:rPr b="0" lang="en-US" sz="8000" spc="-1" strike="noStrike">
                <a:solidFill>
                  <a:schemeClr val="accent1">
                    <a:lumMod val="60000"/>
                    <a:lumOff val="40000"/>
                  </a:schemeClr>
                </a:solidFill>
                <a:latin typeface="Arial"/>
                <a:ea typeface="DejaVu Sans"/>
              </a:rPr>
              <a:t>“</a:t>
            </a:r>
            <a:endParaRPr b="0" lang="ru-RU" sz="8000" spc="-1" strike="noStrike">
              <a:solidFill>
                <a:srgbClr val="000000"/>
              </a:solidFill>
              <a:latin typeface="Arial"/>
            </a:endParaRPr>
          </a:p>
        </p:txBody>
      </p:sp>
      <p:sp>
        <p:nvSpPr>
          <p:cNvPr id="155" name="TextBox 24"/>
          <p:cNvSpPr/>
          <p:nvPr/>
        </p:nvSpPr>
        <p:spPr>
          <a:xfrm>
            <a:off x="8893080" y="2886480"/>
            <a:ext cx="604800" cy="579960"/>
          </a:xfrm>
          <a:prstGeom prst="rect">
            <a:avLst/>
          </a:prstGeom>
          <a:noFill/>
          <a:ln w="0">
            <a:noFill/>
          </a:ln>
        </p:spPr>
        <p:style>
          <a:lnRef idx="0"/>
          <a:fillRef idx="0"/>
          <a:effectRef idx="0"/>
          <a:fontRef idx="minor"/>
        </p:style>
        <p:txBody>
          <a:bodyPr lIns="90000" rIns="90000" tIns="45000" bIns="45000" anchor="ctr">
            <a:noAutofit/>
          </a:bodyPr>
          <a:p>
            <a:pPr defTabSz="457200">
              <a:lnSpc>
                <a:spcPct val="100000"/>
              </a:lnSpc>
            </a:pPr>
            <a:r>
              <a:rPr b="0" lang="en-US" sz="8000" spc="-1" strike="noStrike">
                <a:solidFill>
                  <a:schemeClr val="accent1">
                    <a:lumMod val="60000"/>
                    <a:lumOff val="40000"/>
                  </a:schemeClr>
                </a:solidFill>
                <a:latin typeface="Arial"/>
                <a:ea typeface="DejaVu Sans"/>
              </a:rPr>
              <a:t>”</a:t>
            </a:r>
            <a:endParaRPr b="0" lang="ru-RU" sz="8000" spc="-1" strike="noStrike">
              <a:solidFill>
                <a:srgbClr val="000000"/>
              </a:solidFill>
              <a:latin typeface="Arial"/>
            </a:endParaRPr>
          </a:p>
        </p:txBody>
      </p:sp>
      <p:sp>
        <p:nvSpPr>
          <p:cNvPr id="156" name="PlaceHolder 1"/>
          <p:cNvSpPr>
            <a:spLocks noGrp="1"/>
          </p:cNvSpPr>
          <p:nvPr>
            <p:ph type="title"/>
          </p:nvPr>
        </p:nvSpPr>
        <p:spPr>
          <a:xfrm>
            <a:off x="677160" y="609480"/>
            <a:ext cx="8592120" cy="1316160"/>
          </a:xfrm>
          <a:prstGeom prst="rect">
            <a:avLst/>
          </a:prstGeom>
          <a:noFill/>
          <a:ln w="0">
            <a:noFill/>
          </a:ln>
        </p:spPr>
        <p:txBody>
          <a:bodyPr lIns="0" rIns="0" tIns="0" bIns="0" anchor="ctr">
            <a:noAutofit/>
          </a:bodyPr>
          <a:p>
            <a:pPr indent="0">
              <a:buNone/>
            </a:pPr>
            <a:r>
              <a:rPr b="0" lang="ru-RU" sz="1800" spc="-1" strike="noStrike">
                <a:solidFill>
                  <a:srgbClr val="000000"/>
                </a:solidFill>
                <a:latin typeface="Arial"/>
              </a:rPr>
              <a:t>Для правки текста заглавия щёлкните мышью</a:t>
            </a:r>
            <a:endParaRPr b="0" lang="ru-RU" sz="1800" spc="-1" strike="noStrike">
              <a:solidFill>
                <a:srgbClr val="000000"/>
              </a:solidFill>
              <a:latin typeface="Arial"/>
            </a:endParaRPr>
          </a:p>
        </p:txBody>
      </p:sp>
      <p:sp>
        <p:nvSpPr>
          <p:cNvPr id="157" name="PlaceHolder 2"/>
          <p:cNvSpPr>
            <a:spLocks noGrp="1"/>
          </p:cNvSpPr>
          <p:nvPr>
            <p:ph type="body"/>
          </p:nvPr>
        </p:nvSpPr>
        <p:spPr>
          <a:xfrm>
            <a:off x="677160" y="2160720"/>
            <a:ext cx="8592120" cy="38761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1800" spc="-1" strike="noStrike">
                <a:solidFill>
                  <a:srgbClr val="000000"/>
                </a:solidFill>
                <a:latin typeface="Arial"/>
              </a:rPr>
              <a:t>Для правки структуры щёлкните мышью</a:t>
            </a:r>
            <a:endParaRPr b="0" lang="ru-R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1800" spc="-1" strike="noStrike">
                <a:solidFill>
                  <a:srgbClr val="000000"/>
                </a:solidFill>
                <a:latin typeface="Arial"/>
              </a:rPr>
              <a:t>Второй уровень структуры</a:t>
            </a:r>
            <a:endParaRPr b="0" lang="ru-R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1800" spc="-1" strike="noStrike">
                <a:solidFill>
                  <a:srgbClr val="000000"/>
                </a:solidFill>
                <a:latin typeface="Arial"/>
              </a:rPr>
              <a:t>Третий уровень структуры</a:t>
            </a:r>
            <a:endParaRPr b="0" lang="ru-R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1800" spc="-1" strike="noStrike">
                <a:solidFill>
                  <a:srgbClr val="000000"/>
                </a:solidFill>
                <a:latin typeface="Arial"/>
              </a:rPr>
              <a:t>Четвёртый уровень структуры</a:t>
            </a:r>
            <a:endParaRPr b="0" lang="ru-R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1800" spc="-1" strike="noStrike">
                <a:solidFill>
                  <a:srgbClr val="000000"/>
                </a:solidFill>
                <a:latin typeface="Arial"/>
              </a:rPr>
              <a:t>Пятый уровень структуры</a:t>
            </a:r>
            <a:endParaRPr b="0" lang="ru-R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1800" spc="-1" strike="noStrike">
                <a:solidFill>
                  <a:srgbClr val="000000"/>
                </a:solidFill>
                <a:latin typeface="Arial"/>
              </a:rPr>
              <a:t>Шестой уровень структуры</a:t>
            </a:r>
            <a:endParaRPr b="0" lang="ru-R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1800" spc="-1" strike="noStrike">
                <a:solidFill>
                  <a:srgbClr val="000000"/>
                </a:solidFill>
                <a:latin typeface="Arial"/>
              </a:rPr>
              <a:t>Седьмой уровень структуры</a:t>
            </a:r>
            <a:endParaRPr b="0" lang="ru-RU" sz="1800" spc="-1" strike="noStrike">
              <a:solidFill>
                <a:srgbClr val="000000"/>
              </a:solidFill>
              <a:latin typeface="Arial"/>
            </a:endParaRPr>
          </a:p>
        </p:txBody>
      </p:sp>
      <p:sp>
        <p:nvSpPr>
          <p:cNvPr id="158" name="PlaceHolder 3"/>
          <p:cNvSpPr>
            <a:spLocks noGrp="1"/>
          </p:cNvSpPr>
          <p:nvPr>
            <p:ph type="ftr" idx="19"/>
          </p:nvPr>
        </p:nvSpPr>
        <p:spPr>
          <a:xfrm>
            <a:off x="677160" y="6041520"/>
            <a:ext cx="6292800" cy="3603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ru-RU" sz="1400" spc="-1" strike="noStrike">
                <a:solidFill>
                  <a:srgbClr val="000000"/>
                </a:solidFill>
                <a:latin typeface="Times New Roman"/>
              </a:defRPr>
            </a:lvl1pPr>
          </a:lstStyle>
          <a:p>
            <a:pPr indent="0" algn="ctr">
              <a:lnSpc>
                <a:spcPct val="100000"/>
              </a:lnSpc>
              <a:buNone/>
              <a:tabLst>
                <a:tab algn="l" pos="0"/>
              </a:tabLst>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159" name="PlaceHolder 4"/>
          <p:cNvSpPr>
            <a:spLocks noGrp="1"/>
          </p:cNvSpPr>
          <p:nvPr>
            <p:ph type="sldNum" idx="20"/>
          </p:nvPr>
        </p:nvSpPr>
        <p:spPr>
          <a:xfrm>
            <a:off x="8590680" y="6041520"/>
            <a:ext cx="678600" cy="36036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900" spc="-1" strike="noStrike">
                <a:solidFill>
                  <a:schemeClr val="accent1"/>
                </a:solidFill>
                <a:latin typeface="Trebuchet MS"/>
              </a:defRPr>
            </a:lvl1pPr>
          </a:lstStyle>
          <a:p>
            <a:pPr indent="0" algn="r" defTabSz="457200">
              <a:lnSpc>
                <a:spcPct val="100000"/>
              </a:lnSpc>
              <a:buNone/>
              <a:tabLst>
                <a:tab algn="l" pos="0"/>
              </a:tabLst>
            </a:pPr>
            <a:fld id="{68956F29-8260-4A41-8DB8-38DCA50694B1}" type="slidenum">
              <a:rPr b="0" lang="en-US" sz="900" spc="-1" strike="noStrike">
                <a:solidFill>
                  <a:schemeClr val="accent1"/>
                </a:solidFill>
                <a:latin typeface="Trebuchet MS"/>
              </a:rPr>
              <a:t>&lt;номер&gt;</a:t>
            </a:fld>
            <a:endParaRPr b="0" lang="ru-RU" sz="900" spc="-1" strike="noStrike">
              <a:solidFill>
                <a:srgbClr val="000000"/>
              </a:solidFill>
              <a:latin typeface="Times New Roman"/>
            </a:endParaRPr>
          </a:p>
        </p:txBody>
      </p:sp>
      <p:sp>
        <p:nvSpPr>
          <p:cNvPr id="160" name="PlaceHolder 5"/>
          <p:cNvSpPr>
            <a:spLocks noGrp="1"/>
          </p:cNvSpPr>
          <p:nvPr>
            <p:ph type="dt" idx="21"/>
          </p:nvPr>
        </p:nvSpPr>
        <p:spPr>
          <a:xfrm>
            <a:off x="7205040" y="6041520"/>
            <a:ext cx="907200" cy="360360"/>
          </a:xfrm>
          <a:prstGeom prst="rect">
            <a:avLst/>
          </a:prstGeom>
          <a:noFill/>
          <a:ln w="0">
            <a:noFill/>
          </a:ln>
        </p:spPr>
        <p:txBody>
          <a:bodyPr lIns="91440" rIns="91440" tIns="45720" bIns="45720" anchor="ctr">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1" r:id="rId2"/>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63" name="Group 6"/>
          <p:cNvGrpSpPr/>
          <p:nvPr/>
        </p:nvGrpSpPr>
        <p:grpSpPr>
          <a:xfrm>
            <a:off x="0" y="-8640"/>
            <a:ext cx="12192840" cy="6870960"/>
            <a:chOff x="0" y="-8640"/>
            <a:chExt cx="12192840" cy="6870960"/>
          </a:xfrm>
        </p:grpSpPr>
        <p:cxnSp>
          <p:nvCxnSpPr>
            <p:cNvPr id="164" name="Straight Connector 19"/>
            <p:cNvCxnSpPr/>
            <p:nvPr/>
          </p:nvCxnSpPr>
          <p:spPr>
            <a:xfrm>
              <a:off x="9370800" y="0"/>
              <a:ext cx="1224000" cy="6862680"/>
            </a:xfrm>
            <a:prstGeom prst="straightConnector1">
              <a:avLst/>
            </a:prstGeom>
            <a:ln cap="rnd" w="9360">
              <a:solidFill>
                <a:srgbClr val="bfbfbf"/>
              </a:solidFill>
              <a:round/>
            </a:ln>
          </p:spPr>
        </p:cxnSp>
        <p:cxnSp>
          <p:nvCxnSpPr>
            <p:cNvPr id="165" name="Straight Connector 20"/>
            <p:cNvCxnSpPr/>
            <p:nvPr/>
          </p:nvCxnSpPr>
          <p:spPr>
            <a:xfrm flipH="1">
              <a:off x="7425000" y="3681360"/>
              <a:ext cx="4768200" cy="3181320"/>
            </a:xfrm>
            <a:prstGeom prst="straightConnector1">
              <a:avLst/>
            </a:prstGeom>
            <a:ln cap="rnd" w="9360">
              <a:solidFill>
                <a:srgbClr val="d9d9d9"/>
              </a:solidFill>
              <a:round/>
            </a:ln>
          </p:spPr>
        </p:cxnSp>
        <p:sp>
          <p:nvSpPr>
            <p:cNvPr id="166" name="Rectangle 23"/>
            <p:cNvSpPr/>
            <p:nvPr/>
          </p:nvSpPr>
          <p:spPr>
            <a:xfrm>
              <a:off x="9181440" y="-8640"/>
              <a:ext cx="3002760" cy="6861960"/>
            </a:xfrm>
            <a:custGeom>
              <a:avLst/>
              <a:gdLst>
                <a:gd name="textAreaLeft" fmla="*/ 0 w 3002760"/>
                <a:gd name="textAreaRight" fmla="*/ 3007440 w 3002760"/>
                <a:gd name="textAreaTop" fmla="*/ 0 h 6861960"/>
                <a:gd name="textAreaBottom" fmla="*/ 6866640 h 686196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167" name="Rectangle 25"/>
            <p:cNvSpPr/>
            <p:nvPr/>
          </p:nvSpPr>
          <p:spPr>
            <a:xfrm>
              <a:off x="9603360" y="-8640"/>
              <a:ext cx="2583720" cy="6861960"/>
            </a:xfrm>
            <a:custGeom>
              <a:avLst/>
              <a:gdLst>
                <a:gd name="textAreaLeft" fmla="*/ 0 w 2583720"/>
                <a:gd name="textAreaRight" fmla="*/ 2588400 w 2583720"/>
                <a:gd name="textAreaTop" fmla="*/ 0 h 6861960"/>
                <a:gd name="textAreaBottom" fmla="*/ 6866640 h 686196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168" name="Isosceles Triangle 23"/>
            <p:cNvSpPr/>
            <p:nvPr/>
          </p:nvSpPr>
          <p:spPr>
            <a:xfrm>
              <a:off x="8932320" y="3048120"/>
              <a:ext cx="3255120" cy="3805200"/>
            </a:xfrm>
            <a:prstGeom prst="triangle">
              <a:avLst>
                <a:gd name="adj" fmla="val 100000"/>
              </a:avLst>
            </a:prstGeom>
            <a:solidFill>
              <a:schemeClr val="accent2">
                <a:alpha val="72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ffffff"/>
                </a:solidFill>
                <a:latin typeface="Arial"/>
                <a:ea typeface="DejaVu Sans"/>
              </a:endParaRPr>
            </a:p>
          </p:txBody>
        </p:sp>
        <p:sp>
          <p:nvSpPr>
            <p:cNvPr id="169" name="Rectangle 27"/>
            <p:cNvSpPr/>
            <p:nvPr/>
          </p:nvSpPr>
          <p:spPr>
            <a:xfrm>
              <a:off x="9334440" y="-8640"/>
              <a:ext cx="2849760" cy="6861960"/>
            </a:xfrm>
            <a:custGeom>
              <a:avLst/>
              <a:gdLst>
                <a:gd name="textAreaLeft" fmla="*/ 0 w 2849760"/>
                <a:gd name="textAreaRight" fmla="*/ 2854440 w 2849760"/>
                <a:gd name="textAreaTop" fmla="*/ 0 h 6861960"/>
                <a:gd name="textAreaBottom" fmla="*/ 6866640 h 686196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ffffff"/>
                </a:solidFill>
                <a:latin typeface="Arial"/>
                <a:ea typeface="DejaVu Sans"/>
              </a:endParaRPr>
            </a:p>
          </p:txBody>
        </p:sp>
        <p:sp>
          <p:nvSpPr>
            <p:cNvPr id="170" name="Rectangle 28"/>
            <p:cNvSpPr/>
            <p:nvPr/>
          </p:nvSpPr>
          <p:spPr>
            <a:xfrm>
              <a:off x="10898640" y="-8640"/>
              <a:ext cx="1285560" cy="6861960"/>
            </a:xfrm>
            <a:custGeom>
              <a:avLst/>
              <a:gdLst>
                <a:gd name="textAreaLeft" fmla="*/ 0 w 1285560"/>
                <a:gd name="textAreaRight" fmla="*/ 1290240 w 1285560"/>
                <a:gd name="textAreaTop" fmla="*/ 0 h 6861960"/>
                <a:gd name="textAreaBottom" fmla="*/ 6866640 h 686196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171" name="Rectangle 29"/>
            <p:cNvSpPr/>
            <p:nvPr/>
          </p:nvSpPr>
          <p:spPr>
            <a:xfrm>
              <a:off x="10938960" y="-8640"/>
              <a:ext cx="1245240" cy="6861960"/>
            </a:xfrm>
            <a:custGeom>
              <a:avLst/>
              <a:gdLst>
                <a:gd name="textAreaLeft" fmla="*/ 0 w 1245240"/>
                <a:gd name="textAreaRight" fmla="*/ 1249920 w 1245240"/>
                <a:gd name="textAreaTop" fmla="*/ 0 h 6861960"/>
                <a:gd name="textAreaBottom" fmla="*/ 6866640 h 686196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172" name="Isosceles Triangle 27"/>
            <p:cNvSpPr/>
            <p:nvPr/>
          </p:nvSpPr>
          <p:spPr>
            <a:xfrm>
              <a:off x="10371600" y="3589920"/>
              <a:ext cx="1812600" cy="3263400"/>
            </a:xfrm>
            <a:prstGeom prst="triangle">
              <a:avLst>
                <a:gd name="adj" fmla="val 100000"/>
              </a:avLst>
            </a:prstGeom>
            <a:solidFill>
              <a:schemeClr val="accent1">
                <a:alpha val="8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173" name="Isosceles Triangle 28"/>
            <p:cNvSpPr/>
            <p:nvPr/>
          </p:nvSpPr>
          <p:spPr>
            <a:xfrm>
              <a:off x="0" y="4013280"/>
              <a:ext cx="443880" cy="2840040"/>
            </a:xfrm>
            <a:prstGeom prst="triangle">
              <a:avLst>
                <a:gd name="adj" fmla="val 0"/>
              </a:avLst>
            </a:prstGeom>
            <a:solidFill>
              <a:schemeClr val="accent1">
                <a:alpha val="85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grpSp>
      <p:sp>
        <p:nvSpPr>
          <p:cNvPr id="174" name="PlaceHolder 1"/>
          <p:cNvSpPr>
            <a:spLocks noGrp="1"/>
          </p:cNvSpPr>
          <p:nvPr>
            <p:ph type="title"/>
          </p:nvPr>
        </p:nvSpPr>
        <p:spPr>
          <a:xfrm>
            <a:off x="677160" y="609480"/>
            <a:ext cx="8592120" cy="1316160"/>
          </a:xfrm>
          <a:prstGeom prst="rect">
            <a:avLst/>
          </a:prstGeom>
          <a:noFill/>
          <a:ln w="0">
            <a:noFill/>
          </a:ln>
        </p:spPr>
        <p:txBody>
          <a:bodyPr lIns="0" rIns="0" tIns="0" bIns="0" anchor="ctr">
            <a:noAutofit/>
          </a:bodyPr>
          <a:p>
            <a:pPr indent="0">
              <a:buNone/>
            </a:pPr>
            <a:r>
              <a:rPr b="0" lang="ru-RU" sz="1800" spc="-1" strike="noStrike">
                <a:solidFill>
                  <a:srgbClr val="000000"/>
                </a:solidFill>
                <a:latin typeface="Arial"/>
              </a:rPr>
              <a:t>Для правки текста заглавия щёлкните мышью</a:t>
            </a:r>
            <a:endParaRPr b="0" lang="ru-RU" sz="1800" spc="-1" strike="noStrike">
              <a:solidFill>
                <a:srgbClr val="000000"/>
              </a:solidFill>
              <a:latin typeface="Arial"/>
            </a:endParaRPr>
          </a:p>
        </p:txBody>
      </p:sp>
      <p:sp>
        <p:nvSpPr>
          <p:cNvPr id="175" name="PlaceHolder 2"/>
          <p:cNvSpPr>
            <a:spLocks noGrp="1"/>
          </p:cNvSpPr>
          <p:nvPr>
            <p:ph type="body"/>
          </p:nvPr>
        </p:nvSpPr>
        <p:spPr>
          <a:xfrm>
            <a:off x="677160" y="2160720"/>
            <a:ext cx="8592120" cy="38761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1800" spc="-1" strike="noStrike">
                <a:solidFill>
                  <a:srgbClr val="000000"/>
                </a:solidFill>
                <a:latin typeface="Arial"/>
              </a:rPr>
              <a:t>Для правки структуры щёлкните мышью</a:t>
            </a:r>
            <a:endParaRPr b="0" lang="ru-R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1800" spc="-1" strike="noStrike">
                <a:solidFill>
                  <a:srgbClr val="000000"/>
                </a:solidFill>
                <a:latin typeface="Arial"/>
              </a:rPr>
              <a:t>Второй уровень структуры</a:t>
            </a:r>
            <a:endParaRPr b="0" lang="ru-R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1800" spc="-1" strike="noStrike">
                <a:solidFill>
                  <a:srgbClr val="000000"/>
                </a:solidFill>
                <a:latin typeface="Arial"/>
              </a:rPr>
              <a:t>Третий уровень структуры</a:t>
            </a:r>
            <a:endParaRPr b="0" lang="ru-R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1800" spc="-1" strike="noStrike">
                <a:solidFill>
                  <a:srgbClr val="000000"/>
                </a:solidFill>
                <a:latin typeface="Arial"/>
              </a:rPr>
              <a:t>Четвёртый уровень структуры</a:t>
            </a:r>
            <a:endParaRPr b="0" lang="ru-R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1800" spc="-1" strike="noStrike">
                <a:solidFill>
                  <a:srgbClr val="000000"/>
                </a:solidFill>
                <a:latin typeface="Arial"/>
              </a:rPr>
              <a:t>Пятый уровень структуры</a:t>
            </a:r>
            <a:endParaRPr b="0" lang="ru-R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1800" spc="-1" strike="noStrike">
                <a:solidFill>
                  <a:srgbClr val="000000"/>
                </a:solidFill>
                <a:latin typeface="Arial"/>
              </a:rPr>
              <a:t>Шестой уровень структуры</a:t>
            </a:r>
            <a:endParaRPr b="0" lang="ru-R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1800" spc="-1" strike="noStrike">
                <a:solidFill>
                  <a:srgbClr val="000000"/>
                </a:solidFill>
                <a:latin typeface="Arial"/>
              </a:rPr>
              <a:t>Седьмой уровень структуры</a:t>
            </a:r>
            <a:endParaRPr b="0" lang="ru-RU" sz="1800" spc="-1" strike="noStrike">
              <a:solidFill>
                <a:srgbClr val="000000"/>
              </a:solidFill>
              <a:latin typeface="Arial"/>
            </a:endParaRPr>
          </a:p>
        </p:txBody>
      </p:sp>
      <p:sp>
        <p:nvSpPr>
          <p:cNvPr id="176" name="PlaceHolder 3"/>
          <p:cNvSpPr>
            <a:spLocks noGrp="1"/>
          </p:cNvSpPr>
          <p:nvPr>
            <p:ph type="ftr" idx="22"/>
          </p:nvPr>
        </p:nvSpPr>
        <p:spPr>
          <a:xfrm>
            <a:off x="677160" y="6041520"/>
            <a:ext cx="6292800" cy="3603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ru-RU" sz="1400" spc="-1" strike="noStrike">
                <a:solidFill>
                  <a:srgbClr val="000000"/>
                </a:solidFill>
                <a:latin typeface="Times New Roman"/>
              </a:defRPr>
            </a:lvl1pPr>
          </a:lstStyle>
          <a:p>
            <a:pPr indent="0" algn="ctr">
              <a:lnSpc>
                <a:spcPct val="100000"/>
              </a:lnSpc>
              <a:buNone/>
              <a:tabLst>
                <a:tab algn="l" pos="0"/>
              </a:tabLst>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177" name="PlaceHolder 4"/>
          <p:cNvSpPr>
            <a:spLocks noGrp="1"/>
          </p:cNvSpPr>
          <p:nvPr>
            <p:ph type="sldNum" idx="23"/>
          </p:nvPr>
        </p:nvSpPr>
        <p:spPr>
          <a:xfrm>
            <a:off x="8590680" y="6041520"/>
            <a:ext cx="678600" cy="36036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900" spc="-1" strike="noStrike">
                <a:solidFill>
                  <a:schemeClr val="accent1"/>
                </a:solidFill>
                <a:latin typeface="Trebuchet MS"/>
              </a:defRPr>
            </a:lvl1pPr>
          </a:lstStyle>
          <a:p>
            <a:pPr indent="0" algn="r" defTabSz="457200">
              <a:lnSpc>
                <a:spcPct val="100000"/>
              </a:lnSpc>
              <a:buNone/>
              <a:tabLst>
                <a:tab algn="l" pos="0"/>
              </a:tabLst>
            </a:pPr>
            <a:fld id="{2BC811F2-40B1-4D3E-BCC8-3F40D39750A4}" type="slidenum">
              <a:rPr b="0" lang="en-US" sz="900" spc="-1" strike="noStrike">
                <a:solidFill>
                  <a:schemeClr val="accent1"/>
                </a:solidFill>
                <a:latin typeface="Trebuchet MS"/>
              </a:rPr>
              <a:t>&lt;номер&gt;</a:t>
            </a:fld>
            <a:endParaRPr b="0" lang="ru-RU" sz="900" spc="-1" strike="noStrike">
              <a:solidFill>
                <a:srgbClr val="000000"/>
              </a:solidFill>
              <a:latin typeface="Times New Roman"/>
            </a:endParaRPr>
          </a:p>
        </p:txBody>
      </p:sp>
      <p:sp>
        <p:nvSpPr>
          <p:cNvPr id="178" name="PlaceHolder 5"/>
          <p:cNvSpPr>
            <a:spLocks noGrp="1"/>
          </p:cNvSpPr>
          <p:nvPr>
            <p:ph type="dt" idx="24"/>
          </p:nvPr>
        </p:nvSpPr>
        <p:spPr>
          <a:xfrm>
            <a:off x="7205040" y="6041520"/>
            <a:ext cx="907200" cy="360360"/>
          </a:xfrm>
          <a:prstGeom prst="rect">
            <a:avLst/>
          </a:prstGeom>
          <a:noFill/>
          <a:ln w="0">
            <a:noFill/>
          </a:ln>
        </p:spPr>
        <p:txBody>
          <a:bodyPr lIns="91440" rIns="91440" tIns="45720" bIns="45720" anchor="ctr">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3" r:id="rId2"/>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81" name="Group 6"/>
          <p:cNvGrpSpPr/>
          <p:nvPr/>
        </p:nvGrpSpPr>
        <p:grpSpPr>
          <a:xfrm>
            <a:off x="0" y="-8640"/>
            <a:ext cx="12192840" cy="6870960"/>
            <a:chOff x="0" y="-8640"/>
            <a:chExt cx="12192840" cy="6870960"/>
          </a:xfrm>
        </p:grpSpPr>
        <p:cxnSp>
          <p:nvCxnSpPr>
            <p:cNvPr id="182" name="Straight Connector 19"/>
            <p:cNvCxnSpPr/>
            <p:nvPr/>
          </p:nvCxnSpPr>
          <p:spPr>
            <a:xfrm>
              <a:off x="9370800" y="0"/>
              <a:ext cx="1224000" cy="6862680"/>
            </a:xfrm>
            <a:prstGeom prst="straightConnector1">
              <a:avLst/>
            </a:prstGeom>
            <a:ln cap="rnd" w="9360">
              <a:solidFill>
                <a:srgbClr val="bfbfbf"/>
              </a:solidFill>
              <a:round/>
            </a:ln>
          </p:spPr>
        </p:cxnSp>
        <p:cxnSp>
          <p:nvCxnSpPr>
            <p:cNvPr id="183" name="Straight Connector 20"/>
            <p:cNvCxnSpPr/>
            <p:nvPr/>
          </p:nvCxnSpPr>
          <p:spPr>
            <a:xfrm flipH="1">
              <a:off x="7425000" y="3681360"/>
              <a:ext cx="4768200" cy="3181320"/>
            </a:xfrm>
            <a:prstGeom prst="straightConnector1">
              <a:avLst/>
            </a:prstGeom>
            <a:ln cap="rnd" w="9360">
              <a:solidFill>
                <a:srgbClr val="d9d9d9"/>
              </a:solidFill>
              <a:round/>
            </a:ln>
          </p:spPr>
        </p:cxnSp>
        <p:sp>
          <p:nvSpPr>
            <p:cNvPr id="184" name="Rectangle 23"/>
            <p:cNvSpPr/>
            <p:nvPr/>
          </p:nvSpPr>
          <p:spPr>
            <a:xfrm>
              <a:off x="9181440" y="-8640"/>
              <a:ext cx="3002760" cy="6861960"/>
            </a:xfrm>
            <a:custGeom>
              <a:avLst/>
              <a:gdLst>
                <a:gd name="textAreaLeft" fmla="*/ 0 w 3002760"/>
                <a:gd name="textAreaRight" fmla="*/ 3007440 w 3002760"/>
                <a:gd name="textAreaTop" fmla="*/ 0 h 6861960"/>
                <a:gd name="textAreaBottom" fmla="*/ 6866640 h 686196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185" name="Rectangle 25"/>
            <p:cNvSpPr/>
            <p:nvPr/>
          </p:nvSpPr>
          <p:spPr>
            <a:xfrm>
              <a:off x="9603360" y="-8640"/>
              <a:ext cx="2583720" cy="6861960"/>
            </a:xfrm>
            <a:custGeom>
              <a:avLst/>
              <a:gdLst>
                <a:gd name="textAreaLeft" fmla="*/ 0 w 2583720"/>
                <a:gd name="textAreaRight" fmla="*/ 2588400 w 2583720"/>
                <a:gd name="textAreaTop" fmla="*/ 0 h 6861960"/>
                <a:gd name="textAreaBottom" fmla="*/ 6866640 h 686196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186" name="Isosceles Triangle 23"/>
            <p:cNvSpPr/>
            <p:nvPr/>
          </p:nvSpPr>
          <p:spPr>
            <a:xfrm>
              <a:off x="8932320" y="3048120"/>
              <a:ext cx="3255120" cy="3805200"/>
            </a:xfrm>
            <a:prstGeom prst="triangle">
              <a:avLst>
                <a:gd name="adj" fmla="val 100000"/>
              </a:avLst>
            </a:prstGeom>
            <a:solidFill>
              <a:schemeClr val="accent2">
                <a:alpha val="72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ffffff"/>
                </a:solidFill>
                <a:latin typeface="Arial"/>
                <a:ea typeface="DejaVu Sans"/>
              </a:endParaRPr>
            </a:p>
          </p:txBody>
        </p:sp>
        <p:sp>
          <p:nvSpPr>
            <p:cNvPr id="187" name="Rectangle 27"/>
            <p:cNvSpPr/>
            <p:nvPr/>
          </p:nvSpPr>
          <p:spPr>
            <a:xfrm>
              <a:off x="9334440" y="-8640"/>
              <a:ext cx="2849760" cy="6861960"/>
            </a:xfrm>
            <a:custGeom>
              <a:avLst/>
              <a:gdLst>
                <a:gd name="textAreaLeft" fmla="*/ 0 w 2849760"/>
                <a:gd name="textAreaRight" fmla="*/ 2854440 w 2849760"/>
                <a:gd name="textAreaTop" fmla="*/ 0 h 6861960"/>
                <a:gd name="textAreaBottom" fmla="*/ 6866640 h 686196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ffffff"/>
                </a:solidFill>
                <a:latin typeface="Arial"/>
                <a:ea typeface="DejaVu Sans"/>
              </a:endParaRPr>
            </a:p>
          </p:txBody>
        </p:sp>
        <p:sp>
          <p:nvSpPr>
            <p:cNvPr id="188" name="Rectangle 28"/>
            <p:cNvSpPr/>
            <p:nvPr/>
          </p:nvSpPr>
          <p:spPr>
            <a:xfrm>
              <a:off x="10898640" y="-8640"/>
              <a:ext cx="1285560" cy="6861960"/>
            </a:xfrm>
            <a:custGeom>
              <a:avLst/>
              <a:gdLst>
                <a:gd name="textAreaLeft" fmla="*/ 0 w 1285560"/>
                <a:gd name="textAreaRight" fmla="*/ 1290240 w 1285560"/>
                <a:gd name="textAreaTop" fmla="*/ 0 h 6861960"/>
                <a:gd name="textAreaBottom" fmla="*/ 6866640 h 686196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189" name="Rectangle 29"/>
            <p:cNvSpPr/>
            <p:nvPr/>
          </p:nvSpPr>
          <p:spPr>
            <a:xfrm>
              <a:off x="10938960" y="-8640"/>
              <a:ext cx="1245240" cy="6861960"/>
            </a:xfrm>
            <a:custGeom>
              <a:avLst/>
              <a:gdLst>
                <a:gd name="textAreaLeft" fmla="*/ 0 w 1245240"/>
                <a:gd name="textAreaRight" fmla="*/ 1249920 w 1245240"/>
                <a:gd name="textAreaTop" fmla="*/ 0 h 6861960"/>
                <a:gd name="textAreaBottom" fmla="*/ 6866640 h 686196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190" name="Isosceles Triangle 27"/>
            <p:cNvSpPr/>
            <p:nvPr/>
          </p:nvSpPr>
          <p:spPr>
            <a:xfrm>
              <a:off x="10371600" y="3589920"/>
              <a:ext cx="1812600" cy="3263400"/>
            </a:xfrm>
            <a:prstGeom prst="triangle">
              <a:avLst>
                <a:gd name="adj" fmla="val 100000"/>
              </a:avLst>
            </a:prstGeom>
            <a:solidFill>
              <a:schemeClr val="accent1">
                <a:alpha val="80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sp>
          <p:nvSpPr>
            <p:cNvPr id="191" name="Isosceles Triangle 28"/>
            <p:cNvSpPr/>
            <p:nvPr/>
          </p:nvSpPr>
          <p:spPr>
            <a:xfrm>
              <a:off x="0" y="4013280"/>
              <a:ext cx="443880" cy="2840040"/>
            </a:xfrm>
            <a:prstGeom prst="triangle">
              <a:avLst>
                <a:gd name="adj" fmla="val 0"/>
              </a:avLst>
            </a:prstGeom>
            <a:solidFill>
              <a:schemeClr val="accent1">
                <a:alpha val="85000"/>
              </a:schemeClr>
            </a:solidFill>
            <a:ln w="12600">
              <a:noFill/>
            </a:ln>
            <a:effectLst>
              <a:outerShdw blurRad="38160" dir="5400000" dist="25560" rotWithShape="0">
                <a:srgbClr val="000000">
                  <a:alpha val="35000"/>
                </a:srgbClr>
              </a:outerShdw>
            </a:effectLst>
          </p:spPr>
          <p:style>
            <a:lnRef idx="0"/>
            <a:fillRef idx="0"/>
            <a:effectRef idx="0"/>
            <a:fontRef idx="minor"/>
          </p:style>
          <p:txBody>
            <a:bodyPr lIns="90000" rIns="90000" tIns="45000" bIns="45000" anchor="t">
              <a:noAutofit/>
            </a:bodyPr>
            <a:p>
              <a:pPr>
                <a:lnSpc>
                  <a:spcPct val="100000"/>
                </a:lnSpc>
              </a:pPr>
              <a:endParaRPr b="0" lang="ru-RU" sz="1800" spc="-1" strike="noStrike">
                <a:solidFill>
                  <a:srgbClr val="000000"/>
                </a:solidFill>
                <a:latin typeface="Arial"/>
                <a:ea typeface="DejaVu Sans"/>
              </a:endParaRPr>
            </a:p>
          </p:txBody>
        </p:sp>
      </p:grpSp>
      <p:sp>
        <p:nvSpPr>
          <p:cNvPr id="192" name="PlaceHolder 1"/>
          <p:cNvSpPr>
            <a:spLocks noGrp="1"/>
          </p:cNvSpPr>
          <p:nvPr>
            <p:ph type="title"/>
          </p:nvPr>
        </p:nvSpPr>
        <p:spPr>
          <a:xfrm>
            <a:off x="677160" y="609480"/>
            <a:ext cx="8592120" cy="1316160"/>
          </a:xfrm>
          <a:prstGeom prst="rect">
            <a:avLst/>
          </a:prstGeom>
          <a:noFill/>
          <a:ln w="0">
            <a:noFill/>
          </a:ln>
        </p:spPr>
        <p:txBody>
          <a:bodyPr lIns="0" rIns="0" tIns="0" bIns="0" anchor="ctr">
            <a:noAutofit/>
          </a:bodyPr>
          <a:p>
            <a:pPr indent="0">
              <a:buNone/>
            </a:pPr>
            <a:r>
              <a:rPr b="0" lang="ru-RU" sz="1800" spc="-1" strike="noStrike">
                <a:solidFill>
                  <a:srgbClr val="000000"/>
                </a:solidFill>
                <a:latin typeface="Arial"/>
              </a:rPr>
              <a:t>Для правки текста заглавия щёлкните мышью</a:t>
            </a:r>
            <a:endParaRPr b="0" lang="ru-RU" sz="1800" spc="-1" strike="noStrike">
              <a:solidFill>
                <a:srgbClr val="000000"/>
              </a:solidFill>
              <a:latin typeface="Arial"/>
            </a:endParaRPr>
          </a:p>
        </p:txBody>
      </p:sp>
      <p:sp>
        <p:nvSpPr>
          <p:cNvPr id="193" name="PlaceHolder 2"/>
          <p:cNvSpPr>
            <a:spLocks noGrp="1"/>
          </p:cNvSpPr>
          <p:nvPr>
            <p:ph type="body"/>
          </p:nvPr>
        </p:nvSpPr>
        <p:spPr>
          <a:xfrm>
            <a:off x="677160" y="2160720"/>
            <a:ext cx="8592120" cy="38761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1800" spc="-1" strike="noStrike">
                <a:solidFill>
                  <a:srgbClr val="000000"/>
                </a:solidFill>
                <a:latin typeface="Arial"/>
              </a:rPr>
              <a:t>Для правки структуры щёлкните мышью</a:t>
            </a:r>
            <a:endParaRPr b="0" lang="ru-R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1800" spc="-1" strike="noStrike">
                <a:solidFill>
                  <a:srgbClr val="000000"/>
                </a:solidFill>
                <a:latin typeface="Arial"/>
              </a:rPr>
              <a:t>Второй уровень структуры</a:t>
            </a:r>
            <a:endParaRPr b="0" lang="ru-R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1800" spc="-1" strike="noStrike">
                <a:solidFill>
                  <a:srgbClr val="000000"/>
                </a:solidFill>
                <a:latin typeface="Arial"/>
              </a:rPr>
              <a:t>Третий уровень структуры</a:t>
            </a:r>
            <a:endParaRPr b="0" lang="ru-R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1800" spc="-1" strike="noStrike">
                <a:solidFill>
                  <a:srgbClr val="000000"/>
                </a:solidFill>
                <a:latin typeface="Arial"/>
              </a:rPr>
              <a:t>Четвёртый уровень структуры</a:t>
            </a:r>
            <a:endParaRPr b="0" lang="ru-R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1800" spc="-1" strike="noStrike">
                <a:solidFill>
                  <a:srgbClr val="000000"/>
                </a:solidFill>
                <a:latin typeface="Arial"/>
              </a:rPr>
              <a:t>Пятый уровень структуры</a:t>
            </a:r>
            <a:endParaRPr b="0" lang="ru-R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1800" spc="-1" strike="noStrike">
                <a:solidFill>
                  <a:srgbClr val="000000"/>
                </a:solidFill>
                <a:latin typeface="Arial"/>
              </a:rPr>
              <a:t>Шестой уровень структуры</a:t>
            </a:r>
            <a:endParaRPr b="0" lang="ru-R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1800" spc="-1" strike="noStrike">
                <a:solidFill>
                  <a:srgbClr val="000000"/>
                </a:solidFill>
                <a:latin typeface="Arial"/>
              </a:rPr>
              <a:t>Седьмой уровень структуры</a:t>
            </a:r>
            <a:endParaRPr b="0" lang="ru-RU" sz="1800" spc="-1" strike="noStrike">
              <a:solidFill>
                <a:srgbClr val="000000"/>
              </a:solidFill>
              <a:latin typeface="Arial"/>
            </a:endParaRPr>
          </a:p>
        </p:txBody>
      </p:sp>
      <p:sp>
        <p:nvSpPr>
          <p:cNvPr id="194" name="PlaceHolder 3"/>
          <p:cNvSpPr>
            <a:spLocks noGrp="1"/>
          </p:cNvSpPr>
          <p:nvPr>
            <p:ph type="ftr" idx="25"/>
          </p:nvPr>
        </p:nvSpPr>
        <p:spPr>
          <a:xfrm>
            <a:off x="677160" y="6041520"/>
            <a:ext cx="6292800" cy="3603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ru-RU" sz="1400" spc="-1" strike="noStrike">
                <a:solidFill>
                  <a:srgbClr val="000000"/>
                </a:solidFill>
                <a:latin typeface="Times New Roman"/>
              </a:defRPr>
            </a:lvl1pPr>
          </a:lstStyle>
          <a:p>
            <a:pPr indent="0" algn="ctr">
              <a:lnSpc>
                <a:spcPct val="100000"/>
              </a:lnSpc>
              <a:buNone/>
              <a:tabLst>
                <a:tab algn="l" pos="0"/>
              </a:tabLst>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195" name="PlaceHolder 4"/>
          <p:cNvSpPr>
            <a:spLocks noGrp="1"/>
          </p:cNvSpPr>
          <p:nvPr>
            <p:ph type="sldNum" idx="26"/>
          </p:nvPr>
        </p:nvSpPr>
        <p:spPr>
          <a:xfrm>
            <a:off x="8590680" y="6041520"/>
            <a:ext cx="678600" cy="36036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900" spc="-1" strike="noStrike">
                <a:solidFill>
                  <a:schemeClr val="accent1"/>
                </a:solidFill>
                <a:latin typeface="Trebuchet MS"/>
              </a:defRPr>
            </a:lvl1pPr>
          </a:lstStyle>
          <a:p>
            <a:pPr indent="0" algn="r" defTabSz="457200">
              <a:lnSpc>
                <a:spcPct val="100000"/>
              </a:lnSpc>
              <a:buNone/>
              <a:tabLst>
                <a:tab algn="l" pos="0"/>
              </a:tabLst>
            </a:pPr>
            <a:fld id="{4C55E27D-72C1-4DF9-B348-17276CE6E07F}" type="slidenum">
              <a:rPr b="0" lang="en-US" sz="900" spc="-1" strike="noStrike">
                <a:solidFill>
                  <a:schemeClr val="accent1"/>
                </a:solidFill>
                <a:latin typeface="Trebuchet MS"/>
              </a:rPr>
              <a:t>&lt;номер&gt;</a:t>
            </a:fld>
            <a:endParaRPr b="0" lang="ru-RU" sz="900" spc="-1" strike="noStrike">
              <a:solidFill>
                <a:srgbClr val="000000"/>
              </a:solidFill>
              <a:latin typeface="Times New Roman"/>
            </a:endParaRPr>
          </a:p>
        </p:txBody>
      </p:sp>
      <p:sp>
        <p:nvSpPr>
          <p:cNvPr id="196" name="PlaceHolder 5"/>
          <p:cNvSpPr>
            <a:spLocks noGrp="1"/>
          </p:cNvSpPr>
          <p:nvPr>
            <p:ph type="dt" idx="27"/>
          </p:nvPr>
        </p:nvSpPr>
        <p:spPr>
          <a:xfrm>
            <a:off x="7205040" y="6041520"/>
            <a:ext cx="907200" cy="360360"/>
          </a:xfrm>
          <a:prstGeom prst="rect">
            <a:avLst/>
          </a:prstGeom>
          <a:noFill/>
          <a:ln w="0">
            <a:noFill/>
          </a:ln>
        </p:spPr>
        <p:txBody>
          <a:bodyPr lIns="91440" rIns="91440" tIns="45720" bIns="45720" anchor="ctr">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5" r:id="rId2"/>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1.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1.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1.xml"/>
</Relationships>
</file>

<file path=ppt/slides/_rels/slide15.xml.rels><?xml version="1.0" encoding="UTF-8"?>
<Relationships xmlns="http://schemas.openxmlformats.org/package/2006/relationships"><Relationship Id="rId1" Type="http://schemas.openxmlformats.org/officeDocument/2006/relationships/hyperlink" Target="https://forms.gle/XtMcp7zFu5trPK599" TargetMode="External"/><Relationship Id="rId2" Type="http://schemas.openxmlformats.org/officeDocument/2006/relationships/slideLayout" Target="../slideLayouts/slideLayout11.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1.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1.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1.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1.xml"/>
</Relationships>
</file>

<file path=ppt/slides/_rels/slide20.xml.rels><?xml version="1.0" encoding="UTF-8"?>
<Relationships xmlns="http://schemas.openxmlformats.org/package/2006/relationships"><Relationship Id="rId1" Type="http://schemas.openxmlformats.org/officeDocument/2006/relationships/hyperlink" Target="https://englishinn.ru/angliyskie-slova-po-teme-jobs-and-occupation-spisok-1.html" TargetMode="External"/><Relationship Id="rId2" Type="http://schemas.openxmlformats.org/officeDocument/2006/relationships/slideLayout" Target="../slideLayouts/slideLayout1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1.xml"/>
</Relationships>
</file>

<file path=ppt/slides/_rels/slide5.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1.jpeg"/><Relationship Id="rId5" Type="http://schemas.openxmlformats.org/officeDocument/2006/relationships/image" Target="../media/image2.jpeg"/><Relationship Id="rId6" Type="http://schemas.openxmlformats.org/officeDocument/2006/relationships/image" Target="../media/image4.jpeg"/><Relationship Id="rId7" Type="http://schemas.openxmlformats.org/officeDocument/2006/relationships/image" Target="../media/image1.jpeg"/><Relationship Id="rId8" Type="http://schemas.openxmlformats.org/officeDocument/2006/relationships/image" Target="../media/image5.jpeg"/><Relationship Id="rId9" Type="http://schemas.openxmlformats.org/officeDocument/2006/relationships/image" Target="../media/image4.jpeg"/><Relationship Id="rId10" Type="http://schemas.openxmlformats.org/officeDocument/2006/relationships/slideLayout" Target="../slideLayouts/slideLayout11.xml"/>
</Relationships>
</file>

<file path=ppt/slides/_rels/slide6.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slideLayout" Target="../slideLayouts/slideLayout1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1.xml"/>
</Relationships>
</file>

<file path=ppt/slides/_rels/slide9.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PlaceHolder 1"/>
          <p:cNvSpPr>
            <a:spLocks noGrp="1"/>
          </p:cNvSpPr>
          <p:nvPr>
            <p:ph type="title"/>
          </p:nvPr>
        </p:nvSpPr>
        <p:spPr>
          <a:xfrm>
            <a:off x="1459800" y="775440"/>
            <a:ext cx="8821080" cy="2673000"/>
          </a:xfrm>
          <a:prstGeom prst="rect">
            <a:avLst/>
          </a:prstGeom>
          <a:noFill/>
          <a:ln w="0">
            <a:noFill/>
          </a:ln>
        </p:spPr>
        <p:txBody>
          <a:bodyPr lIns="91440" rIns="91440" tIns="45720" bIns="45720" anchor="b">
            <a:noAutofit/>
          </a:bodyPr>
          <a:p>
            <a:pPr indent="0" algn="ctr" defTabSz="457200">
              <a:lnSpc>
                <a:spcPct val="100000"/>
              </a:lnSpc>
              <a:buNone/>
              <a:tabLst>
                <a:tab algn="l" pos="0"/>
              </a:tabLst>
            </a:pPr>
            <a:r>
              <a:rPr b="0" lang="ru-RU" sz="5400" spc="-1" strike="noStrike">
                <a:solidFill>
                  <a:schemeClr val="accent1"/>
                </a:solidFill>
                <a:latin typeface="Trebuchet MS"/>
              </a:rPr>
              <a:t>Открытый урок</a:t>
            </a:r>
            <a:endParaRPr b="0" lang="ru-RU" sz="5400" spc="-1" strike="noStrike">
              <a:solidFill>
                <a:srgbClr val="000000"/>
              </a:solidFill>
              <a:latin typeface="Arial"/>
            </a:endParaRPr>
          </a:p>
        </p:txBody>
      </p:sp>
      <p:sp>
        <p:nvSpPr>
          <p:cNvPr id="236" name="PlaceHolder 2"/>
          <p:cNvSpPr>
            <a:spLocks noGrp="1"/>
          </p:cNvSpPr>
          <p:nvPr>
            <p:ph type="subTitle"/>
          </p:nvPr>
        </p:nvSpPr>
        <p:spPr>
          <a:xfrm>
            <a:off x="-360000" y="3671640"/>
            <a:ext cx="9518760" cy="1188360"/>
          </a:xfrm>
          <a:prstGeom prst="rect">
            <a:avLst/>
          </a:prstGeom>
          <a:noFill/>
          <a:ln w="0">
            <a:noFill/>
          </a:ln>
        </p:spPr>
        <p:txBody>
          <a:bodyPr lIns="91440" rIns="91440" tIns="45720" bIns="45720" anchor="t">
            <a:noAutofit/>
          </a:bodyPr>
          <a:p>
            <a:pPr indent="0" algn="r" defTabSz="457200">
              <a:lnSpc>
                <a:spcPct val="100000"/>
              </a:lnSpc>
              <a:spcBef>
                <a:spcPts val="1001"/>
              </a:spcBef>
              <a:buNone/>
              <a:tabLst>
                <a:tab algn="l" pos="0"/>
              </a:tabLst>
            </a:pPr>
            <a:r>
              <a:rPr b="0" lang="ru-RU" sz="6000" spc="-1" strike="noStrike">
                <a:solidFill>
                  <a:schemeClr val="dk1">
                    <a:lumMod val="50000"/>
                    <a:lumOff val="50000"/>
                  </a:schemeClr>
                </a:solidFill>
                <a:latin typeface="Trebuchet MS"/>
              </a:rPr>
              <a:t>Выбор Профессии</a:t>
            </a:r>
            <a:endParaRPr b="0" lang="ru-RU" sz="6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PlaceHolder 1"/>
          <p:cNvSpPr>
            <a:spLocks noGrp="1"/>
          </p:cNvSpPr>
          <p:nvPr>
            <p:ph type="title"/>
          </p:nvPr>
        </p:nvSpPr>
        <p:spPr>
          <a:xfrm>
            <a:off x="358200" y="556920"/>
            <a:ext cx="9190080" cy="1316160"/>
          </a:xfrm>
          <a:prstGeom prst="rect">
            <a:avLst/>
          </a:prstGeom>
          <a:noFill/>
          <a:ln w="0">
            <a:noFill/>
          </a:ln>
        </p:spPr>
        <p:txBody>
          <a:bodyPr lIns="91440" rIns="91440" tIns="45720" bIns="45720" anchor="t">
            <a:noAutofit/>
          </a:bodyPr>
          <a:p>
            <a:pPr indent="0" defTabSz="457200">
              <a:lnSpc>
                <a:spcPct val="100000"/>
              </a:lnSpc>
              <a:buNone/>
              <a:tabLst>
                <a:tab algn="l" pos="0"/>
              </a:tabLst>
            </a:pPr>
            <a:r>
              <a:rPr b="0" lang="en-US" sz="3600" spc="-1" strike="noStrike">
                <a:solidFill>
                  <a:schemeClr val="accent1"/>
                </a:solidFill>
                <a:latin typeface="Trebuchet MS"/>
              </a:rPr>
              <a:t>My future career – </a:t>
            </a:r>
            <a:r>
              <a:rPr b="0" lang="ru-RU" sz="3600" spc="-1" strike="noStrike">
                <a:solidFill>
                  <a:schemeClr val="accent1"/>
                </a:solidFill>
                <a:latin typeface="Trebuchet MS"/>
              </a:rPr>
              <a:t>Текст + аудио + карточки слов</a:t>
            </a:r>
            <a:endParaRPr b="0" lang="ru-RU" sz="3600" spc="-1" strike="noStrike">
              <a:solidFill>
                <a:srgbClr val="000000"/>
              </a:solidFill>
              <a:latin typeface="Arial"/>
            </a:endParaRPr>
          </a:p>
        </p:txBody>
      </p:sp>
      <p:sp>
        <p:nvSpPr>
          <p:cNvPr id="265" name="PlaceHolder 2"/>
          <p:cNvSpPr>
            <a:spLocks noGrp="1"/>
          </p:cNvSpPr>
          <p:nvPr>
            <p:ph/>
          </p:nvPr>
        </p:nvSpPr>
        <p:spPr>
          <a:xfrm>
            <a:off x="0" y="2062800"/>
            <a:ext cx="9906480" cy="4399200"/>
          </a:xfrm>
          <a:prstGeom prst="rect">
            <a:avLst/>
          </a:prstGeom>
          <a:noFill/>
          <a:ln w="0">
            <a:noFill/>
          </a:ln>
        </p:spPr>
        <p:txBody>
          <a:bodyPr lIns="91440" rIns="91440" tIns="45720" bIns="45720" anchor="t">
            <a:normAutofit/>
          </a:bodyPr>
          <a:p>
            <a:pPr marL="343080" indent="-343080" defTabSz="457200">
              <a:lnSpc>
                <a:spcPct val="100000"/>
              </a:lnSpc>
              <a:spcBef>
                <a:spcPts val="1001"/>
              </a:spcBef>
              <a:buClr>
                <a:srgbClr val="90c226"/>
              </a:buClr>
              <a:buSzPct val="80000"/>
              <a:buFont typeface="Wingdings 3" charset="2"/>
              <a:buChar char=""/>
            </a:pPr>
            <a:r>
              <a:rPr b="0" lang="ru-RU" sz="1800" spc="-1" strike="noStrike">
                <a:solidFill>
                  <a:schemeClr val="dk1">
                    <a:lumMod val="75000"/>
                    <a:lumOff val="25000"/>
                  </a:schemeClr>
                </a:solidFill>
                <a:latin typeface="Trebuchet MS"/>
              </a:rPr>
              <a:t>      </a:t>
            </a:r>
            <a:r>
              <a:rPr b="0" lang="en-US" sz="1800" spc="-1" strike="noStrike">
                <a:solidFill>
                  <a:schemeClr val="dk1">
                    <a:lumMod val="75000"/>
                    <a:lumOff val="25000"/>
                  </a:schemeClr>
                </a:solidFill>
                <a:latin typeface="Trebuchet MS"/>
              </a:rPr>
              <a:t>Have you ever thought about what your future life is going to be like? What are you going to do when you finish school? It is never too early or late to start thinking about your future career. Maybe you enjoy some of the subjects at school more than others. If you do, this is a good sign, because they will guide you to your future profession.</a:t>
            </a:r>
            <a:br>
              <a:rPr sz="1800"/>
            </a:br>
            <a:r>
              <a:rPr b="0" lang="ru-RU" sz="1800" spc="-1" strike="noStrike">
                <a:solidFill>
                  <a:schemeClr val="dk1">
                    <a:lumMod val="75000"/>
                    <a:lumOff val="25000"/>
                  </a:schemeClr>
                </a:solidFill>
                <a:latin typeface="Trebuchet MS"/>
              </a:rPr>
              <a:t>      </a:t>
            </a:r>
            <a:r>
              <a:rPr b="0" lang="en-US" sz="1800" spc="-1" strike="noStrike">
                <a:solidFill>
                  <a:schemeClr val="dk1">
                    <a:lumMod val="75000"/>
                    <a:lumOff val="25000"/>
                  </a:schemeClr>
                </a:solidFill>
                <a:latin typeface="Trebuchet MS"/>
              </a:rPr>
              <a:t>In today’s world, your future career can be absolutely anything. It does not necessarily mean having a boss or working in a company. For example, you can become a freelancer. A freelancer is a person who works at home or wherever they want, doing work for their clients. The clients ask a freelancer to do something, and they have to do it until a certain date. As long as the job is getting done, freelancers can choose where and when to work. They can even work at night, or spend a week not working at all, it depends only on them.</a:t>
            </a:r>
            <a:br>
              <a:rPr sz="1800"/>
            </a:br>
            <a:r>
              <a:rPr b="0" lang="ru-RU" sz="1800" spc="-1" strike="noStrike">
                <a:solidFill>
                  <a:schemeClr val="dk1">
                    <a:lumMod val="75000"/>
                    <a:lumOff val="25000"/>
                  </a:schemeClr>
                </a:solidFill>
                <a:latin typeface="Trebuchet MS"/>
              </a:rPr>
              <a:t>      </a:t>
            </a:r>
            <a:r>
              <a:rPr b="0" lang="en-US" sz="1800" spc="-1" strike="noStrike">
                <a:solidFill>
                  <a:schemeClr val="dk1">
                    <a:lumMod val="75000"/>
                    <a:lumOff val="25000"/>
                  </a:schemeClr>
                </a:solidFill>
                <a:latin typeface="Trebuchet MS"/>
              </a:rPr>
              <a:t>Also, there are a lot of jobs that require creativity. For example, you can become a DJ, a musician, or an actor. These professions might require a great deal of training, practice and probably some talent.</a:t>
            </a:r>
            <a:endParaRPr b="0" lang="ru-R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PlaceHolder 1"/>
          <p:cNvSpPr>
            <a:spLocks noGrp="1"/>
          </p:cNvSpPr>
          <p:nvPr>
            <p:ph/>
          </p:nvPr>
        </p:nvSpPr>
        <p:spPr>
          <a:xfrm>
            <a:off x="199440" y="1422360"/>
            <a:ext cx="9581760" cy="4209840"/>
          </a:xfrm>
          <a:prstGeom prst="rect">
            <a:avLst/>
          </a:prstGeom>
          <a:noFill/>
          <a:ln w="0">
            <a:noFill/>
          </a:ln>
        </p:spPr>
        <p:txBody>
          <a:bodyPr lIns="91440" rIns="91440" tIns="45720" bIns="45720" anchor="t">
            <a:normAutofit/>
          </a:bodyPr>
          <a:p>
            <a:pPr indent="0" defTabSz="457200">
              <a:lnSpc>
                <a:spcPct val="100000"/>
              </a:lnSpc>
              <a:spcBef>
                <a:spcPts val="1001"/>
              </a:spcBef>
              <a:buNone/>
              <a:tabLst>
                <a:tab algn="l" pos="0"/>
              </a:tabLst>
            </a:pPr>
            <a:r>
              <a:rPr b="0" lang="ru-RU" sz="1800" spc="-1" strike="noStrike">
                <a:solidFill>
                  <a:schemeClr val="dk1">
                    <a:lumMod val="75000"/>
                    <a:lumOff val="25000"/>
                  </a:schemeClr>
                </a:solidFill>
                <a:latin typeface="Trebuchet MS"/>
              </a:rPr>
              <a:t>       </a:t>
            </a:r>
            <a:r>
              <a:rPr b="0" lang="en-US" sz="1800" spc="-1" strike="noStrike">
                <a:solidFill>
                  <a:schemeClr val="dk1">
                    <a:lumMod val="75000"/>
                    <a:lumOff val="25000"/>
                  </a:schemeClr>
                </a:solidFill>
                <a:latin typeface="Trebuchet MS"/>
              </a:rPr>
              <a:t>Some people become entrepreneurs. They run their own businesses, make jobs and fill the needs of society, although running a business is a lot of responsibility. A lot of people depend on an entrepreneur including their employees, partners and clients.</a:t>
            </a:r>
            <a:br>
              <a:rPr sz="1800"/>
            </a:br>
            <a:r>
              <a:rPr b="0" lang="ru-RU" sz="1800" spc="-1" strike="noStrike">
                <a:solidFill>
                  <a:schemeClr val="dk1">
                    <a:lumMod val="75000"/>
                    <a:lumOff val="25000"/>
                  </a:schemeClr>
                </a:solidFill>
                <a:latin typeface="Trebuchet MS"/>
              </a:rPr>
              <a:t>      </a:t>
            </a:r>
            <a:r>
              <a:rPr b="0" lang="en-US" sz="1800" spc="-1" strike="noStrike">
                <a:solidFill>
                  <a:schemeClr val="dk1">
                    <a:lumMod val="75000"/>
                    <a:lumOff val="25000"/>
                  </a:schemeClr>
                </a:solidFill>
                <a:latin typeface="Trebuchet MS"/>
              </a:rPr>
              <a:t>Many people enjoy working in more traditional industries. If you love baking pastry or taking care of animals, you should follow your real passion. It is up to you what occupation to choose.</a:t>
            </a:r>
            <a:br>
              <a:rPr sz="1800"/>
            </a:br>
            <a:r>
              <a:rPr b="0" lang="en-US" sz="1800" spc="-1" strike="noStrike">
                <a:solidFill>
                  <a:schemeClr val="dk1">
                    <a:lumMod val="75000"/>
                    <a:lumOff val="25000"/>
                  </a:schemeClr>
                </a:solidFill>
                <a:latin typeface="Trebuchet MS"/>
              </a:rPr>
              <a:t>In conclusion, I would like to say that choosing your future career is not easy but it is surely rewarding to do something you love.</a:t>
            </a:r>
            <a:endParaRPr b="0" lang="ru-R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7" name="PlaceHolder 1"/>
          <p:cNvSpPr>
            <a:spLocks noGrp="1"/>
          </p:cNvSpPr>
          <p:nvPr>
            <p:ph type="title"/>
          </p:nvPr>
        </p:nvSpPr>
        <p:spPr>
          <a:xfrm>
            <a:off x="677160" y="609480"/>
            <a:ext cx="8592120" cy="1316160"/>
          </a:xfrm>
          <a:prstGeom prst="rect">
            <a:avLst/>
          </a:prstGeom>
          <a:noFill/>
          <a:ln w="0">
            <a:noFill/>
          </a:ln>
        </p:spPr>
        <p:txBody>
          <a:bodyPr lIns="91440" rIns="91440" tIns="45720" bIns="45720" anchor="t">
            <a:noAutofit/>
          </a:bodyPr>
          <a:p>
            <a:pPr indent="0" defTabSz="457200">
              <a:lnSpc>
                <a:spcPct val="100000"/>
              </a:lnSpc>
              <a:buNone/>
              <a:tabLst>
                <a:tab algn="l" pos="0"/>
              </a:tabLst>
            </a:pPr>
            <a:r>
              <a:rPr b="0" lang="ru-RU" sz="3600" spc="-1" strike="noStrike">
                <a:solidFill>
                  <a:schemeClr val="accent1"/>
                </a:solidFill>
                <a:latin typeface="Trebuchet MS"/>
              </a:rPr>
              <a:t>Полезные слова</a:t>
            </a:r>
            <a:endParaRPr b="0" lang="ru-RU" sz="3600" spc="-1" strike="noStrike">
              <a:solidFill>
                <a:srgbClr val="000000"/>
              </a:solidFill>
              <a:latin typeface="Arial"/>
            </a:endParaRPr>
          </a:p>
        </p:txBody>
      </p:sp>
      <p:sp>
        <p:nvSpPr>
          <p:cNvPr id="268" name="PlaceHolder 2"/>
          <p:cNvSpPr>
            <a:spLocks noGrp="1"/>
          </p:cNvSpPr>
          <p:nvPr>
            <p:ph/>
          </p:nvPr>
        </p:nvSpPr>
        <p:spPr>
          <a:xfrm>
            <a:off x="528120" y="1649880"/>
            <a:ext cx="9790920" cy="4514760"/>
          </a:xfrm>
          <a:prstGeom prst="rect">
            <a:avLst/>
          </a:prstGeom>
          <a:noFill/>
          <a:ln w="0">
            <a:noFill/>
          </a:ln>
        </p:spPr>
        <p:txBody>
          <a:bodyPr lIns="91440" rIns="91440" tIns="45720" bIns="45720" anchor="t">
            <a:normAutofit fontScale="75000"/>
          </a:bodyPr>
          <a:p>
            <a:pPr indent="0" defTabSz="457200">
              <a:lnSpc>
                <a:spcPct val="100000"/>
              </a:lnSpc>
              <a:spcBef>
                <a:spcPts val="1001"/>
              </a:spcBef>
              <a:buNone/>
              <a:tabLst>
                <a:tab algn="l" pos="0"/>
              </a:tabLst>
            </a:pPr>
            <a:endParaRPr b="0" lang="ru-RU" sz="1800" spc="-1" strike="noStrike">
              <a:solidFill>
                <a:srgbClr val="000000"/>
              </a:solidFill>
              <a:latin typeface="Arial"/>
            </a:endParaRPr>
          </a:p>
          <a:p>
            <a:pPr marL="343080" indent="-343080" defTabSz="457200">
              <a:lnSpc>
                <a:spcPct val="100000"/>
              </a:lnSpc>
              <a:spcBef>
                <a:spcPts val="1001"/>
              </a:spcBef>
              <a:buClr>
                <a:srgbClr val="90c226"/>
              </a:buClr>
              <a:buSzPct val="80000"/>
              <a:buFont typeface="Wingdings 3" charset="2"/>
              <a:buChar char=""/>
              <a:tabLst>
                <a:tab algn="l" pos="0"/>
              </a:tabLst>
            </a:pPr>
            <a:r>
              <a:rPr b="1" lang="ru-RU" sz="1800" spc="-1" strike="noStrike">
                <a:solidFill>
                  <a:schemeClr val="dk1">
                    <a:lumMod val="75000"/>
                    <a:lumOff val="25000"/>
                  </a:schemeClr>
                </a:solidFill>
                <a:latin typeface="Trebuchet MS"/>
              </a:rPr>
              <a:t>this is a good sign</a:t>
            </a:r>
            <a:r>
              <a:rPr b="0" lang="ru-RU" sz="1800" spc="-1" strike="noStrike">
                <a:solidFill>
                  <a:schemeClr val="dk1">
                    <a:lumMod val="75000"/>
                    <a:lumOff val="25000"/>
                  </a:schemeClr>
                </a:solidFill>
                <a:latin typeface="Trebuchet MS"/>
              </a:rPr>
              <a:t> – это хороший знак</a:t>
            </a:r>
            <a:endParaRPr b="0" lang="ru-RU" sz="1800" spc="-1" strike="noStrike">
              <a:solidFill>
                <a:srgbClr val="000000"/>
              </a:solidFill>
              <a:latin typeface="Arial"/>
            </a:endParaRPr>
          </a:p>
          <a:p>
            <a:pPr marL="343080" indent="-343080" defTabSz="457200">
              <a:lnSpc>
                <a:spcPct val="100000"/>
              </a:lnSpc>
              <a:spcBef>
                <a:spcPts val="1001"/>
              </a:spcBef>
              <a:buClr>
                <a:srgbClr val="90c226"/>
              </a:buClr>
              <a:buSzPct val="80000"/>
              <a:buFont typeface="Wingdings 3" charset="2"/>
              <a:buChar char=""/>
              <a:tabLst>
                <a:tab algn="l" pos="0"/>
              </a:tabLst>
            </a:pPr>
            <a:r>
              <a:rPr b="1" lang="ru-RU" sz="1800" spc="-1" strike="noStrike">
                <a:solidFill>
                  <a:schemeClr val="dk1">
                    <a:lumMod val="75000"/>
                    <a:lumOff val="25000"/>
                  </a:schemeClr>
                </a:solidFill>
                <a:latin typeface="Trebuchet MS"/>
              </a:rPr>
              <a:t>to</a:t>
            </a:r>
            <a:r>
              <a:rPr b="0" lang="ru-RU" sz="1800" spc="-1" strike="noStrike">
                <a:solidFill>
                  <a:schemeClr val="dk1">
                    <a:lumMod val="75000"/>
                    <a:lumOff val="25000"/>
                  </a:schemeClr>
                </a:solidFill>
                <a:latin typeface="Trebuchet MS"/>
              </a:rPr>
              <a:t> </a:t>
            </a:r>
            <a:r>
              <a:rPr b="1" lang="ru-RU" sz="1800" spc="-1" strike="noStrike">
                <a:solidFill>
                  <a:schemeClr val="dk1">
                    <a:lumMod val="75000"/>
                    <a:lumOff val="25000"/>
                  </a:schemeClr>
                </a:solidFill>
                <a:latin typeface="Trebuchet MS"/>
              </a:rPr>
              <a:t>guide</a:t>
            </a:r>
            <a:r>
              <a:rPr b="0" lang="ru-RU" sz="1800" spc="-1" strike="noStrike">
                <a:solidFill>
                  <a:schemeClr val="dk1">
                    <a:lumMod val="75000"/>
                    <a:lumOff val="25000"/>
                  </a:schemeClr>
                </a:solidFill>
                <a:latin typeface="Trebuchet MS"/>
              </a:rPr>
              <a:t> </a:t>
            </a:r>
            <a:r>
              <a:rPr b="1" lang="ru-RU" sz="1800" spc="-1" strike="noStrike">
                <a:solidFill>
                  <a:schemeClr val="dk1">
                    <a:lumMod val="75000"/>
                    <a:lumOff val="25000"/>
                  </a:schemeClr>
                </a:solidFill>
                <a:latin typeface="Trebuchet MS"/>
              </a:rPr>
              <a:t>smb</a:t>
            </a:r>
            <a:r>
              <a:rPr b="0" lang="ru-RU" sz="1800" spc="-1" strike="noStrike">
                <a:solidFill>
                  <a:schemeClr val="dk1">
                    <a:lumMod val="75000"/>
                    <a:lumOff val="25000"/>
                  </a:schemeClr>
                </a:solidFill>
                <a:latin typeface="Trebuchet MS"/>
              </a:rPr>
              <a:t> </a:t>
            </a:r>
            <a:r>
              <a:rPr b="1" lang="ru-RU" sz="1800" spc="-1" strike="noStrike">
                <a:solidFill>
                  <a:schemeClr val="dk1">
                    <a:lumMod val="75000"/>
                    <a:lumOff val="25000"/>
                  </a:schemeClr>
                </a:solidFill>
                <a:latin typeface="Trebuchet MS"/>
              </a:rPr>
              <a:t>to</a:t>
            </a:r>
            <a:r>
              <a:rPr b="0" lang="ru-RU" sz="1800" spc="-1" strike="noStrike">
                <a:solidFill>
                  <a:schemeClr val="dk1">
                    <a:lumMod val="75000"/>
                    <a:lumOff val="25000"/>
                  </a:schemeClr>
                </a:solidFill>
                <a:latin typeface="Trebuchet MS"/>
              </a:rPr>
              <a:t> </a:t>
            </a:r>
            <a:r>
              <a:rPr b="1" lang="ru-RU" sz="1800" spc="-1" strike="noStrike">
                <a:solidFill>
                  <a:schemeClr val="dk1">
                    <a:lumMod val="75000"/>
                    <a:lumOff val="25000"/>
                  </a:schemeClr>
                </a:solidFill>
                <a:latin typeface="Trebuchet MS"/>
              </a:rPr>
              <a:t>smt</a:t>
            </a:r>
            <a:r>
              <a:rPr b="0" lang="ru-RU" sz="1800" spc="-1" strike="noStrike">
                <a:solidFill>
                  <a:schemeClr val="dk1">
                    <a:lumMod val="75000"/>
                    <a:lumOff val="25000"/>
                  </a:schemeClr>
                </a:solidFill>
                <a:latin typeface="Trebuchet MS"/>
              </a:rPr>
              <a:t> – привести кого-то к чему-то</a:t>
            </a:r>
            <a:endParaRPr b="0" lang="ru-RU" sz="1800" spc="-1" strike="noStrike">
              <a:solidFill>
                <a:srgbClr val="000000"/>
              </a:solidFill>
              <a:latin typeface="Arial"/>
            </a:endParaRPr>
          </a:p>
          <a:p>
            <a:pPr marL="343080" indent="-343080" defTabSz="457200">
              <a:lnSpc>
                <a:spcPct val="100000"/>
              </a:lnSpc>
              <a:spcBef>
                <a:spcPts val="1001"/>
              </a:spcBef>
              <a:buClr>
                <a:srgbClr val="90c226"/>
              </a:buClr>
              <a:buSzPct val="80000"/>
              <a:buFont typeface="Wingdings 3" charset="2"/>
              <a:buChar char=""/>
              <a:tabLst>
                <a:tab algn="l" pos="0"/>
              </a:tabLst>
            </a:pPr>
            <a:r>
              <a:rPr b="1" lang="ru-RU" sz="1800" spc="-1" strike="noStrike">
                <a:solidFill>
                  <a:schemeClr val="dk1">
                    <a:lumMod val="75000"/>
                    <a:lumOff val="25000"/>
                  </a:schemeClr>
                </a:solidFill>
                <a:latin typeface="Trebuchet MS"/>
              </a:rPr>
              <a:t>to</a:t>
            </a:r>
            <a:r>
              <a:rPr b="0" lang="ru-RU" sz="1800" spc="-1" strike="noStrike">
                <a:solidFill>
                  <a:schemeClr val="dk1">
                    <a:lumMod val="75000"/>
                    <a:lumOff val="25000"/>
                  </a:schemeClr>
                </a:solidFill>
                <a:latin typeface="Trebuchet MS"/>
              </a:rPr>
              <a:t> </a:t>
            </a:r>
            <a:r>
              <a:rPr b="1" lang="ru-RU" sz="1800" spc="-1" strike="noStrike">
                <a:solidFill>
                  <a:schemeClr val="dk1">
                    <a:lumMod val="75000"/>
                    <a:lumOff val="25000"/>
                  </a:schemeClr>
                </a:solidFill>
                <a:latin typeface="Trebuchet MS"/>
              </a:rPr>
              <a:t>get</a:t>
            </a:r>
            <a:r>
              <a:rPr b="0" lang="ru-RU" sz="1800" spc="-1" strike="noStrike">
                <a:solidFill>
                  <a:schemeClr val="dk1">
                    <a:lumMod val="75000"/>
                    <a:lumOff val="25000"/>
                  </a:schemeClr>
                </a:solidFill>
                <a:latin typeface="Trebuchet MS"/>
              </a:rPr>
              <a:t> </a:t>
            </a:r>
            <a:r>
              <a:rPr b="1" lang="ru-RU" sz="1800" spc="-1" strike="noStrike">
                <a:solidFill>
                  <a:schemeClr val="dk1">
                    <a:lumMod val="75000"/>
                    <a:lumOff val="25000"/>
                  </a:schemeClr>
                </a:solidFill>
                <a:latin typeface="Trebuchet MS"/>
              </a:rPr>
              <a:t>the</a:t>
            </a:r>
            <a:r>
              <a:rPr b="0" lang="ru-RU" sz="1800" spc="-1" strike="noStrike">
                <a:solidFill>
                  <a:schemeClr val="dk1">
                    <a:lumMod val="75000"/>
                    <a:lumOff val="25000"/>
                  </a:schemeClr>
                </a:solidFill>
                <a:latin typeface="Trebuchet MS"/>
              </a:rPr>
              <a:t> </a:t>
            </a:r>
            <a:r>
              <a:rPr b="1" lang="ru-RU" sz="1800" spc="-1" strike="noStrike">
                <a:solidFill>
                  <a:schemeClr val="dk1">
                    <a:lumMod val="75000"/>
                    <a:lumOff val="25000"/>
                  </a:schemeClr>
                </a:solidFill>
                <a:latin typeface="Trebuchet MS"/>
              </a:rPr>
              <a:t>job</a:t>
            </a:r>
            <a:r>
              <a:rPr b="0" lang="ru-RU" sz="1800" spc="-1" strike="noStrike">
                <a:solidFill>
                  <a:schemeClr val="dk1">
                    <a:lumMod val="75000"/>
                    <a:lumOff val="25000"/>
                  </a:schemeClr>
                </a:solidFill>
                <a:latin typeface="Trebuchet MS"/>
              </a:rPr>
              <a:t> </a:t>
            </a:r>
            <a:r>
              <a:rPr b="1" lang="ru-RU" sz="1800" spc="-1" strike="noStrike">
                <a:solidFill>
                  <a:schemeClr val="dk1">
                    <a:lumMod val="75000"/>
                    <a:lumOff val="25000"/>
                  </a:schemeClr>
                </a:solidFill>
                <a:latin typeface="Trebuchet MS"/>
              </a:rPr>
              <a:t>done</a:t>
            </a:r>
            <a:r>
              <a:rPr b="0" lang="ru-RU" sz="1800" spc="-1" strike="noStrike">
                <a:solidFill>
                  <a:schemeClr val="dk1">
                    <a:lumMod val="75000"/>
                    <a:lumOff val="25000"/>
                  </a:schemeClr>
                </a:solidFill>
                <a:latin typeface="Trebuchet MS"/>
              </a:rPr>
              <a:t> – выполнить работу, сделать так, чтобы она была выполнена</a:t>
            </a:r>
            <a:endParaRPr b="0" lang="ru-RU" sz="1800" spc="-1" strike="noStrike">
              <a:solidFill>
                <a:srgbClr val="000000"/>
              </a:solidFill>
              <a:latin typeface="Arial"/>
            </a:endParaRPr>
          </a:p>
          <a:p>
            <a:pPr marL="343080" indent="-343080" defTabSz="457200">
              <a:lnSpc>
                <a:spcPct val="100000"/>
              </a:lnSpc>
              <a:spcBef>
                <a:spcPts val="1001"/>
              </a:spcBef>
              <a:buClr>
                <a:srgbClr val="90c226"/>
              </a:buClr>
              <a:buSzPct val="80000"/>
              <a:buFont typeface="Wingdings 3" charset="2"/>
              <a:buChar char=""/>
              <a:tabLst>
                <a:tab algn="l" pos="0"/>
              </a:tabLst>
            </a:pPr>
            <a:r>
              <a:rPr b="1" lang="ru-RU" sz="1800" spc="-1" strike="noStrike">
                <a:solidFill>
                  <a:schemeClr val="dk1">
                    <a:lumMod val="75000"/>
                    <a:lumOff val="25000"/>
                  </a:schemeClr>
                </a:solidFill>
                <a:latin typeface="Trebuchet MS"/>
              </a:rPr>
              <a:t>training</a:t>
            </a:r>
            <a:r>
              <a:rPr b="0" lang="ru-RU" sz="1800" spc="-1" strike="noStrike">
                <a:solidFill>
                  <a:schemeClr val="dk1">
                    <a:lumMod val="75000"/>
                    <a:lumOff val="25000"/>
                  </a:schemeClr>
                </a:solidFill>
                <a:latin typeface="Trebuchet MS"/>
              </a:rPr>
              <a:t> – обучение, в т.ч. профессиональное (в данном контексте)</a:t>
            </a:r>
            <a:endParaRPr b="0" lang="ru-RU" sz="1800" spc="-1" strike="noStrike">
              <a:solidFill>
                <a:srgbClr val="000000"/>
              </a:solidFill>
              <a:latin typeface="Arial"/>
            </a:endParaRPr>
          </a:p>
          <a:p>
            <a:pPr marL="343080" indent="-343080" defTabSz="457200">
              <a:lnSpc>
                <a:spcPct val="100000"/>
              </a:lnSpc>
              <a:spcBef>
                <a:spcPts val="1001"/>
              </a:spcBef>
              <a:buClr>
                <a:srgbClr val="90c226"/>
              </a:buClr>
              <a:buSzPct val="80000"/>
              <a:buFont typeface="Wingdings 3" charset="2"/>
              <a:buChar char=""/>
              <a:tabLst>
                <a:tab algn="l" pos="0"/>
              </a:tabLst>
            </a:pPr>
            <a:r>
              <a:rPr b="1" lang="ru-RU" sz="1800" spc="-1" strike="noStrike">
                <a:solidFill>
                  <a:schemeClr val="dk1">
                    <a:lumMod val="75000"/>
                    <a:lumOff val="25000"/>
                  </a:schemeClr>
                </a:solidFill>
                <a:latin typeface="Trebuchet MS"/>
              </a:rPr>
              <a:t>entrepreneur</a:t>
            </a:r>
            <a:r>
              <a:rPr b="0" lang="ru-RU" sz="1800" spc="-1" strike="noStrike">
                <a:solidFill>
                  <a:schemeClr val="dk1">
                    <a:lumMod val="75000"/>
                    <a:lumOff val="25000"/>
                  </a:schemeClr>
                </a:solidFill>
                <a:latin typeface="Trebuchet MS"/>
              </a:rPr>
              <a:t> – предприниматель, бизнесмен</a:t>
            </a:r>
            <a:endParaRPr b="0" lang="ru-RU" sz="1800" spc="-1" strike="noStrike">
              <a:solidFill>
                <a:srgbClr val="000000"/>
              </a:solidFill>
              <a:latin typeface="Arial"/>
            </a:endParaRPr>
          </a:p>
          <a:p>
            <a:pPr marL="343080" indent="-343080" defTabSz="457200">
              <a:lnSpc>
                <a:spcPct val="100000"/>
              </a:lnSpc>
              <a:spcBef>
                <a:spcPts val="1001"/>
              </a:spcBef>
              <a:buClr>
                <a:srgbClr val="90c226"/>
              </a:buClr>
              <a:buSzPct val="80000"/>
              <a:buFont typeface="Wingdings 3" charset="2"/>
              <a:buChar char=""/>
              <a:tabLst>
                <a:tab algn="l" pos="0"/>
              </a:tabLst>
            </a:pPr>
            <a:r>
              <a:rPr b="1" lang="ru-RU" sz="1800" spc="-1" strike="noStrike">
                <a:solidFill>
                  <a:schemeClr val="dk1">
                    <a:lumMod val="75000"/>
                    <a:lumOff val="25000"/>
                  </a:schemeClr>
                </a:solidFill>
                <a:latin typeface="Trebuchet MS"/>
              </a:rPr>
              <a:t>to run a business</a:t>
            </a:r>
            <a:r>
              <a:rPr b="0" lang="ru-RU" sz="1800" spc="-1" strike="noStrike">
                <a:solidFill>
                  <a:schemeClr val="dk1">
                    <a:lumMod val="75000"/>
                    <a:lumOff val="25000"/>
                  </a:schemeClr>
                </a:solidFill>
                <a:latin typeface="Trebuchet MS"/>
              </a:rPr>
              <a:t> – управлять бизнесом</a:t>
            </a:r>
            <a:endParaRPr b="0" lang="ru-RU" sz="1800" spc="-1" strike="noStrike">
              <a:solidFill>
                <a:srgbClr val="000000"/>
              </a:solidFill>
              <a:latin typeface="Arial"/>
            </a:endParaRPr>
          </a:p>
          <a:p>
            <a:pPr marL="343080" indent="-343080" defTabSz="457200">
              <a:lnSpc>
                <a:spcPct val="100000"/>
              </a:lnSpc>
              <a:spcBef>
                <a:spcPts val="1001"/>
              </a:spcBef>
              <a:buClr>
                <a:srgbClr val="90c226"/>
              </a:buClr>
              <a:buSzPct val="80000"/>
              <a:buFont typeface="Wingdings 3" charset="2"/>
              <a:buChar char=""/>
              <a:tabLst>
                <a:tab algn="l" pos="0"/>
              </a:tabLst>
            </a:pPr>
            <a:r>
              <a:rPr b="1" lang="ru-RU" sz="1800" spc="-1" strike="noStrike">
                <a:solidFill>
                  <a:schemeClr val="dk1">
                    <a:lumMod val="75000"/>
                    <a:lumOff val="25000"/>
                  </a:schemeClr>
                </a:solidFill>
                <a:latin typeface="Trebuchet MS"/>
              </a:rPr>
              <a:t>to</a:t>
            </a:r>
            <a:r>
              <a:rPr b="0" lang="ru-RU" sz="1800" spc="-1" strike="noStrike">
                <a:solidFill>
                  <a:schemeClr val="dk1">
                    <a:lumMod val="75000"/>
                    <a:lumOff val="25000"/>
                  </a:schemeClr>
                </a:solidFill>
                <a:latin typeface="Trebuchet MS"/>
              </a:rPr>
              <a:t> </a:t>
            </a:r>
            <a:r>
              <a:rPr b="1" lang="ru-RU" sz="1800" spc="-1" strike="noStrike">
                <a:solidFill>
                  <a:schemeClr val="dk1">
                    <a:lumMod val="75000"/>
                    <a:lumOff val="25000"/>
                  </a:schemeClr>
                </a:solidFill>
                <a:latin typeface="Trebuchet MS"/>
              </a:rPr>
              <a:t>depend</a:t>
            </a:r>
            <a:r>
              <a:rPr b="0" lang="ru-RU" sz="1800" spc="-1" strike="noStrike">
                <a:solidFill>
                  <a:schemeClr val="dk1">
                    <a:lumMod val="75000"/>
                    <a:lumOff val="25000"/>
                  </a:schemeClr>
                </a:solidFill>
                <a:latin typeface="Trebuchet MS"/>
              </a:rPr>
              <a:t> </a:t>
            </a:r>
            <a:r>
              <a:rPr b="1" lang="ru-RU" sz="1800" spc="-1" strike="noStrike">
                <a:solidFill>
                  <a:schemeClr val="dk1">
                    <a:lumMod val="75000"/>
                    <a:lumOff val="25000"/>
                  </a:schemeClr>
                </a:solidFill>
                <a:latin typeface="Trebuchet MS"/>
              </a:rPr>
              <a:t>on</a:t>
            </a:r>
            <a:r>
              <a:rPr b="0" lang="ru-RU" sz="1800" spc="-1" strike="noStrike">
                <a:solidFill>
                  <a:schemeClr val="dk1">
                    <a:lumMod val="75000"/>
                    <a:lumOff val="25000"/>
                  </a:schemeClr>
                </a:solidFill>
                <a:latin typeface="Trebuchet MS"/>
              </a:rPr>
              <a:t> </a:t>
            </a:r>
            <a:r>
              <a:rPr b="1" lang="ru-RU" sz="1800" spc="-1" strike="noStrike">
                <a:solidFill>
                  <a:schemeClr val="dk1">
                    <a:lumMod val="75000"/>
                    <a:lumOff val="25000"/>
                  </a:schemeClr>
                </a:solidFill>
                <a:latin typeface="Trebuchet MS"/>
              </a:rPr>
              <a:t>smb</a:t>
            </a:r>
            <a:r>
              <a:rPr b="0" lang="ru-RU" sz="1800" spc="-1" strike="noStrike">
                <a:solidFill>
                  <a:schemeClr val="dk1">
                    <a:lumMod val="75000"/>
                    <a:lumOff val="25000"/>
                  </a:schemeClr>
                </a:solidFill>
                <a:latin typeface="Trebuchet MS"/>
              </a:rPr>
              <a:t> – зависеть от кого-то</a:t>
            </a:r>
            <a:endParaRPr b="0" lang="ru-RU" sz="1800" spc="-1" strike="noStrike">
              <a:solidFill>
                <a:srgbClr val="000000"/>
              </a:solidFill>
              <a:latin typeface="Arial"/>
            </a:endParaRPr>
          </a:p>
          <a:p>
            <a:pPr marL="343080" indent="-343080" defTabSz="457200">
              <a:lnSpc>
                <a:spcPct val="100000"/>
              </a:lnSpc>
              <a:spcBef>
                <a:spcPts val="1001"/>
              </a:spcBef>
              <a:buClr>
                <a:srgbClr val="90c226"/>
              </a:buClr>
              <a:buSzPct val="80000"/>
              <a:buFont typeface="Wingdings 3" charset="2"/>
              <a:buChar char=""/>
              <a:tabLst>
                <a:tab algn="l" pos="0"/>
              </a:tabLst>
            </a:pPr>
            <a:r>
              <a:rPr b="1" lang="ru-RU" sz="1800" spc="-1" strike="noStrike">
                <a:solidFill>
                  <a:schemeClr val="dk1">
                    <a:lumMod val="75000"/>
                    <a:lumOff val="25000"/>
                  </a:schemeClr>
                </a:solidFill>
                <a:latin typeface="Trebuchet MS"/>
              </a:rPr>
              <a:t>employee</a:t>
            </a:r>
            <a:r>
              <a:rPr b="0" lang="ru-RU" sz="1800" spc="-1" strike="noStrike">
                <a:solidFill>
                  <a:schemeClr val="dk1">
                    <a:lumMod val="75000"/>
                    <a:lumOff val="25000"/>
                  </a:schemeClr>
                </a:solidFill>
                <a:latin typeface="Trebuchet MS"/>
              </a:rPr>
              <a:t> – работник (employer – наниматель)</a:t>
            </a:r>
            <a:endParaRPr b="0" lang="ru-RU" sz="1800" spc="-1" strike="noStrike">
              <a:solidFill>
                <a:srgbClr val="000000"/>
              </a:solidFill>
              <a:latin typeface="Arial"/>
            </a:endParaRPr>
          </a:p>
          <a:p>
            <a:pPr marL="343080" indent="-343080" defTabSz="457200">
              <a:lnSpc>
                <a:spcPct val="100000"/>
              </a:lnSpc>
              <a:spcBef>
                <a:spcPts val="1001"/>
              </a:spcBef>
              <a:buClr>
                <a:srgbClr val="90c226"/>
              </a:buClr>
              <a:buSzPct val="80000"/>
              <a:buFont typeface="Wingdings 3" charset="2"/>
              <a:buChar char=""/>
              <a:tabLst>
                <a:tab algn="l" pos="0"/>
              </a:tabLst>
            </a:pPr>
            <a:r>
              <a:rPr b="1" lang="ru-RU" sz="1800" spc="-1" strike="noStrike">
                <a:solidFill>
                  <a:schemeClr val="dk1">
                    <a:lumMod val="75000"/>
                    <a:lumOff val="25000"/>
                  </a:schemeClr>
                </a:solidFill>
                <a:latin typeface="Trebuchet MS"/>
              </a:rPr>
              <a:t>industry</a:t>
            </a:r>
            <a:r>
              <a:rPr b="0" lang="ru-RU" sz="1800" spc="-1" strike="noStrike">
                <a:solidFill>
                  <a:schemeClr val="dk1">
                    <a:lumMod val="75000"/>
                    <a:lumOff val="25000"/>
                  </a:schemeClr>
                </a:solidFill>
                <a:latin typeface="Trebuchet MS"/>
              </a:rPr>
              <a:t> – индустрия, промышленность, сфера бизнеса</a:t>
            </a:r>
            <a:endParaRPr b="0" lang="ru-RU" sz="1800" spc="-1" strike="noStrike">
              <a:solidFill>
                <a:srgbClr val="000000"/>
              </a:solidFill>
              <a:latin typeface="Arial"/>
            </a:endParaRPr>
          </a:p>
          <a:p>
            <a:pPr marL="343080" indent="-343080" defTabSz="457200">
              <a:lnSpc>
                <a:spcPct val="100000"/>
              </a:lnSpc>
              <a:spcBef>
                <a:spcPts val="1001"/>
              </a:spcBef>
              <a:buClr>
                <a:srgbClr val="90c226"/>
              </a:buClr>
              <a:buSzPct val="80000"/>
              <a:buFont typeface="Wingdings 3" charset="2"/>
              <a:buChar char=""/>
              <a:tabLst>
                <a:tab algn="l" pos="0"/>
              </a:tabLst>
            </a:pPr>
            <a:r>
              <a:rPr b="1" lang="ru-RU" sz="1800" spc="-1" strike="noStrike">
                <a:solidFill>
                  <a:schemeClr val="dk1">
                    <a:lumMod val="75000"/>
                    <a:lumOff val="25000"/>
                  </a:schemeClr>
                </a:solidFill>
                <a:latin typeface="Trebuchet MS"/>
              </a:rPr>
              <a:t>your</a:t>
            </a:r>
            <a:r>
              <a:rPr b="0" lang="ru-RU" sz="1800" spc="-1" strike="noStrike">
                <a:solidFill>
                  <a:schemeClr val="dk1">
                    <a:lumMod val="75000"/>
                    <a:lumOff val="25000"/>
                  </a:schemeClr>
                </a:solidFill>
                <a:latin typeface="Trebuchet MS"/>
              </a:rPr>
              <a:t> </a:t>
            </a:r>
            <a:r>
              <a:rPr b="1" lang="ru-RU" sz="1800" spc="-1" strike="noStrike">
                <a:solidFill>
                  <a:schemeClr val="dk1">
                    <a:lumMod val="75000"/>
                    <a:lumOff val="25000"/>
                  </a:schemeClr>
                </a:solidFill>
                <a:latin typeface="Trebuchet MS"/>
              </a:rPr>
              <a:t>real</a:t>
            </a:r>
            <a:r>
              <a:rPr b="0" lang="ru-RU" sz="1800" spc="-1" strike="noStrike">
                <a:solidFill>
                  <a:schemeClr val="dk1">
                    <a:lumMod val="75000"/>
                    <a:lumOff val="25000"/>
                  </a:schemeClr>
                </a:solidFill>
                <a:latin typeface="Trebuchet MS"/>
              </a:rPr>
              <a:t> </a:t>
            </a:r>
            <a:r>
              <a:rPr b="1" lang="ru-RU" sz="1800" spc="-1" strike="noStrike">
                <a:solidFill>
                  <a:schemeClr val="dk1">
                    <a:lumMod val="75000"/>
                    <a:lumOff val="25000"/>
                  </a:schemeClr>
                </a:solidFill>
                <a:latin typeface="Trebuchet MS"/>
              </a:rPr>
              <a:t>passion</a:t>
            </a:r>
            <a:r>
              <a:rPr b="0" lang="ru-RU" sz="1800" spc="-1" strike="noStrike">
                <a:solidFill>
                  <a:schemeClr val="dk1">
                    <a:lumMod val="75000"/>
                    <a:lumOff val="25000"/>
                  </a:schemeClr>
                </a:solidFill>
                <a:latin typeface="Trebuchet MS"/>
              </a:rPr>
              <a:t> – ваша истинная страсть, то, что вы любите</a:t>
            </a:r>
            <a:endParaRPr b="0" lang="ru-RU" sz="1800" spc="-1" strike="noStrike">
              <a:solidFill>
                <a:srgbClr val="000000"/>
              </a:solidFill>
              <a:latin typeface="Arial"/>
            </a:endParaRPr>
          </a:p>
          <a:p>
            <a:pPr marL="343080" indent="-343080" defTabSz="457200">
              <a:lnSpc>
                <a:spcPct val="100000"/>
              </a:lnSpc>
              <a:spcBef>
                <a:spcPts val="1001"/>
              </a:spcBef>
              <a:buClr>
                <a:srgbClr val="90c226"/>
              </a:buClr>
              <a:buSzPct val="80000"/>
              <a:buFont typeface="Wingdings 3" charset="2"/>
              <a:buChar char=""/>
              <a:tabLst>
                <a:tab algn="l" pos="0"/>
              </a:tabLst>
            </a:pPr>
            <a:r>
              <a:rPr b="1" lang="ru-RU" sz="1800" spc="-1" strike="noStrike">
                <a:solidFill>
                  <a:schemeClr val="dk1">
                    <a:lumMod val="75000"/>
                    <a:lumOff val="25000"/>
                  </a:schemeClr>
                </a:solidFill>
                <a:latin typeface="Trebuchet MS"/>
              </a:rPr>
              <a:t>It’s</a:t>
            </a:r>
            <a:r>
              <a:rPr b="0" lang="ru-RU" sz="1800" spc="-1" strike="noStrike">
                <a:solidFill>
                  <a:schemeClr val="dk1">
                    <a:lumMod val="75000"/>
                    <a:lumOff val="25000"/>
                  </a:schemeClr>
                </a:solidFill>
                <a:latin typeface="Trebuchet MS"/>
              </a:rPr>
              <a:t> </a:t>
            </a:r>
            <a:r>
              <a:rPr b="1" lang="ru-RU" sz="1800" spc="-1" strike="noStrike">
                <a:solidFill>
                  <a:schemeClr val="dk1">
                    <a:lumMod val="75000"/>
                    <a:lumOff val="25000"/>
                  </a:schemeClr>
                </a:solidFill>
                <a:latin typeface="Trebuchet MS"/>
              </a:rPr>
              <a:t>up</a:t>
            </a:r>
            <a:r>
              <a:rPr b="0" lang="ru-RU" sz="1800" spc="-1" strike="noStrike">
                <a:solidFill>
                  <a:schemeClr val="dk1">
                    <a:lumMod val="75000"/>
                    <a:lumOff val="25000"/>
                  </a:schemeClr>
                </a:solidFill>
                <a:latin typeface="Trebuchet MS"/>
              </a:rPr>
              <a:t> </a:t>
            </a:r>
            <a:r>
              <a:rPr b="1" lang="ru-RU" sz="1800" spc="-1" strike="noStrike">
                <a:solidFill>
                  <a:schemeClr val="dk1">
                    <a:lumMod val="75000"/>
                    <a:lumOff val="25000"/>
                  </a:schemeClr>
                </a:solidFill>
                <a:latin typeface="Trebuchet MS"/>
              </a:rPr>
              <a:t>to</a:t>
            </a:r>
            <a:r>
              <a:rPr b="0" lang="ru-RU" sz="1800" spc="-1" strike="noStrike">
                <a:solidFill>
                  <a:schemeClr val="dk1">
                    <a:lumMod val="75000"/>
                    <a:lumOff val="25000"/>
                  </a:schemeClr>
                </a:solidFill>
                <a:latin typeface="Trebuchet MS"/>
              </a:rPr>
              <a:t> </a:t>
            </a:r>
            <a:r>
              <a:rPr b="1" lang="ru-RU" sz="1800" spc="-1" strike="noStrike">
                <a:solidFill>
                  <a:schemeClr val="dk1">
                    <a:lumMod val="75000"/>
                    <a:lumOff val="25000"/>
                  </a:schemeClr>
                </a:solidFill>
                <a:latin typeface="Trebuchet MS"/>
              </a:rPr>
              <a:t>you</a:t>
            </a:r>
            <a:r>
              <a:rPr b="0" lang="ru-RU" sz="1800" spc="-1" strike="noStrike">
                <a:solidFill>
                  <a:schemeClr val="dk1">
                    <a:lumMod val="75000"/>
                    <a:lumOff val="25000"/>
                  </a:schemeClr>
                </a:solidFill>
                <a:latin typeface="Trebuchet MS"/>
              </a:rPr>
              <a:t> – зависит от вас (о каком-то решении)</a:t>
            </a:r>
            <a:endParaRPr b="0" lang="ru-RU" sz="1800" spc="-1" strike="noStrike">
              <a:solidFill>
                <a:srgbClr val="000000"/>
              </a:solidFill>
              <a:latin typeface="Arial"/>
            </a:endParaRPr>
          </a:p>
          <a:p>
            <a:pPr marL="343080" indent="-343080" defTabSz="457200">
              <a:lnSpc>
                <a:spcPct val="100000"/>
              </a:lnSpc>
              <a:spcBef>
                <a:spcPts val="1001"/>
              </a:spcBef>
              <a:buClr>
                <a:srgbClr val="90c226"/>
              </a:buClr>
              <a:buSzPct val="80000"/>
              <a:buFont typeface="Wingdings 3" charset="2"/>
              <a:buChar char=""/>
              <a:tabLst>
                <a:tab algn="l" pos="0"/>
              </a:tabLst>
            </a:pPr>
            <a:r>
              <a:rPr b="1" lang="ru-RU" sz="1800" spc="-1" strike="noStrike">
                <a:solidFill>
                  <a:schemeClr val="dk1">
                    <a:lumMod val="75000"/>
                    <a:lumOff val="25000"/>
                  </a:schemeClr>
                </a:solidFill>
                <a:latin typeface="Trebuchet MS"/>
              </a:rPr>
              <a:t>rewarding</a:t>
            </a:r>
            <a:r>
              <a:rPr b="0" lang="ru-RU" sz="1800" spc="-1" strike="noStrike">
                <a:solidFill>
                  <a:schemeClr val="dk1">
                    <a:lumMod val="75000"/>
                    <a:lumOff val="25000"/>
                  </a:schemeClr>
                </a:solidFill>
                <a:latin typeface="Trebuchet MS"/>
              </a:rPr>
              <a:t> – приносящий удовлетворение, букв. «вознаграждающий»</a:t>
            </a:r>
            <a:endParaRPr b="0" lang="ru-RU" sz="1800" spc="-1" strike="noStrike">
              <a:solidFill>
                <a:srgbClr val="000000"/>
              </a:solidFill>
              <a:latin typeface="Arial"/>
            </a:endParaRPr>
          </a:p>
          <a:p>
            <a:pPr indent="0" defTabSz="457200">
              <a:lnSpc>
                <a:spcPct val="100000"/>
              </a:lnSpc>
              <a:spcBef>
                <a:spcPts val="1001"/>
              </a:spcBef>
              <a:buNone/>
              <a:tabLst>
                <a:tab algn="l" pos="0"/>
              </a:tabLst>
            </a:pPr>
            <a:endParaRPr b="0" lang="ru-R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PlaceHolder 1"/>
          <p:cNvSpPr>
            <a:spLocks noGrp="1"/>
          </p:cNvSpPr>
          <p:nvPr>
            <p:ph type="title"/>
          </p:nvPr>
        </p:nvSpPr>
        <p:spPr>
          <a:xfrm>
            <a:off x="677160" y="609480"/>
            <a:ext cx="8592120" cy="1316160"/>
          </a:xfrm>
          <a:prstGeom prst="rect">
            <a:avLst/>
          </a:prstGeom>
          <a:noFill/>
          <a:ln w="0">
            <a:noFill/>
          </a:ln>
        </p:spPr>
        <p:txBody>
          <a:bodyPr lIns="91440" rIns="91440" tIns="45720" bIns="45720" anchor="t">
            <a:noAutofit/>
          </a:bodyPr>
          <a:p>
            <a:pPr indent="0" defTabSz="457200">
              <a:lnSpc>
                <a:spcPct val="100000"/>
              </a:lnSpc>
              <a:buNone/>
              <a:tabLst>
                <a:tab algn="l" pos="0"/>
              </a:tabLst>
            </a:pPr>
            <a:r>
              <a:rPr b="0" lang="en-US" sz="3600" spc="-1" strike="noStrike">
                <a:solidFill>
                  <a:schemeClr val="accent1"/>
                </a:solidFill>
                <a:latin typeface="Trebuchet MS"/>
              </a:rPr>
              <a:t>Monologue - </a:t>
            </a:r>
            <a:r>
              <a:rPr b="0" lang="ru-RU" sz="3600" spc="-1" strike="noStrike">
                <a:solidFill>
                  <a:schemeClr val="accent1"/>
                </a:solidFill>
                <a:latin typeface="Trebuchet MS"/>
              </a:rPr>
              <a:t>шаблон</a:t>
            </a:r>
            <a:endParaRPr b="0" lang="ru-RU" sz="3600" spc="-1" strike="noStrike">
              <a:solidFill>
                <a:srgbClr val="000000"/>
              </a:solidFill>
              <a:latin typeface="Arial"/>
            </a:endParaRPr>
          </a:p>
        </p:txBody>
      </p:sp>
      <p:sp>
        <p:nvSpPr>
          <p:cNvPr id="270" name="PlaceHolder 2"/>
          <p:cNvSpPr>
            <a:spLocks noGrp="1"/>
          </p:cNvSpPr>
          <p:nvPr>
            <p:ph/>
          </p:nvPr>
        </p:nvSpPr>
        <p:spPr>
          <a:xfrm>
            <a:off x="259560" y="1812240"/>
            <a:ext cx="9591840" cy="4160520"/>
          </a:xfrm>
          <a:prstGeom prst="rect">
            <a:avLst/>
          </a:prstGeom>
          <a:noFill/>
          <a:ln w="0">
            <a:noFill/>
          </a:ln>
        </p:spPr>
        <p:txBody>
          <a:bodyPr lIns="91440" rIns="91440" tIns="45720" bIns="45720" anchor="t">
            <a:normAutofit/>
          </a:bodyPr>
          <a:p>
            <a:pPr indent="0" defTabSz="457200">
              <a:lnSpc>
                <a:spcPct val="100000"/>
              </a:lnSpc>
              <a:spcBef>
                <a:spcPts val="1001"/>
              </a:spcBef>
              <a:buNone/>
              <a:tabLst>
                <a:tab algn="l" pos="0"/>
              </a:tabLst>
            </a:pPr>
            <a:r>
              <a:rPr b="0" lang="en-US" sz="1800" spc="-1" strike="noStrike">
                <a:solidFill>
                  <a:schemeClr val="dk1">
                    <a:lumMod val="75000"/>
                    <a:lumOff val="25000"/>
                  </a:schemeClr>
                </a:solidFill>
                <a:latin typeface="Trebuchet MS"/>
              </a:rPr>
              <a:t>I’m going to give a talk about my career plans.</a:t>
            </a:r>
            <a:endParaRPr b="0" lang="ru-RU" sz="1800" spc="-1" strike="noStrike">
              <a:solidFill>
                <a:srgbClr val="000000"/>
              </a:solidFill>
              <a:latin typeface="Arial"/>
            </a:endParaRPr>
          </a:p>
          <a:p>
            <a:pPr indent="0" defTabSz="457200">
              <a:lnSpc>
                <a:spcPct val="100000"/>
              </a:lnSpc>
              <a:spcBef>
                <a:spcPts val="1001"/>
              </a:spcBef>
              <a:buNone/>
              <a:tabLst>
                <a:tab algn="l" pos="0"/>
              </a:tabLst>
            </a:pPr>
            <a:r>
              <a:rPr b="0" lang="en-US" sz="1800" spc="-1" strike="noStrike">
                <a:solidFill>
                  <a:schemeClr val="dk1">
                    <a:lumMod val="75000"/>
                    <a:lumOff val="25000"/>
                  </a:schemeClr>
                </a:solidFill>
                <a:latin typeface="Trebuchet MS"/>
              </a:rPr>
              <a:t>       </a:t>
            </a:r>
            <a:r>
              <a:rPr b="0" lang="en-US" sz="1800" spc="-1" strike="noStrike">
                <a:solidFill>
                  <a:schemeClr val="dk1">
                    <a:lumMod val="75000"/>
                    <a:lumOff val="25000"/>
                  </a:schemeClr>
                </a:solidFill>
                <a:latin typeface="Trebuchet MS"/>
              </a:rPr>
              <a:t>I think that after finishing the 9th form there are not many job opportunities. It is possible to become a waiter or a delivery man, for example. Also we can continue studying at school and get higher education later or choose a college to get a profession there. </a:t>
            </a:r>
            <a:endParaRPr b="0" lang="ru-RU" sz="1800" spc="-1" strike="noStrike">
              <a:solidFill>
                <a:srgbClr val="000000"/>
              </a:solidFill>
              <a:latin typeface="Arial"/>
            </a:endParaRPr>
          </a:p>
          <a:p>
            <a:pPr indent="0" defTabSz="457200">
              <a:lnSpc>
                <a:spcPct val="100000"/>
              </a:lnSpc>
              <a:spcBef>
                <a:spcPts val="1001"/>
              </a:spcBef>
              <a:buNone/>
              <a:tabLst>
                <a:tab algn="l" pos="0"/>
              </a:tabLst>
            </a:pPr>
            <a:r>
              <a:rPr b="0" lang="en-US" sz="1800" spc="-1" strike="noStrike">
                <a:solidFill>
                  <a:schemeClr val="dk1">
                    <a:lumMod val="75000"/>
                    <a:lumOff val="25000"/>
                  </a:schemeClr>
                </a:solidFill>
                <a:latin typeface="Trebuchet MS"/>
              </a:rPr>
              <a:t>        </a:t>
            </a:r>
            <a:r>
              <a:rPr b="0" lang="en-US" sz="1800" spc="-1" strike="noStrike">
                <a:solidFill>
                  <a:schemeClr val="dk1">
                    <a:lumMod val="75000"/>
                    <a:lumOff val="25000"/>
                  </a:schemeClr>
                </a:solidFill>
                <a:latin typeface="Trebuchet MS"/>
              </a:rPr>
              <a:t>I’m thinking about a career of </a:t>
            </a:r>
            <a:r>
              <a:rPr b="0" lang="ru-RU" sz="1800" spc="-1" strike="noStrike">
                <a:solidFill>
                  <a:schemeClr val="dk1">
                    <a:lumMod val="75000"/>
                    <a:lumOff val="25000"/>
                  </a:schemeClr>
                </a:solidFill>
                <a:latin typeface="Trebuchet MS"/>
              </a:rPr>
              <a:t>..</a:t>
            </a:r>
            <a:r>
              <a:rPr b="0" lang="en-US" sz="1800" spc="-1" strike="noStrike">
                <a:solidFill>
                  <a:schemeClr val="dk1">
                    <a:lumMod val="75000"/>
                    <a:lumOff val="25000"/>
                  </a:schemeClr>
                </a:solidFill>
                <a:latin typeface="Trebuchet MS"/>
              </a:rPr>
              <a:t>. This job is popular as we …...  Being a good specialist will give me a chance to have a good salary and be satisfied with what I will be doing.</a:t>
            </a:r>
            <a:endParaRPr b="0" lang="ru-RU" sz="1800" spc="-1" strike="noStrike">
              <a:solidFill>
                <a:srgbClr val="000000"/>
              </a:solidFill>
              <a:latin typeface="Arial"/>
            </a:endParaRPr>
          </a:p>
          <a:p>
            <a:pPr indent="0" defTabSz="457200">
              <a:lnSpc>
                <a:spcPct val="100000"/>
              </a:lnSpc>
              <a:spcBef>
                <a:spcPts val="1001"/>
              </a:spcBef>
              <a:buNone/>
              <a:tabLst>
                <a:tab algn="l" pos="0"/>
              </a:tabLst>
            </a:pPr>
            <a:r>
              <a:rPr b="0" lang="en-US" sz="1800" spc="-1" strike="noStrike">
                <a:solidFill>
                  <a:schemeClr val="dk1">
                    <a:lumMod val="75000"/>
                    <a:lumOff val="25000"/>
                  </a:schemeClr>
                </a:solidFill>
                <a:latin typeface="Trebuchet MS"/>
              </a:rPr>
              <a:t>       </a:t>
            </a:r>
            <a:r>
              <a:rPr b="0" lang="en-US" sz="1800" spc="-1" strike="noStrike">
                <a:solidFill>
                  <a:schemeClr val="dk1">
                    <a:lumMod val="75000"/>
                    <a:lumOff val="25000"/>
                  </a:schemeClr>
                </a:solidFill>
                <a:latin typeface="Trebuchet MS"/>
              </a:rPr>
              <a:t>My parents give me a chance to decide what to do in the future by myself. When a told them about my plans to become …., they agreed. They think that it is a useful job. The only advice they have given me is to do what I love doing.</a:t>
            </a:r>
            <a:endParaRPr b="0" lang="ru-RU" sz="1800" spc="-1" strike="noStrike">
              <a:solidFill>
                <a:srgbClr val="000000"/>
              </a:solidFill>
              <a:latin typeface="Arial"/>
            </a:endParaRPr>
          </a:p>
          <a:p>
            <a:pPr indent="0" defTabSz="457200">
              <a:lnSpc>
                <a:spcPct val="100000"/>
              </a:lnSpc>
              <a:spcBef>
                <a:spcPts val="1001"/>
              </a:spcBef>
              <a:buNone/>
              <a:tabLst>
                <a:tab algn="l" pos="0"/>
              </a:tabLst>
            </a:pPr>
            <a:r>
              <a:rPr b="0" lang="en-US" sz="1800" spc="-1" strike="noStrike">
                <a:solidFill>
                  <a:schemeClr val="dk1">
                    <a:lumMod val="75000"/>
                    <a:lumOff val="25000"/>
                  </a:schemeClr>
                </a:solidFill>
                <a:latin typeface="Trebuchet MS"/>
              </a:rPr>
              <a:t>I would like to build a successful career. I think that’s all that I wanted to tell you about my career choice. Thank you for your attention.</a:t>
            </a:r>
            <a:endParaRPr b="0" lang="ru-RU" sz="1800" spc="-1" strike="noStrike">
              <a:solidFill>
                <a:srgbClr val="000000"/>
              </a:solidFill>
              <a:latin typeface="Arial"/>
            </a:endParaRPr>
          </a:p>
          <a:p>
            <a:pPr indent="0" defTabSz="457200">
              <a:lnSpc>
                <a:spcPct val="100000"/>
              </a:lnSpc>
              <a:spcBef>
                <a:spcPts val="1001"/>
              </a:spcBef>
              <a:buNone/>
              <a:tabLst>
                <a:tab algn="l" pos="0"/>
              </a:tabLst>
            </a:pPr>
            <a:endParaRPr b="0" lang="ru-R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1" name="PlaceHolder 1"/>
          <p:cNvSpPr>
            <a:spLocks noGrp="1"/>
          </p:cNvSpPr>
          <p:nvPr>
            <p:ph type="title"/>
          </p:nvPr>
        </p:nvSpPr>
        <p:spPr>
          <a:xfrm>
            <a:off x="677160" y="609480"/>
            <a:ext cx="8592120" cy="1316160"/>
          </a:xfrm>
          <a:prstGeom prst="rect">
            <a:avLst/>
          </a:prstGeom>
          <a:noFill/>
          <a:ln w="0">
            <a:noFill/>
          </a:ln>
        </p:spPr>
        <p:txBody>
          <a:bodyPr lIns="91440" rIns="91440" tIns="45720" bIns="45720" anchor="t">
            <a:noAutofit/>
          </a:bodyPr>
          <a:p>
            <a:pPr indent="0" defTabSz="457200">
              <a:lnSpc>
                <a:spcPct val="100000"/>
              </a:lnSpc>
              <a:buNone/>
              <a:tabLst>
                <a:tab algn="l" pos="0"/>
              </a:tabLst>
            </a:pPr>
            <a:r>
              <a:rPr b="0" lang="en-US" sz="3600" spc="-1" strike="noStrike">
                <a:solidFill>
                  <a:schemeClr val="accent1"/>
                </a:solidFill>
                <a:latin typeface="Trebuchet MS"/>
              </a:rPr>
              <a:t>MY FUTURE CAREER</a:t>
            </a:r>
            <a:endParaRPr b="0" lang="ru-RU" sz="3600" spc="-1" strike="noStrike">
              <a:solidFill>
                <a:srgbClr val="000000"/>
              </a:solidFill>
              <a:latin typeface="Arial"/>
            </a:endParaRPr>
          </a:p>
        </p:txBody>
      </p:sp>
      <p:sp>
        <p:nvSpPr>
          <p:cNvPr id="272" name="PlaceHolder 2"/>
          <p:cNvSpPr>
            <a:spLocks noGrp="1"/>
          </p:cNvSpPr>
          <p:nvPr>
            <p:ph/>
          </p:nvPr>
        </p:nvSpPr>
        <p:spPr>
          <a:xfrm>
            <a:off x="677160" y="2160720"/>
            <a:ext cx="8592120" cy="3876120"/>
          </a:xfrm>
          <a:prstGeom prst="rect">
            <a:avLst/>
          </a:prstGeom>
          <a:noFill/>
          <a:ln w="0">
            <a:noFill/>
          </a:ln>
        </p:spPr>
        <p:txBody>
          <a:bodyPr lIns="91440" rIns="91440" tIns="45720" bIns="45720" anchor="t">
            <a:normAutofit/>
          </a:bodyPr>
          <a:p>
            <a:pPr marL="343080" indent="-343080" defTabSz="457200">
              <a:lnSpc>
                <a:spcPct val="100000"/>
              </a:lnSpc>
              <a:spcBef>
                <a:spcPts val="1001"/>
              </a:spcBef>
              <a:buClr>
                <a:srgbClr val="90c226"/>
              </a:buClr>
              <a:buSzPct val="80000"/>
              <a:buFont typeface="Wingdings 3" charset="2"/>
              <a:buChar char=""/>
            </a:pPr>
            <a:r>
              <a:rPr b="1" lang="en-US" sz="1800" spc="-1" strike="noStrike">
                <a:solidFill>
                  <a:schemeClr val="dk1">
                    <a:lumMod val="75000"/>
                    <a:lumOff val="25000"/>
                  </a:schemeClr>
                </a:solidFill>
                <a:latin typeface="Trebuchet MS"/>
              </a:rPr>
              <a:t>You are going to give a talk about your career choice. You will have to start in 1.5 minutes and will speak for not more than 2 minutes.</a:t>
            </a:r>
            <a:endParaRPr b="0" lang="ru-RU" sz="1800" spc="-1" strike="noStrike">
              <a:solidFill>
                <a:srgbClr val="000000"/>
              </a:solidFill>
              <a:latin typeface="Arial"/>
            </a:endParaRPr>
          </a:p>
          <a:p>
            <a:pPr marL="343080" indent="-343080" defTabSz="457200">
              <a:lnSpc>
                <a:spcPct val="100000"/>
              </a:lnSpc>
              <a:spcBef>
                <a:spcPts val="1001"/>
              </a:spcBef>
              <a:buClr>
                <a:srgbClr val="90c226"/>
              </a:buClr>
              <a:buSzPct val="80000"/>
              <a:buFont typeface="Wingdings 3" charset="2"/>
              <a:buChar char=""/>
            </a:pPr>
            <a:r>
              <a:rPr b="1" lang="en-US" sz="1800" spc="-1" strike="noStrike">
                <a:solidFill>
                  <a:schemeClr val="dk1">
                    <a:lumMod val="75000"/>
                    <a:lumOff val="25000"/>
                  </a:schemeClr>
                </a:solidFill>
                <a:latin typeface="Trebuchet MS"/>
              </a:rPr>
              <a:t>Remember to say:</a:t>
            </a:r>
            <a:endParaRPr b="0" lang="ru-RU" sz="1800" spc="-1" strike="noStrike">
              <a:solidFill>
                <a:srgbClr val="000000"/>
              </a:solidFill>
              <a:latin typeface="Arial"/>
            </a:endParaRPr>
          </a:p>
          <a:p>
            <a:pPr indent="0" defTabSz="457200">
              <a:lnSpc>
                <a:spcPct val="100000"/>
              </a:lnSpc>
              <a:spcBef>
                <a:spcPts val="1001"/>
              </a:spcBef>
              <a:buNone/>
              <a:tabLst>
                <a:tab algn="l" pos="0"/>
              </a:tabLst>
            </a:pPr>
            <a:r>
              <a:rPr b="0" lang="en-US" sz="1800" spc="-1" strike="noStrike">
                <a:solidFill>
                  <a:schemeClr val="dk1">
                    <a:lumMod val="75000"/>
                    <a:lumOff val="25000"/>
                  </a:schemeClr>
                </a:solidFill>
                <a:latin typeface="Trebuchet MS"/>
              </a:rPr>
              <a:t> </a:t>
            </a:r>
            <a:r>
              <a:rPr b="0" lang="en-US" sz="1800" spc="-1" strike="noStrike">
                <a:solidFill>
                  <a:schemeClr val="dk1">
                    <a:lumMod val="75000"/>
                    <a:lumOff val="25000"/>
                  </a:schemeClr>
                </a:solidFill>
                <a:latin typeface="Trebuchet MS"/>
              </a:rPr>
              <a:t>what job and education opportunities young people have after finishing the 9th form</a:t>
            </a:r>
            <a:endParaRPr b="0" lang="ru-RU" sz="1800" spc="-1" strike="noStrike">
              <a:solidFill>
                <a:srgbClr val="000000"/>
              </a:solidFill>
              <a:latin typeface="Arial"/>
            </a:endParaRPr>
          </a:p>
          <a:p>
            <a:pPr indent="0" defTabSz="457200">
              <a:lnSpc>
                <a:spcPct val="100000"/>
              </a:lnSpc>
              <a:spcBef>
                <a:spcPts val="1001"/>
              </a:spcBef>
              <a:buNone/>
              <a:tabLst>
                <a:tab algn="l" pos="0"/>
              </a:tabLst>
            </a:pPr>
            <a:r>
              <a:rPr b="0" lang="en-US" sz="1800" spc="-1" strike="noStrike">
                <a:solidFill>
                  <a:schemeClr val="dk1">
                    <a:lumMod val="75000"/>
                    <a:lumOff val="25000"/>
                  </a:schemeClr>
                </a:solidFill>
                <a:latin typeface="Trebuchet MS"/>
              </a:rPr>
              <a:t>what job you would like to do in the future, explain your choice</a:t>
            </a:r>
            <a:endParaRPr b="0" lang="ru-RU" sz="1800" spc="-1" strike="noStrike">
              <a:solidFill>
                <a:srgbClr val="000000"/>
              </a:solidFill>
              <a:latin typeface="Arial"/>
            </a:endParaRPr>
          </a:p>
          <a:p>
            <a:pPr indent="0" defTabSz="457200">
              <a:lnSpc>
                <a:spcPct val="100000"/>
              </a:lnSpc>
              <a:spcBef>
                <a:spcPts val="1001"/>
              </a:spcBef>
              <a:buNone/>
              <a:tabLst>
                <a:tab algn="l" pos="0"/>
              </a:tabLst>
            </a:pPr>
            <a:r>
              <a:rPr b="0" lang="en-US" sz="1800" spc="-1" strike="noStrike">
                <a:solidFill>
                  <a:schemeClr val="dk1">
                    <a:lumMod val="75000"/>
                    <a:lumOff val="25000"/>
                  </a:schemeClr>
                </a:solidFill>
                <a:latin typeface="Trebuchet MS"/>
              </a:rPr>
              <a:t>what advice your parents have given you about your career choice</a:t>
            </a:r>
            <a:endParaRPr b="0" lang="ru-RU" sz="1800" spc="-1" strike="noStrike">
              <a:solidFill>
                <a:srgbClr val="000000"/>
              </a:solidFill>
              <a:latin typeface="Arial"/>
            </a:endParaRPr>
          </a:p>
          <a:p>
            <a:pPr indent="0" defTabSz="457200">
              <a:lnSpc>
                <a:spcPct val="100000"/>
              </a:lnSpc>
              <a:spcBef>
                <a:spcPts val="1001"/>
              </a:spcBef>
              <a:buNone/>
              <a:tabLst>
                <a:tab algn="l" pos="0"/>
              </a:tabLst>
            </a:pPr>
            <a:r>
              <a:rPr b="0" lang="en-US" sz="1800" spc="-1" strike="noStrike">
                <a:solidFill>
                  <a:schemeClr val="dk1">
                    <a:lumMod val="75000"/>
                    <a:lumOff val="25000"/>
                  </a:schemeClr>
                </a:solidFill>
                <a:latin typeface="Trebuchet MS"/>
              </a:rPr>
              <a:t>what your attitude to building a career is</a:t>
            </a:r>
            <a:endParaRPr b="0" lang="ru-RU" sz="1800" spc="-1" strike="noStrike">
              <a:solidFill>
                <a:srgbClr val="000000"/>
              </a:solidFill>
              <a:latin typeface="Arial"/>
            </a:endParaRPr>
          </a:p>
          <a:p>
            <a:pPr marL="343080" indent="-343080" defTabSz="457200">
              <a:lnSpc>
                <a:spcPct val="100000"/>
              </a:lnSpc>
              <a:spcBef>
                <a:spcPts val="1001"/>
              </a:spcBef>
              <a:buClr>
                <a:srgbClr val="90c226"/>
              </a:buClr>
              <a:buSzPct val="80000"/>
              <a:buFont typeface="Wingdings 3" charset="2"/>
              <a:buChar char=""/>
              <a:tabLst>
                <a:tab algn="l" pos="0"/>
              </a:tabLst>
            </a:pPr>
            <a:r>
              <a:rPr b="1" lang="en-US" sz="1800" spc="-1" strike="noStrike">
                <a:solidFill>
                  <a:schemeClr val="dk1">
                    <a:lumMod val="75000"/>
                    <a:lumOff val="25000"/>
                  </a:schemeClr>
                </a:solidFill>
                <a:latin typeface="Trebuchet MS"/>
              </a:rPr>
              <a:t>You have to talk continuously.</a:t>
            </a:r>
            <a:endParaRPr b="0" lang="ru-RU" sz="1800" spc="-1" strike="noStrike">
              <a:solidFill>
                <a:srgbClr val="000000"/>
              </a:solidFill>
              <a:latin typeface="Arial"/>
            </a:endParaRPr>
          </a:p>
          <a:p>
            <a:pPr indent="0" defTabSz="457200">
              <a:lnSpc>
                <a:spcPct val="100000"/>
              </a:lnSpc>
              <a:spcBef>
                <a:spcPts val="1001"/>
              </a:spcBef>
              <a:buNone/>
              <a:tabLst>
                <a:tab algn="l" pos="0"/>
              </a:tabLst>
            </a:pPr>
            <a:endParaRPr b="0" lang="ru-R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 name="PlaceHolder 1"/>
          <p:cNvSpPr>
            <a:spLocks noGrp="1"/>
          </p:cNvSpPr>
          <p:nvPr>
            <p:ph type="title"/>
          </p:nvPr>
        </p:nvSpPr>
        <p:spPr>
          <a:xfrm>
            <a:off x="677160" y="609480"/>
            <a:ext cx="8592120" cy="1316160"/>
          </a:xfrm>
          <a:prstGeom prst="rect">
            <a:avLst/>
          </a:prstGeom>
          <a:noFill/>
          <a:ln w="0">
            <a:noFill/>
          </a:ln>
        </p:spPr>
        <p:txBody>
          <a:bodyPr lIns="91440" rIns="91440" tIns="45720" bIns="45720" anchor="t">
            <a:noAutofit/>
          </a:bodyPr>
          <a:p>
            <a:pPr indent="0" defTabSz="457200">
              <a:lnSpc>
                <a:spcPct val="100000"/>
              </a:lnSpc>
              <a:buNone/>
              <a:tabLst>
                <a:tab algn="l" pos="0"/>
              </a:tabLst>
            </a:pPr>
            <a:r>
              <a:rPr b="0" lang="ru-RU" sz="3600" spc="-1" strike="noStrike">
                <a:solidFill>
                  <a:schemeClr val="accent3"/>
                </a:solidFill>
                <a:latin typeface="Trebuchet MS"/>
              </a:rPr>
              <a:t>Рефлексия</a:t>
            </a:r>
            <a:endParaRPr b="0" lang="ru-RU" sz="3600" spc="-1" strike="noStrike">
              <a:solidFill>
                <a:srgbClr val="000000"/>
              </a:solidFill>
              <a:latin typeface="Arial"/>
            </a:endParaRPr>
          </a:p>
        </p:txBody>
      </p:sp>
      <p:sp>
        <p:nvSpPr>
          <p:cNvPr id="274" name="PlaceHolder 2"/>
          <p:cNvSpPr>
            <a:spLocks noGrp="1"/>
          </p:cNvSpPr>
          <p:nvPr>
            <p:ph/>
          </p:nvPr>
        </p:nvSpPr>
        <p:spPr>
          <a:xfrm>
            <a:off x="399240" y="2312280"/>
            <a:ext cx="11546280" cy="4357080"/>
          </a:xfrm>
          <a:prstGeom prst="rect">
            <a:avLst/>
          </a:prstGeom>
          <a:noFill/>
          <a:ln w="0">
            <a:noFill/>
          </a:ln>
        </p:spPr>
        <p:txBody>
          <a:bodyPr lIns="91440" rIns="91440" tIns="45720" bIns="45720" anchor="t">
            <a:normAutofit/>
          </a:bodyPr>
          <a:p>
            <a:pPr indent="0" defTabSz="457200">
              <a:lnSpc>
                <a:spcPct val="100000"/>
              </a:lnSpc>
              <a:spcBef>
                <a:spcPts val="1001"/>
              </a:spcBef>
              <a:buNone/>
              <a:tabLst>
                <a:tab algn="l" pos="0"/>
              </a:tabLst>
            </a:pPr>
            <a:r>
              <a:rPr b="0" lang="ru-RU" sz="1800" spc="-1" strike="noStrike">
                <a:solidFill>
                  <a:schemeClr val="dk1">
                    <a:lumMod val="75000"/>
                    <a:lumOff val="25000"/>
                  </a:schemeClr>
                </a:solidFill>
                <a:latin typeface="Trebuchet MS"/>
              </a:rPr>
              <a:t>1. Создать ссылки на монологи</a:t>
            </a:r>
            <a:endParaRPr b="0" lang="ru-RU" sz="1800" spc="-1" strike="noStrike">
              <a:solidFill>
                <a:srgbClr val="000000"/>
              </a:solidFill>
              <a:latin typeface="Arial"/>
            </a:endParaRPr>
          </a:p>
          <a:p>
            <a:pPr indent="0" defTabSz="457200">
              <a:lnSpc>
                <a:spcPct val="100000"/>
              </a:lnSpc>
              <a:spcBef>
                <a:spcPts val="1001"/>
              </a:spcBef>
              <a:buNone/>
              <a:tabLst>
                <a:tab algn="l" pos="0"/>
              </a:tabLst>
            </a:pPr>
            <a:r>
              <a:rPr b="0" lang="ru-RU" sz="1800" spc="-1" strike="noStrike">
                <a:solidFill>
                  <a:schemeClr val="dk1">
                    <a:lumMod val="75000"/>
                    <a:lumOff val="25000"/>
                  </a:schemeClr>
                </a:solidFill>
                <a:latin typeface="Trebuchet MS"/>
              </a:rPr>
              <a:t>Есин</a:t>
            </a:r>
            <a:endParaRPr b="0" lang="ru-RU" sz="1800" spc="-1" strike="noStrike">
              <a:solidFill>
                <a:srgbClr val="000000"/>
              </a:solidFill>
              <a:latin typeface="Arial"/>
            </a:endParaRPr>
          </a:p>
          <a:p>
            <a:pPr indent="0" defTabSz="457200">
              <a:lnSpc>
                <a:spcPct val="100000"/>
              </a:lnSpc>
              <a:spcBef>
                <a:spcPts val="1001"/>
              </a:spcBef>
              <a:buNone/>
              <a:tabLst>
                <a:tab algn="l" pos="0"/>
              </a:tabLst>
            </a:pPr>
            <a:r>
              <a:rPr b="0" lang="ru-RU" sz="1800" spc="-1" strike="noStrike">
                <a:solidFill>
                  <a:schemeClr val="dk1">
                    <a:lumMod val="75000"/>
                    <a:lumOff val="25000"/>
                  </a:schemeClr>
                </a:solidFill>
                <a:latin typeface="Trebuchet MS"/>
              </a:rPr>
              <a:t>Моторин</a:t>
            </a:r>
            <a:endParaRPr b="0" lang="ru-RU" sz="1800" spc="-1" strike="noStrike">
              <a:solidFill>
                <a:srgbClr val="000000"/>
              </a:solidFill>
              <a:latin typeface="Arial"/>
            </a:endParaRPr>
          </a:p>
          <a:p>
            <a:pPr indent="0" defTabSz="457200">
              <a:lnSpc>
                <a:spcPct val="100000"/>
              </a:lnSpc>
              <a:spcBef>
                <a:spcPts val="1001"/>
              </a:spcBef>
              <a:buNone/>
              <a:tabLst>
                <a:tab algn="l" pos="0"/>
              </a:tabLst>
            </a:pPr>
            <a:r>
              <a:rPr b="0" lang="ru-RU" sz="1800" spc="-1" strike="noStrike">
                <a:solidFill>
                  <a:schemeClr val="dk1">
                    <a:lumMod val="75000"/>
                    <a:lumOff val="25000"/>
                  </a:schemeClr>
                </a:solidFill>
                <a:latin typeface="Trebuchet MS"/>
              </a:rPr>
              <a:t>Филатов</a:t>
            </a:r>
            <a:endParaRPr b="0" lang="ru-RU" sz="1800" spc="-1" strike="noStrike">
              <a:solidFill>
                <a:srgbClr val="000000"/>
              </a:solidFill>
              <a:latin typeface="Arial"/>
            </a:endParaRPr>
          </a:p>
          <a:p>
            <a:pPr indent="0" defTabSz="457200">
              <a:lnSpc>
                <a:spcPct val="100000"/>
              </a:lnSpc>
              <a:spcBef>
                <a:spcPts val="1001"/>
              </a:spcBef>
              <a:buNone/>
              <a:tabLst>
                <a:tab algn="l" pos="0"/>
              </a:tabLst>
            </a:pPr>
            <a:r>
              <a:rPr b="0" lang="ru-RU" sz="1800" spc="-1" strike="noStrike">
                <a:solidFill>
                  <a:schemeClr val="dk1">
                    <a:lumMod val="75000"/>
                    <a:lumOff val="25000"/>
                  </a:schemeClr>
                </a:solidFill>
                <a:latin typeface="Trebuchet MS"/>
              </a:rPr>
              <a:t>Сальников</a:t>
            </a:r>
            <a:endParaRPr b="0" lang="ru-RU" sz="1800" spc="-1" strike="noStrike">
              <a:solidFill>
                <a:srgbClr val="000000"/>
              </a:solidFill>
              <a:latin typeface="Arial"/>
            </a:endParaRPr>
          </a:p>
          <a:p>
            <a:pPr indent="0" defTabSz="457200">
              <a:lnSpc>
                <a:spcPct val="100000"/>
              </a:lnSpc>
              <a:spcBef>
                <a:spcPts val="1001"/>
              </a:spcBef>
              <a:buNone/>
              <a:tabLst>
                <a:tab algn="l" pos="0"/>
              </a:tabLst>
            </a:pPr>
            <a:r>
              <a:rPr b="0" lang="ru-RU" sz="1800" spc="-1" strike="noStrike">
                <a:solidFill>
                  <a:schemeClr val="dk1">
                    <a:lumMod val="75000"/>
                    <a:lumOff val="25000"/>
                  </a:schemeClr>
                </a:solidFill>
                <a:latin typeface="Trebuchet MS"/>
              </a:rPr>
              <a:t>2. Создать Яндекс форму опрос </a:t>
            </a:r>
            <a:endParaRPr b="0" lang="ru-RU" sz="1800" spc="-1" strike="noStrike">
              <a:solidFill>
                <a:srgbClr val="000000"/>
              </a:solidFill>
              <a:latin typeface="Arial"/>
            </a:endParaRPr>
          </a:p>
          <a:p>
            <a:pPr indent="0" defTabSz="457200">
              <a:lnSpc>
                <a:spcPct val="100000"/>
              </a:lnSpc>
              <a:spcBef>
                <a:spcPts val="1001"/>
              </a:spcBef>
              <a:buNone/>
              <a:tabLst>
                <a:tab algn="l" pos="0"/>
              </a:tabLst>
            </a:pPr>
            <a:r>
              <a:rPr b="0" lang="en-AU" sz="1800" spc="-1" strike="noStrike" u="sng">
                <a:solidFill>
                  <a:schemeClr val="dk1">
                    <a:lumMod val="75000"/>
                    <a:lumOff val="25000"/>
                  </a:schemeClr>
                </a:solidFill>
                <a:uFillTx/>
                <a:latin typeface="Trebuchet MS"/>
                <a:hlinkClick r:id="rId1"/>
              </a:rPr>
              <a:t>https://forms.gle/XtMcp7zFu5trPK599</a:t>
            </a:r>
            <a:endParaRPr b="0" lang="ru-RU" sz="1800" spc="-1" strike="noStrike">
              <a:solidFill>
                <a:srgbClr val="000000"/>
              </a:solidFill>
              <a:latin typeface="Arial"/>
            </a:endParaRPr>
          </a:p>
          <a:p>
            <a:pPr indent="0" defTabSz="457200">
              <a:lnSpc>
                <a:spcPct val="100000"/>
              </a:lnSpc>
              <a:spcBef>
                <a:spcPts val="1001"/>
              </a:spcBef>
              <a:buNone/>
              <a:tabLst>
                <a:tab algn="l" pos="0"/>
              </a:tabLst>
            </a:pPr>
            <a:endParaRPr b="0" lang="ru-R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5" name=""/>
          <p:cNvSpPr/>
          <p:nvPr/>
        </p:nvSpPr>
        <p:spPr>
          <a:xfrm>
            <a:off x="357480" y="468720"/>
            <a:ext cx="9359280" cy="5291280"/>
          </a:xfrm>
          <a:prstGeom prst="rect">
            <a:avLst/>
          </a:prstGeom>
          <a:noFill/>
          <a:ln w="0">
            <a:noFill/>
          </a:ln>
        </p:spPr>
        <p:style>
          <a:lnRef idx="0"/>
          <a:fillRef idx="0"/>
          <a:effectRef idx="0"/>
          <a:fontRef idx="minor"/>
        </p:style>
        <p:txBody>
          <a:bodyPr lIns="0" rIns="0" tIns="0" bIns="0" anchor="ctr">
            <a:noAutofit/>
          </a:bodyPr>
          <a:p>
            <a:pPr algn="just">
              <a:lnSpc>
                <a:spcPct val="100000"/>
              </a:lnSpc>
            </a:pPr>
            <a:r>
              <a:rPr b="1" lang="ru-RU" sz="1400" spc="-1" strike="noStrike">
                <a:solidFill>
                  <a:srgbClr val="000000"/>
                </a:solidFill>
                <a:latin typeface="Times New Roman"/>
                <a:ea typeface="Times New Roman"/>
              </a:rPr>
              <a:t>Технологическая карта занятия по профориентации</a:t>
            </a:r>
            <a:endParaRPr b="0" lang="ru-RU" sz="1400" spc="-1" strike="noStrike">
              <a:solidFill>
                <a:srgbClr val="000000"/>
              </a:solidFill>
              <a:latin typeface="Arial"/>
            </a:endParaRPr>
          </a:p>
          <a:p>
            <a:pPr algn="just">
              <a:lnSpc>
                <a:spcPct val="100000"/>
              </a:lnSpc>
            </a:pPr>
            <a:r>
              <a:rPr b="1" lang="ru-RU" sz="1400" spc="-1" strike="noStrike">
                <a:solidFill>
                  <a:srgbClr val="000000"/>
                </a:solidFill>
                <a:latin typeface="Times New Roman"/>
                <a:ea typeface="Times New Roman"/>
              </a:rPr>
              <a:t>Тема: Выбор профессии.</a:t>
            </a:r>
            <a:endParaRPr b="0" lang="ru-RU" sz="1400" spc="-1" strike="noStrike">
              <a:solidFill>
                <a:srgbClr val="000000"/>
              </a:solidFill>
              <a:latin typeface="Arial"/>
            </a:endParaRPr>
          </a:p>
          <a:p>
            <a:pPr algn="just">
              <a:lnSpc>
                <a:spcPct val="100000"/>
              </a:lnSpc>
            </a:pPr>
            <a:endParaRPr b="0" lang="ru-RU" sz="1400" spc="-1" strike="noStrike">
              <a:solidFill>
                <a:srgbClr val="000000"/>
              </a:solidFill>
              <a:latin typeface="Arial"/>
            </a:endParaRPr>
          </a:p>
          <a:p>
            <a:pPr algn="just">
              <a:lnSpc>
                <a:spcPct val="100000"/>
              </a:lnSpc>
            </a:pPr>
            <a:r>
              <a:rPr b="1" lang="ru-RU" sz="1400" spc="-1" strike="noStrike" u="sng">
                <a:solidFill>
                  <a:srgbClr val="000000"/>
                </a:solidFill>
                <a:uFillTx/>
                <a:latin typeface="Times New Roman"/>
                <a:ea typeface="Times New Roman"/>
              </a:rPr>
              <a:t>Цель:</a:t>
            </a:r>
            <a:r>
              <a:rPr b="0" lang="ru-RU" sz="1400" spc="-1" strike="noStrike">
                <a:solidFill>
                  <a:srgbClr val="000000"/>
                </a:solidFill>
                <a:latin typeface="Times New Roman"/>
                <a:ea typeface="Times New Roman"/>
              </a:rPr>
              <a:t> </a:t>
            </a:r>
            <a:endParaRPr b="0" lang="ru-RU" sz="1400" spc="-1" strike="noStrike">
              <a:solidFill>
                <a:srgbClr val="000000"/>
              </a:solidFill>
              <a:latin typeface="Arial"/>
            </a:endParaRPr>
          </a:p>
          <a:p>
            <a:pPr algn="just">
              <a:lnSpc>
                <a:spcPct val="100000"/>
              </a:lnSpc>
            </a:pPr>
            <a:r>
              <a:rPr b="0" lang="ru-RU" sz="1400" spc="-1" strike="noStrike" u="sng">
                <a:solidFill>
                  <a:srgbClr val="000000"/>
                </a:solidFill>
                <a:uFillTx/>
                <a:latin typeface="Times New Roman"/>
                <a:ea typeface="Times New Roman"/>
              </a:rPr>
              <a:t>деятельностная цель:</a:t>
            </a:r>
            <a:r>
              <a:rPr b="0" lang="ru-RU" sz="1400" spc="-1" strike="noStrike">
                <a:solidFill>
                  <a:srgbClr val="000000"/>
                </a:solidFill>
                <a:latin typeface="Times New Roman"/>
                <a:ea typeface="Times New Roman"/>
              </a:rPr>
              <a:t> формировать и развивать навыки работы с разными источниками информации;</a:t>
            </a:r>
            <a:endParaRPr b="0" lang="ru-RU" sz="1400" spc="-1" strike="noStrike">
              <a:solidFill>
                <a:srgbClr val="000000"/>
              </a:solidFill>
              <a:latin typeface="Arial"/>
            </a:endParaRPr>
          </a:p>
          <a:p>
            <a:pPr algn="just">
              <a:lnSpc>
                <a:spcPct val="100000"/>
              </a:lnSpc>
            </a:pPr>
            <a:endParaRPr b="0" lang="ru-RU" sz="1400" spc="-1" strike="noStrike">
              <a:solidFill>
                <a:srgbClr val="000000"/>
              </a:solidFill>
              <a:latin typeface="Arial"/>
            </a:endParaRPr>
          </a:p>
          <a:p>
            <a:pPr algn="ctr">
              <a:lnSpc>
                <a:spcPct val="100000"/>
              </a:lnSpc>
            </a:pPr>
            <a:r>
              <a:rPr b="0" lang="ru-RU" sz="1400" spc="-1" strike="noStrike">
                <a:solidFill>
                  <a:srgbClr val="000000"/>
                </a:solidFill>
                <a:latin typeface="Arial"/>
                <a:ea typeface="Times New Roman"/>
              </a:rPr>
              <a:t>Задачи</a:t>
            </a:r>
            <a:endParaRPr b="0" lang="ru-RU" sz="1400" spc="-1" strike="noStrike">
              <a:solidFill>
                <a:srgbClr val="000000"/>
              </a:solidFill>
              <a:latin typeface="Arial"/>
            </a:endParaRPr>
          </a:p>
          <a:p>
            <a:pPr algn="ctr">
              <a:lnSpc>
                <a:spcPct val="100000"/>
              </a:lnSpc>
            </a:pPr>
            <a:r>
              <a:rPr b="0" lang="ru-RU" sz="1400" spc="-1" strike="noStrike">
                <a:solidFill>
                  <a:srgbClr val="000000"/>
                </a:solidFill>
                <a:latin typeface="Arial"/>
                <a:ea typeface="Times New Roman"/>
              </a:rPr>
              <a:t>1. Расширить знание о мире пр</a:t>
            </a:r>
            <a:endParaRPr b="0" lang="ru-RU" sz="1400" spc="-1" strike="noStrike">
              <a:solidFill>
                <a:srgbClr val="000000"/>
              </a:solidFill>
              <a:latin typeface="Arial"/>
            </a:endParaRPr>
          </a:p>
          <a:p>
            <a:pPr algn="ctr">
              <a:lnSpc>
                <a:spcPct val="100000"/>
              </a:lnSpc>
            </a:pPr>
            <a:r>
              <a:rPr b="0" lang="ru-RU" sz="1400" spc="-1" strike="noStrike">
                <a:solidFill>
                  <a:srgbClr val="000000"/>
                </a:solidFill>
                <a:latin typeface="Arial"/>
                <a:ea typeface="Times New Roman"/>
              </a:rPr>
              <a:t>2. Охарактеризовать предмет труда данной профессии.</a:t>
            </a:r>
            <a:endParaRPr b="0" lang="ru-RU" sz="1400" spc="-1" strike="noStrike">
              <a:solidFill>
                <a:srgbClr val="000000"/>
              </a:solidFill>
              <a:latin typeface="Arial"/>
            </a:endParaRPr>
          </a:p>
          <a:p>
            <a:pPr algn="ctr">
              <a:lnSpc>
                <a:spcPct val="100000"/>
              </a:lnSpc>
            </a:pPr>
            <a:r>
              <a:rPr b="0" lang="ru-RU" sz="1400" spc="-1" strike="noStrike">
                <a:solidFill>
                  <a:srgbClr val="000000"/>
                </a:solidFill>
                <a:latin typeface="Arial"/>
                <a:ea typeface="Times New Roman"/>
              </a:rPr>
              <a:t>3.Развивать навыки группового взаимодействия (умение выслушать и понять другого).</a:t>
            </a:r>
            <a:endParaRPr b="0" lang="ru-RU" sz="1400" spc="-1" strike="noStrike">
              <a:solidFill>
                <a:srgbClr val="000000"/>
              </a:solidFill>
              <a:latin typeface="Arial"/>
            </a:endParaRPr>
          </a:p>
          <a:p>
            <a:pPr algn="just">
              <a:lnSpc>
                <a:spcPct val="100000"/>
              </a:lnSpc>
            </a:pPr>
            <a:endParaRPr b="0" lang="ru-RU" sz="1600" spc="-1" strike="noStrike">
              <a:solidFill>
                <a:srgbClr val="000000"/>
              </a:solidFill>
              <a:latin typeface="Arial"/>
            </a:endParaRPr>
          </a:p>
          <a:p>
            <a:pPr algn="just">
              <a:lnSpc>
                <a:spcPct val="100000"/>
              </a:lnSpc>
            </a:pPr>
            <a:r>
              <a:rPr b="1" lang="ru-RU" sz="1300" spc="-1" strike="noStrike">
                <a:solidFill>
                  <a:srgbClr val="000000"/>
                </a:solidFill>
                <a:latin typeface="Times New Roman"/>
                <a:ea typeface="Times New Roman"/>
              </a:rPr>
              <a:t>Планируемые результаты:</a:t>
            </a:r>
            <a:endParaRPr b="0" lang="ru-RU" sz="1300" spc="-1" strike="noStrike">
              <a:solidFill>
                <a:srgbClr val="000000"/>
              </a:solidFill>
              <a:latin typeface="Arial"/>
            </a:endParaRPr>
          </a:p>
          <a:p>
            <a:pPr algn="just">
              <a:lnSpc>
                <a:spcPct val="100000"/>
              </a:lnSpc>
            </a:pPr>
            <a:r>
              <a:rPr b="0" lang="ru-RU" sz="1300" spc="-1" strike="noStrike">
                <a:solidFill>
                  <a:srgbClr val="000000"/>
                </a:solidFill>
                <a:latin typeface="Times New Roman"/>
                <a:ea typeface="Times New Roman"/>
              </a:rPr>
              <a:t>1.</a:t>
            </a:r>
            <a:r>
              <a:rPr b="0" lang="ru-RU" sz="1300" spc="-1" strike="noStrike" u="sng">
                <a:solidFill>
                  <a:srgbClr val="000000"/>
                </a:solidFill>
                <a:uFillTx/>
                <a:latin typeface="Times New Roman"/>
                <a:ea typeface="Times New Roman"/>
              </a:rPr>
              <a:t> Метапредметные:</a:t>
            </a:r>
            <a:endParaRPr b="0" lang="ru-RU" sz="1300" spc="-1" strike="noStrike">
              <a:solidFill>
                <a:srgbClr val="000000"/>
              </a:solidFill>
              <a:latin typeface="Arial"/>
            </a:endParaRPr>
          </a:p>
          <a:p>
            <a:pPr marL="720000" algn="just">
              <a:lnSpc>
                <a:spcPct val="100000"/>
              </a:lnSpc>
            </a:pPr>
            <a:r>
              <a:rPr b="0" lang="ru-RU" sz="1300" spc="-1" strike="noStrike">
                <a:solidFill>
                  <a:srgbClr val="000000"/>
                </a:solidFill>
                <a:latin typeface="Times New Roman"/>
                <a:ea typeface="Times New Roman"/>
              </a:rPr>
              <a:t>а) </a:t>
            </a:r>
            <a:r>
              <a:rPr b="0" lang="ru-RU" sz="1300" spc="-1" strike="noStrike" u="sng">
                <a:solidFill>
                  <a:srgbClr val="000000"/>
                </a:solidFill>
                <a:uFillTx/>
                <a:latin typeface="Times New Roman"/>
                <a:ea typeface="Times New Roman"/>
              </a:rPr>
              <a:t>познавательные:</a:t>
            </a:r>
            <a:r>
              <a:rPr b="0" lang="ru-RU" sz="1300" spc="-1" strike="noStrike">
                <a:solidFill>
                  <a:srgbClr val="000000"/>
                </a:solidFill>
                <a:latin typeface="Times New Roman"/>
                <a:ea typeface="Times New Roman"/>
              </a:rPr>
              <a:t> уметь находить, использовать и анализировать нужную информацию, строить высказывания, структурировать изучаемый материал;</a:t>
            </a:r>
            <a:endParaRPr b="0" lang="ru-RU" sz="1300" spc="-1" strike="noStrike">
              <a:solidFill>
                <a:srgbClr val="000000"/>
              </a:solidFill>
              <a:latin typeface="Arial"/>
            </a:endParaRPr>
          </a:p>
          <a:p>
            <a:pPr marL="720000" algn="just">
              <a:lnSpc>
                <a:spcPct val="100000"/>
              </a:lnSpc>
            </a:pPr>
            <a:r>
              <a:rPr b="0" lang="ru-RU" sz="1300" spc="-1" strike="noStrike">
                <a:solidFill>
                  <a:srgbClr val="000000"/>
                </a:solidFill>
                <a:latin typeface="Times New Roman"/>
                <a:ea typeface="Times New Roman"/>
              </a:rPr>
              <a:t>б) </a:t>
            </a:r>
            <a:r>
              <a:rPr b="0" lang="ru-RU" sz="1300" spc="-1" strike="noStrike" u="sng">
                <a:solidFill>
                  <a:srgbClr val="000000"/>
                </a:solidFill>
                <a:uFillTx/>
                <a:latin typeface="Times New Roman"/>
                <a:ea typeface="Times New Roman"/>
              </a:rPr>
              <a:t>коммуникативные:</a:t>
            </a:r>
            <a:r>
              <a:rPr b="0" lang="ru-RU" sz="1300" spc="-1" strike="noStrike">
                <a:solidFill>
                  <a:srgbClr val="000000"/>
                </a:solidFill>
                <a:latin typeface="Times New Roman"/>
                <a:ea typeface="Times New Roman"/>
              </a:rPr>
              <a:t> слушать и понимать речь других людей, самостоятельно организовывать учебное взаимодействие при работе в группах.</a:t>
            </a:r>
            <a:endParaRPr b="0" lang="ru-RU" sz="1300" spc="-1" strike="noStrike">
              <a:solidFill>
                <a:srgbClr val="000000"/>
              </a:solidFill>
              <a:latin typeface="Arial"/>
            </a:endParaRPr>
          </a:p>
          <a:p>
            <a:pPr marL="720000" algn="just">
              <a:lnSpc>
                <a:spcPct val="100000"/>
              </a:lnSpc>
            </a:pPr>
            <a:r>
              <a:rPr b="0" lang="ru-RU" sz="1300" spc="-1" strike="noStrike">
                <a:solidFill>
                  <a:srgbClr val="000000"/>
                </a:solidFill>
                <a:latin typeface="Times New Roman"/>
                <a:ea typeface="Times New Roman"/>
              </a:rPr>
              <a:t>в) </a:t>
            </a:r>
            <a:r>
              <a:rPr b="0" lang="ru-RU" sz="1300" spc="-1" strike="noStrike" u="sng">
                <a:solidFill>
                  <a:srgbClr val="000000"/>
                </a:solidFill>
                <a:uFillTx/>
                <a:latin typeface="Times New Roman"/>
                <a:ea typeface="Times New Roman"/>
              </a:rPr>
              <a:t>регулятивные:</a:t>
            </a:r>
            <a:r>
              <a:rPr b="0" lang="ru-RU" sz="1300" spc="-1" strike="noStrike">
                <a:solidFill>
                  <a:srgbClr val="000000"/>
                </a:solidFill>
                <a:latin typeface="Times New Roman"/>
                <a:ea typeface="Times New Roman"/>
              </a:rPr>
              <a:t> уметь самостоятельно формулировать учебную проблему, определять цель учебной деятельности, осуществлять коррекцию, самоконтроль, рефлексию и самоанализ.</a:t>
            </a:r>
            <a:endParaRPr b="0" lang="ru-RU" sz="1300" spc="-1" strike="noStrike">
              <a:solidFill>
                <a:srgbClr val="000000"/>
              </a:solidFill>
              <a:latin typeface="Arial"/>
            </a:endParaRPr>
          </a:p>
          <a:p>
            <a:pPr marL="720000" algn="just">
              <a:lnSpc>
                <a:spcPct val="100000"/>
              </a:lnSpc>
            </a:pPr>
            <a:r>
              <a:rPr b="0" lang="ru-RU" sz="1300" spc="-1" strike="noStrike">
                <a:solidFill>
                  <a:srgbClr val="000000"/>
                </a:solidFill>
                <a:latin typeface="Times New Roman"/>
                <a:ea typeface="Times New Roman"/>
              </a:rPr>
              <a:t>        </a:t>
            </a:r>
            <a:r>
              <a:rPr b="0" lang="ru-RU" sz="1300" spc="-1" strike="noStrike">
                <a:solidFill>
                  <a:srgbClr val="000000"/>
                </a:solidFill>
                <a:latin typeface="Times New Roman"/>
                <a:ea typeface="Times New Roman"/>
              </a:rPr>
              <a:t>2. </a:t>
            </a:r>
            <a:r>
              <a:rPr b="0" lang="ru-RU" sz="1300" spc="-1" strike="noStrike" u="sng">
                <a:solidFill>
                  <a:srgbClr val="000000"/>
                </a:solidFill>
                <a:uFillTx/>
                <a:latin typeface="Times New Roman"/>
                <a:ea typeface="Times New Roman"/>
              </a:rPr>
              <a:t>Предметные:</a:t>
            </a:r>
            <a:endParaRPr b="0" lang="ru-RU" sz="1300" spc="-1" strike="noStrike">
              <a:solidFill>
                <a:srgbClr val="000000"/>
              </a:solidFill>
              <a:latin typeface="Arial"/>
            </a:endParaRPr>
          </a:p>
          <a:p>
            <a:pPr marL="720000" algn="just">
              <a:lnSpc>
                <a:spcPct val="100000"/>
              </a:lnSpc>
            </a:pPr>
            <a:r>
              <a:rPr b="0" lang="ru-RU" sz="1300" spc="-1" strike="noStrike">
                <a:solidFill>
                  <a:srgbClr val="010101"/>
                </a:solidFill>
                <a:latin typeface="Arial"/>
                <a:ea typeface="Times New Roman"/>
              </a:rPr>
              <a:t>познакомить детей с важными профессиональными качествами.</a:t>
            </a:r>
            <a:endParaRPr b="0" lang="ru-RU" sz="1300" spc="-1" strike="noStrike">
              <a:solidFill>
                <a:srgbClr val="000000"/>
              </a:solidFill>
              <a:latin typeface="Arial"/>
            </a:endParaRPr>
          </a:p>
          <a:p>
            <a:pPr marL="720000" algn="just">
              <a:lnSpc>
                <a:spcPct val="100000"/>
              </a:lnSpc>
            </a:pPr>
            <a:r>
              <a:rPr b="0" lang="ru-RU" sz="1300" spc="-1" strike="noStrike">
                <a:solidFill>
                  <a:srgbClr val="000000"/>
                </a:solidFill>
                <a:latin typeface="Times New Roman"/>
                <a:ea typeface="Times New Roman"/>
              </a:rPr>
              <a:t>        </a:t>
            </a:r>
            <a:r>
              <a:rPr b="0" lang="ru-RU" sz="1300" spc="-1" strike="noStrike">
                <a:solidFill>
                  <a:srgbClr val="000000"/>
                </a:solidFill>
                <a:latin typeface="Times New Roman"/>
                <a:ea typeface="Times New Roman"/>
              </a:rPr>
              <a:t>3. </a:t>
            </a:r>
            <a:r>
              <a:rPr b="0" lang="ru-RU" sz="1300" spc="-1" strike="noStrike" u="sng">
                <a:solidFill>
                  <a:srgbClr val="000000"/>
                </a:solidFill>
                <a:uFillTx/>
                <a:latin typeface="Times New Roman"/>
                <a:ea typeface="Times New Roman"/>
              </a:rPr>
              <a:t>Личностные:</a:t>
            </a:r>
            <a:r>
              <a:rPr b="0" lang="ru-RU" sz="1300" spc="-1" strike="noStrike">
                <a:solidFill>
                  <a:srgbClr val="000000"/>
                </a:solidFill>
                <a:latin typeface="Times New Roman"/>
                <a:ea typeface="Times New Roman"/>
              </a:rPr>
              <a:t> </a:t>
            </a:r>
            <a:endParaRPr b="0" lang="ru-RU" sz="1300" spc="-1" strike="noStrike">
              <a:solidFill>
                <a:srgbClr val="000000"/>
              </a:solidFill>
              <a:latin typeface="Arial"/>
            </a:endParaRPr>
          </a:p>
          <a:p>
            <a:pPr marL="675720" algn="just">
              <a:lnSpc>
                <a:spcPct val="100000"/>
              </a:lnSpc>
            </a:pPr>
            <a:r>
              <a:rPr b="0" lang="ru-RU" sz="1300" spc="-1" strike="noStrike">
                <a:solidFill>
                  <a:srgbClr val="000000"/>
                </a:solidFill>
                <a:latin typeface="Times New Roman"/>
                <a:ea typeface="Times New Roman"/>
              </a:rPr>
              <a:t>воспитывать и совершенствовать культуру общения с учителем и одноклассниками.</a:t>
            </a:r>
            <a:endParaRPr b="0" lang="ru-RU" sz="1300" spc="-1" strike="noStrike">
              <a:solidFill>
                <a:srgbClr val="000000"/>
              </a:solidFill>
              <a:latin typeface="Arial"/>
            </a:endParaRPr>
          </a:p>
          <a:p>
            <a:pPr marL="449640" algn="just">
              <a:lnSpc>
                <a:spcPct val="100000"/>
              </a:lnSpc>
            </a:pPr>
            <a:endParaRPr b="0" lang="ru-RU" sz="1300" spc="-1" strike="noStrike">
              <a:solidFill>
                <a:srgbClr val="000000"/>
              </a:solidFill>
              <a:latin typeface="Arial"/>
            </a:endParaRPr>
          </a:p>
          <a:p>
            <a:pPr marL="449640" algn="just">
              <a:lnSpc>
                <a:spcPct val="100000"/>
              </a:lnSpc>
            </a:pPr>
            <a:r>
              <a:rPr b="1" lang="ru-RU" sz="1300" spc="-1" strike="noStrike">
                <a:solidFill>
                  <a:srgbClr val="000000"/>
                </a:solidFill>
                <a:latin typeface="Times New Roman"/>
                <a:ea typeface="Times New Roman"/>
              </a:rPr>
              <a:t>Межпредметные связи: обществознание</a:t>
            </a:r>
            <a:endParaRPr b="0" lang="ru-RU" sz="1300" spc="-1" strike="noStrike">
              <a:solidFill>
                <a:srgbClr val="000000"/>
              </a:solidFill>
              <a:latin typeface="Arial"/>
            </a:endParaRPr>
          </a:p>
          <a:p>
            <a:pPr marL="449640" algn="just">
              <a:lnSpc>
                <a:spcPct val="100000"/>
              </a:lnSpc>
            </a:pPr>
            <a:endParaRPr b="0" lang="ru-RU" sz="1300" spc="-1" strike="noStrike">
              <a:solidFill>
                <a:srgbClr val="000000"/>
              </a:solidFill>
              <a:latin typeface="Arial"/>
            </a:endParaRPr>
          </a:p>
          <a:p>
            <a:pPr marL="449640" algn="just">
              <a:lnSpc>
                <a:spcPct val="100000"/>
              </a:lnSpc>
            </a:pPr>
            <a:r>
              <a:rPr b="1" lang="ru-RU" sz="1300" spc="-1" strike="noStrike">
                <a:solidFill>
                  <a:srgbClr val="000000"/>
                </a:solidFill>
                <a:latin typeface="Times New Roman"/>
                <a:ea typeface="Times New Roman"/>
              </a:rPr>
              <a:t>Ресурсы, оборудование и материалы:</a:t>
            </a:r>
            <a:endParaRPr b="0" lang="ru-RU" sz="1300" spc="-1" strike="noStrike">
              <a:solidFill>
                <a:srgbClr val="000000"/>
              </a:solidFill>
              <a:latin typeface="Arial"/>
            </a:endParaRPr>
          </a:p>
          <a:p>
            <a:pPr marL="449640" algn="just">
              <a:lnSpc>
                <a:spcPct val="100000"/>
              </a:lnSpc>
            </a:pPr>
            <a:r>
              <a:rPr b="0" lang="ru-RU" sz="1300" spc="-1" strike="noStrike">
                <a:solidFill>
                  <a:srgbClr val="000000"/>
                </a:solidFill>
                <a:latin typeface="Times New Roman"/>
                <a:ea typeface="Times New Roman"/>
              </a:rPr>
              <a:t>-компьютер или интерактивная доска; маркер, листы.</a:t>
            </a:r>
            <a:endParaRPr b="0" lang="ru-RU" sz="13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6" name=""/>
          <p:cNvSpPr/>
          <p:nvPr/>
        </p:nvSpPr>
        <p:spPr>
          <a:xfrm>
            <a:off x="369000" y="360720"/>
            <a:ext cx="9179280" cy="5399280"/>
          </a:xfrm>
          <a:prstGeom prst="rect">
            <a:avLst/>
          </a:prstGeom>
          <a:noFill/>
          <a:ln w="0">
            <a:noFill/>
          </a:ln>
        </p:spPr>
        <p:style>
          <a:lnRef idx="0"/>
          <a:fillRef idx="0"/>
          <a:effectRef idx="0"/>
          <a:fontRef idx="minor"/>
        </p:style>
        <p:txBody>
          <a:bodyPr lIns="0" rIns="0" tIns="0" bIns="0" anchor="t">
            <a:normAutofit fontScale="87222" lnSpcReduction="10000"/>
          </a:bodyPr>
          <a:p>
            <a:pPr algn="just">
              <a:lnSpc>
                <a:spcPct val="115000"/>
              </a:lnSpc>
              <a:spcAft>
                <a:spcPts val="1001"/>
              </a:spcAft>
            </a:pPr>
            <a:r>
              <a:rPr b="1" lang="ru-RU" sz="1600" spc="-1" strike="noStrike">
                <a:solidFill>
                  <a:srgbClr val="000000"/>
                </a:solidFill>
                <a:latin typeface="Arial"/>
                <a:ea typeface="DejaVu Sans"/>
              </a:rPr>
              <a:t>Приложение        </a:t>
            </a:r>
            <a:endParaRPr b="0" lang="ru-RU" sz="1600" spc="-1" strike="noStrike">
              <a:solidFill>
                <a:srgbClr val="000000"/>
              </a:solidFill>
              <a:latin typeface="Arial"/>
            </a:endParaRPr>
          </a:p>
          <a:p>
            <a:pPr>
              <a:lnSpc>
                <a:spcPct val="100000"/>
              </a:lnSpc>
            </a:pPr>
            <a:r>
              <a:rPr b="1" lang="ru-RU" sz="1600" spc="-1" strike="noStrike">
                <a:solidFill>
                  <a:srgbClr val="333333"/>
                </a:solidFill>
                <a:latin typeface="Arial"/>
                <a:ea typeface="Times New Roman"/>
              </a:rPr>
              <a:t> </a:t>
            </a:r>
            <a:r>
              <a:rPr b="1" lang="ru-RU" sz="1600" spc="-1" strike="noStrike">
                <a:solidFill>
                  <a:srgbClr val="333333"/>
                </a:solidFill>
                <a:latin typeface="Arial"/>
                <a:ea typeface="Times New Roman"/>
              </a:rPr>
              <a:t>1. </a:t>
            </a:r>
            <a:r>
              <a:rPr b="0" lang="ru-RU" sz="1600" spc="-1" strike="noStrike">
                <a:solidFill>
                  <a:srgbClr val="333333"/>
                </a:solidFill>
                <a:latin typeface="Arial"/>
                <a:ea typeface="Times New Roman"/>
              </a:rPr>
              <a:t>Организационная часть.</a:t>
            </a:r>
            <a:endParaRPr b="0" lang="ru-RU" sz="1600" spc="-1" strike="noStrike">
              <a:solidFill>
                <a:srgbClr val="000000"/>
              </a:solidFill>
              <a:latin typeface="Arial"/>
            </a:endParaRPr>
          </a:p>
          <a:p>
            <a:pPr>
              <a:lnSpc>
                <a:spcPct val="100000"/>
              </a:lnSpc>
            </a:pPr>
            <a:r>
              <a:rPr b="0" lang="ru-RU" sz="1600" spc="-1" strike="noStrike">
                <a:solidFill>
                  <a:srgbClr val="333333"/>
                </a:solidFill>
                <a:latin typeface="Arial"/>
                <a:ea typeface="Times New Roman"/>
              </a:rPr>
              <a:t>Приветствие — сдача рапорта на английском языке. Создание положительного эмоционального состояния у кадет.</a:t>
            </a:r>
            <a:endParaRPr b="0" lang="ru-RU" sz="1600" spc="-1" strike="noStrike">
              <a:solidFill>
                <a:srgbClr val="000000"/>
              </a:solidFill>
              <a:latin typeface="Arial"/>
            </a:endParaRPr>
          </a:p>
          <a:p>
            <a:pPr>
              <a:lnSpc>
                <a:spcPct val="100000"/>
              </a:lnSpc>
            </a:pPr>
            <a:endParaRPr b="0" lang="ru-RU" sz="1600" spc="-1" strike="noStrike">
              <a:solidFill>
                <a:srgbClr val="000000"/>
              </a:solidFill>
              <a:latin typeface="Arial"/>
            </a:endParaRPr>
          </a:p>
          <a:p>
            <a:pPr>
              <a:lnSpc>
                <a:spcPct val="100000"/>
              </a:lnSpc>
            </a:pPr>
            <a:r>
              <a:rPr b="0" lang="ru-RU" sz="1600" spc="-1" strike="noStrike">
                <a:solidFill>
                  <a:srgbClr val="333333"/>
                </a:solidFill>
                <a:latin typeface="Arial"/>
                <a:ea typeface="Times New Roman"/>
              </a:rPr>
              <a:t>2 Начало открытого урока</a:t>
            </a:r>
            <a:endParaRPr b="0" lang="ru-RU" sz="1600" spc="-1" strike="noStrike">
              <a:solidFill>
                <a:srgbClr val="000000"/>
              </a:solidFill>
              <a:latin typeface="Arial"/>
            </a:endParaRPr>
          </a:p>
          <a:p>
            <a:pPr>
              <a:lnSpc>
                <a:spcPct val="100000"/>
              </a:lnSpc>
            </a:pPr>
            <a:r>
              <a:rPr b="0" lang="ru-RU" sz="1600" spc="-1" strike="noStrike">
                <a:solidFill>
                  <a:srgbClr val="333333"/>
                </a:solidFill>
                <a:latin typeface="Arial"/>
                <a:ea typeface="Times New Roman"/>
              </a:rPr>
              <a:t>    </a:t>
            </a:r>
            <a:r>
              <a:rPr b="0" lang="ru-RU" sz="1600" spc="-1" strike="noStrike">
                <a:solidFill>
                  <a:srgbClr val="333333"/>
                </a:solidFill>
                <a:latin typeface="Arial"/>
                <a:ea typeface="Times New Roman"/>
              </a:rPr>
              <a:t>Здравствуйте кадеты. Сегодня я приглашаю Вас на открытый урок. Этот урок — уникальная возможность узнать больше. Открытые уроки способствуют обмену опытом и помогают в создании активной образовательной среды.</a:t>
            </a:r>
            <a:endParaRPr b="0" lang="ru-RU" sz="1600" spc="-1" strike="noStrike">
              <a:solidFill>
                <a:srgbClr val="000000"/>
              </a:solidFill>
              <a:latin typeface="Arial"/>
            </a:endParaRPr>
          </a:p>
          <a:p>
            <a:pPr>
              <a:lnSpc>
                <a:spcPct val="100000"/>
              </a:lnSpc>
            </a:pPr>
            <a:endParaRPr b="0" lang="ru-RU" sz="1600" spc="-1" strike="noStrike">
              <a:solidFill>
                <a:srgbClr val="000000"/>
              </a:solidFill>
              <a:latin typeface="Arial"/>
            </a:endParaRPr>
          </a:p>
          <a:p>
            <a:pPr>
              <a:lnSpc>
                <a:spcPct val="100000"/>
              </a:lnSpc>
            </a:pPr>
            <a:r>
              <a:rPr b="0" lang="ru-RU" sz="1600" spc="-1" strike="noStrike">
                <a:solidFill>
                  <a:srgbClr val="333333"/>
                </a:solidFill>
                <a:latin typeface="Arial"/>
                <a:ea typeface="Times New Roman"/>
              </a:rPr>
              <a:t>3. Сдаем домашнее задание(Письмо другу по переписке в формате ОГЭ)</a:t>
            </a:r>
            <a:endParaRPr b="0" lang="ru-RU" sz="1600" spc="-1" strike="noStrike">
              <a:solidFill>
                <a:srgbClr val="000000"/>
              </a:solidFill>
              <a:latin typeface="Arial"/>
            </a:endParaRPr>
          </a:p>
          <a:p>
            <a:pPr>
              <a:lnSpc>
                <a:spcPct val="100000"/>
              </a:lnSpc>
            </a:pPr>
            <a:r>
              <a:rPr b="1" lang="ru-RU" sz="1600" spc="-1" strike="noStrike">
                <a:solidFill>
                  <a:srgbClr val="333333"/>
                </a:solidFill>
                <a:latin typeface="Arial"/>
                <a:ea typeface="Times New Roman"/>
              </a:rPr>
              <a:t>Учитель:</a:t>
            </a:r>
            <a:r>
              <a:rPr b="0" lang="ru-RU" sz="1600" spc="-1" strike="noStrike">
                <a:solidFill>
                  <a:srgbClr val="000000"/>
                </a:solidFill>
                <a:latin typeface="Arial"/>
                <a:ea typeface="Times New Roman"/>
              </a:rPr>
              <a:t>    Как вы думаете чему посвящен наш сегодняшний урок?</a:t>
            </a:r>
            <a:endParaRPr b="0" lang="ru-RU" sz="1600" spc="-1" strike="noStrike">
              <a:solidFill>
                <a:srgbClr val="000000"/>
              </a:solidFill>
              <a:latin typeface="Arial"/>
            </a:endParaRPr>
          </a:p>
          <a:p>
            <a:pPr>
              <a:lnSpc>
                <a:spcPct val="100000"/>
              </a:lnSpc>
            </a:pPr>
            <a:r>
              <a:rPr b="0" lang="ru-RU" sz="1600" spc="-1" strike="noStrike">
                <a:solidFill>
                  <a:srgbClr val="000000"/>
                </a:solidFill>
                <a:latin typeface="Arial"/>
                <a:ea typeface="Times New Roman"/>
              </a:rPr>
              <a:t>Кадеты: Профессии</a:t>
            </a:r>
            <a:endParaRPr b="0" lang="ru-RU" sz="1600" spc="-1" strike="noStrike">
              <a:solidFill>
                <a:srgbClr val="000000"/>
              </a:solidFill>
              <a:latin typeface="Arial"/>
            </a:endParaRPr>
          </a:p>
          <a:p>
            <a:pPr>
              <a:lnSpc>
                <a:spcPct val="100000"/>
              </a:lnSpc>
            </a:pPr>
            <a:r>
              <a:rPr b="0" lang="ru-RU" sz="1600" spc="-1" strike="noStrike">
                <a:solidFill>
                  <a:srgbClr val="000000"/>
                </a:solidFill>
                <a:latin typeface="Arial"/>
                <a:ea typeface="Times New Roman"/>
              </a:rPr>
              <a:t>Учитель: Да, совершенно верно</a:t>
            </a:r>
            <a:endParaRPr b="0" lang="ru-RU" sz="1600" spc="-1" strike="noStrike">
              <a:solidFill>
                <a:srgbClr val="000000"/>
              </a:solidFill>
              <a:latin typeface="Arial"/>
            </a:endParaRPr>
          </a:p>
          <a:p>
            <a:pPr>
              <a:lnSpc>
                <a:spcPct val="100000"/>
              </a:lnSpc>
            </a:pPr>
            <a:r>
              <a:rPr b="0" lang="ru-RU" sz="1600" spc="-1" strike="noStrike">
                <a:solidFill>
                  <a:srgbClr val="000000"/>
                </a:solidFill>
                <a:latin typeface="Arial"/>
                <a:ea typeface="Times New Roman"/>
              </a:rPr>
              <a:t>    </a:t>
            </a:r>
            <a:r>
              <a:rPr b="0" lang="ru-RU" sz="1600" spc="-1" strike="noStrike">
                <a:solidFill>
                  <a:srgbClr val="000000"/>
                </a:solidFill>
                <a:latin typeface="Arial"/>
                <a:ea typeface="Times New Roman"/>
              </a:rPr>
              <a:t>Мы сегодня поговорим о выборе профессии. Уверенна, что многие из Вас уже в 8м классе предполагают кем хотят стать в будущем. </a:t>
            </a:r>
            <a:r>
              <a:rPr b="0" lang="ru-RU" sz="1600" spc="-1" strike="noStrike">
                <a:solidFill>
                  <a:srgbClr val="333333"/>
                </a:solidFill>
                <a:latin typeface="Arial"/>
                <a:ea typeface="Times New Roman"/>
              </a:rPr>
              <a:t>И сегодня наш урок посвящен выбору профессии. </a:t>
            </a:r>
            <a:endParaRPr b="0" lang="ru-RU" sz="1600" spc="-1" strike="noStrike">
              <a:solidFill>
                <a:srgbClr val="000000"/>
              </a:solidFill>
              <a:latin typeface="Arial"/>
            </a:endParaRPr>
          </a:p>
          <a:p>
            <a:pPr>
              <a:lnSpc>
                <a:spcPct val="100000"/>
              </a:lnSpc>
            </a:pPr>
            <a:r>
              <a:rPr b="0" lang="ru-RU" sz="1600" spc="-1" strike="noStrike">
                <a:solidFill>
                  <a:srgbClr val="333333"/>
                </a:solidFill>
                <a:latin typeface="Arial"/>
                <a:ea typeface="Times New Roman"/>
              </a:rPr>
              <a:t>   </a:t>
            </a:r>
            <a:r>
              <a:rPr b="0" lang="ru-RU" sz="1600" spc="-1" strike="noStrike">
                <a:solidFill>
                  <a:srgbClr val="333333"/>
                </a:solidFill>
                <a:latin typeface="Arial"/>
                <a:ea typeface="Times New Roman"/>
              </a:rPr>
              <a:t>Профессия — это вид деятельности, требующий определённых знаний, умений, навыков, приобретаемых в результате специальной подготовки (обучения, практики), опыта работы. </a:t>
            </a:r>
            <a:endParaRPr b="0" lang="ru-RU" sz="1600" spc="-1" strike="noStrike">
              <a:solidFill>
                <a:srgbClr val="000000"/>
              </a:solidFill>
              <a:latin typeface="Arial"/>
            </a:endParaRPr>
          </a:p>
          <a:p>
            <a:pPr>
              <a:lnSpc>
                <a:spcPct val="100000"/>
              </a:lnSpc>
            </a:pPr>
            <a:r>
              <a:rPr b="0" lang="ru-RU" sz="1600" spc="-1" strike="noStrike">
                <a:solidFill>
                  <a:srgbClr val="333333"/>
                </a:solidFill>
                <a:latin typeface="Arial"/>
                <a:ea typeface="Times New Roman"/>
              </a:rPr>
              <a:t>    </a:t>
            </a:r>
            <a:r>
              <a:rPr b="0" lang="ru-RU" sz="1600" spc="-1" strike="noStrike">
                <a:solidFill>
                  <a:srgbClr val="333333"/>
                </a:solidFill>
                <a:latin typeface="Arial"/>
                <a:ea typeface="Times New Roman"/>
              </a:rPr>
              <a:t>Специальность — это определённый вид занятий в рамках какой-то профессии. Например, юрист — это профессия, а юрисконсульт, нотариус — это её специальности.</a:t>
            </a:r>
            <a:endParaRPr b="0" lang="ru-RU" sz="1600" spc="-1" strike="noStrike">
              <a:solidFill>
                <a:srgbClr val="000000"/>
              </a:solidFill>
              <a:latin typeface="Arial"/>
            </a:endParaRPr>
          </a:p>
          <a:p>
            <a:pPr>
              <a:lnSpc>
                <a:spcPct val="100000"/>
              </a:lnSpc>
            </a:pPr>
            <a:endParaRPr b="0" lang="ru-RU" sz="1600" spc="-1" strike="noStrike">
              <a:solidFill>
                <a:srgbClr val="000000"/>
              </a:solidFill>
              <a:latin typeface="Arial"/>
            </a:endParaRPr>
          </a:p>
          <a:p>
            <a:pPr>
              <a:lnSpc>
                <a:spcPct val="100000"/>
              </a:lnSpc>
            </a:pPr>
            <a:r>
              <a:rPr b="0" lang="ru-RU" sz="1600" spc="-1" strike="noStrike">
                <a:solidFill>
                  <a:srgbClr val="333333"/>
                </a:solidFill>
                <a:latin typeface="Arial"/>
                <a:ea typeface="Times New Roman"/>
              </a:rPr>
              <a:t>Правильный выбор профессии </a:t>
            </a:r>
            <a:endParaRPr b="0" lang="ru-RU" sz="1600" spc="-1" strike="noStrike">
              <a:solidFill>
                <a:srgbClr val="000000"/>
              </a:solidFill>
              <a:latin typeface="Arial"/>
            </a:endParaRPr>
          </a:p>
          <a:p>
            <a:pPr>
              <a:lnSpc>
                <a:spcPct val="100000"/>
              </a:lnSpc>
            </a:pPr>
            <a:r>
              <a:rPr b="0" lang="ru-RU" sz="1600" spc="-1" strike="noStrike">
                <a:solidFill>
                  <a:srgbClr val="333333"/>
                </a:solidFill>
                <a:latin typeface="Arial"/>
                <a:ea typeface="Times New Roman"/>
              </a:rPr>
              <a:t>Правильный выбор профессии — залог успешной карьеры, материального благополучия и самореализации.</a:t>
            </a:r>
            <a:endParaRPr b="0" lang="ru-RU" sz="1600" spc="-1" strike="noStrike">
              <a:solidFill>
                <a:srgbClr val="000000"/>
              </a:solidFill>
              <a:latin typeface="Arial"/>
            </a:endParaRPr>
          </a:p>
          <a:p>
            <a:pPr>
              <a:lnSpc>
                <a:spcPct val="100000"/>
              </a:lnSpc>
            </a:pPr>
            <a:endParaRPr b="0" lang="ru-RU" sz="1600" spc="-1" strike="noStrike">
              <a:solidFill>
                <a:srgbClr val="000000"/>
              </a:solidFill>
              <a:latin typeface="Arial"/>
            </a:endParaRPr>
          </a:p>
          <a:p>
            <a:pPr>
              <a:lnSpc>
                <a:spcPct val="100000"/>
              </a:lnSpc>
              <a:spcBef>
                <a:spcPts val="1001"/>
              </a:spcBef>
              <a:tabLst>
                <a:tab algn="l" pos="0"/>
              </a:tabLst>
            </a:pPr>
            <a:r>
              <a:rPr b="1" lang="ru-RU" sz="1600" spc="-1" strike="noStrike">
                <a:solidFill>
                  <a:srgbClr val="333333"/>
                </a:solidFill>
                <a:latin typeface="Arial"/>
                <a:ea typeface="Times New Roman"/>
              </a:rPr>
              <a:t>Как выбрать будущую профессию</a:t>
            </a:r>
            <a:endParaRPr b="0" lang="ru-RU"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7" name=""/>
          <p:cNvSpPr/>
          <p:nvPr/>
        </p:nvSpPr>
        <p:spPr>
          <a:xfrm>
            <a:off x="504720" y="360000"/>
            <a:ext cx="8675280" cy="5219280"/>
          </a:xfrm>
          <a:prstGeom prst="rect">
            <a:avLst/>
          </a:prstGeom>
          <a:noFill/>
          <a:ln w="0">
            <a:noFill/>
          </a:ln>
        </p:spPr>
        <p:style>
          <a:lnRef idx="0"/>
          <a:fillRef idx="0"/>
          <a:effectRef idx="0"/>
          <a:fontRef idx="minor"/>
        </p:style>
        <p:txBody>
          <a:bodyPr lIns="0" rIns="0" tIns="0" bIns="0" anchor="t">
            <a:normAutofit/>
          </a:bodyPr>
          <a:p>
            <a:pPr>
              <a:lnSpc>
                <a:spcPct val="100000"/>
              </a:lnSpc>
            </a:pPr>
            <a:r>
              <a:rPr b="0" lang="ru-RU" sz="1600" spc="-1" strike="noStrike">
                <a:solidFill>
                  <a:srgbClr val="333333"/>
                </a:solidFill>
                <a:latin typeface="Arial"/>
                <a:ea typeface="DejaVu Sans"/>
              </a:rPr>
              <a:t>Чтобы выбрать будущую профессию, можно ориентироваться на следующие критерии:</a:t>
            </a:r>
            <a:endParaRPr b="0" lang="ru-RU" sz="1600" spc="-1" strike="noStrike">
              <a:solidFill>
                <a:srgbClr val="000000"/>
              </a:solidFill>
              <a:latin typeface="Arial"/>
            </a:endParaRPr>
          </a:p>
          <a:p>
            <a:pPr>
              <a:lnSpc>
                <a:spcPct val="100000"/>
              </a:lnSpc>
            </a:pPr>
            <a:r>
              <a:rPr b="0" lang="ru-RU" sz="1600" spc="-1" strike="noStrike">
                <a:solidFill>
                  <a:srgbClr val="333333"/>
                </a:solidFill>
                <a:latin typeface="Arial"/>
                <a:ea typeface="DejaVu Sans"/>
              </a:rPr>
              <a:t>1. Востребованность профессии. .</a:t>
            </a:r>
            <a:endParaRPr b="0" lang="ru-RU" sz="1600" spc="-1" strike="noStrike">
              <a:solidFill>
                <a:srgbClr val="000000"/>
              </a:solidFill>
              <a:latin typeface="Arial"/>
            </a:endParaRPr>
          </a:p>
          <a:p>
            <a:pPr>
              <a:lnSpc>
                <a:spcPct val="100000"/>
              </a:lnSpc>
            </a:pPr>
            <a:r>
              <a:rPr b="0" lang="ru-RU" sz="1600" spc="-1" strike="noStrike">
                <a:solidFill>
                  <a:srgbClr val="333333"/>
                </a:solidFill>
                <a:latin typeface="Arial"/>
                <a:ea typeface="DejaVu Sans"/>
              </a:rPr>
              <a:t>2. Перспективы профессии.</a:t>
            </a:r>
            <a:endParaRPr b="0" lang="ru-RU" sz="1600" spc="-1" strike="noStrike">
              <a:solidFill>
                <a:srgbClr val="000000"/>
              </a:solidFill>
              <a:latin typeface="Arial"/>
            </a:endParaRPr>
          </a:p>
          <a:p>
            <a:pPr>
              <a:lnSpc>
                <a:spcPct val="100000"/>
              </a:lnSpc>
            </a:pPr>
            <a:r>
              <a:rPr b="0" lang="ru-RU" sz="1600" spc="-1" strike="noStrike">
                <a:solidFill>
                  <a:srgbClr val="333333"/>
                </a:solidFill>
                <a:latin typeface="Arial"/>
                <a:ea typeface="DejaVu Sans"/>
              </a:rPr>
              <a:t>3. Престиж.</a:t>
            </a:r>
            <a:endParaRPr b="0" lang="ru-RU" sz="1600" spc="-1" strike="noStrike">
              <a:solidFill>
                <a:srgbClr val="000000"/>
              </a:solidFill>
              <a:latin typeface="Arial"/>
            </a:endParaRPr>
          </a:p>
          <a:p>
            <a:pPr>
              <a:lnSpc>
                <a:spcPct val="100000"/>
              </a:lnSpc>
            </a:pPr>
            <a:r>
              <a:rPr b="0" lang="ru-RU" sz="1600" spc="-1" strike="noStrike">
                <a:solidFill>
                  <a:srgbClr val="333333"/>
                </a:solidFill>
                <a:latin typeface="Arial"/>
                <a:ea typeface="DejaVu Sans"/>
              </a:rPr>
              <a:t>4. Возможности для самореализации, раскрытия потенциала. </a:t>
            </a:r>
            <a:endParaRPr b="0" lang="ru-RU" sz="1600" spc="-1" strike="noStrike">
              <a:solidFill>
                <a:srgbClr val="000000"/>
              </a:solidFill>
              <a:latin typeface="Arial"/>
            </a:endParaRPr>
          </a:p>
          <a:p>
            <a:pPr>
              <a:lnSpc>
                <a:spcPct val="100000"/>
              </a:lnSpc>
            </a:pPr>
            <a:endParaRPr b="0" lang="ru-RU" sz="1600" spc="-1" strike="noStrike">
              <a:solidFill>
                <a:srgbClr val="000000"/>
              </a:solidFill>
              <a:latin typeface="Arial"/>
            </a:endParaRPr>
          </a:p>
          <a:p>
            <a:pPr>
              <a:lnSpc>
                <a:spcPct val="100000"/>
              </a:lnSpc>
            </a:pPr>
            <a:r>
              <a:rPr b="0" lang="ru-RU" sz="1600" spc="-1" strike="noStrike">
                <a:solidFill>
                  <a:srgbClr val="000000"/>
                </a:solidFill>
                <a:latin typeface="Arial"/>
                <a:ea typeface="DejaVu Sans"/>
              </a:rPr>
              <a:t>4. Усвоение новых знаний и способов действий</a:t>
            </a:r>
            <a:endParaRPr b="0" lang="ru-RU" sz="1600" spc="-1" strike="noStrike">
              <a:solidFill>
                <a:srgbClr val="000000"/>
              </a:solidFill>
              <a:latin typeface="Arial"/>
            </a:endParaRPr>
          </a:p>
          <a:p>
            <a:pPr>
              <a:lnSpc>
                <a:spcPct val="100000"/>
              </a:lnSpc>
            </a:pPr>
            <a:r>
              <a:rPr b="0" lang="ru-RU" sz="1600" spc="-1" strike="noStrike">
                <a:solidFill>
                  <a:srgbClr val="000000"/>
                </a:solidFill>
                <a:latin typeface="Arial"/>
                <a:ea typeface="DejaVu Sans"/>
              </a:rPr>
              <a:t>    </a:t>
            </a:r>
            <a:r>
              <a:rPr b="0" lang="ru-RU" sz="1600" spc="-1" strike="noStrike">
                <a:solidFill>
                  <a:srgbClr val="000000"/>
                </a:solidFill>
                <a:latin typeface="Arial"/>
                <a:ea typeface="DejaVu Sans"/>
              </a:rPr>
              <a:t>Вот как об этом говорил Американский журналист Дэн Райзер (Цитата)  DAN RATHER</a:t>
            </a:r>
            <a:endParaRPr b="0" lang="ru-RU" sz="1600" spc="-1" strike="noStrike">
              <a:solidFill>
                <a:srgbClr val="000000"/>
              </a:solidFill>
              <a:latin typeface="Arial"/>
            </a:endParaRPr>
          </a:p>
          <a:p>
            <a:pPr>
              <a:lnSpc>
                <a:spcPct val="100000"/>
              </a:lnSpc>
            </a:pPr>
            <a:r>
              <a:rPr b="0" lang="ru-RU" sz="1600" spc="-1" strike="noStrike">
                <a:solidFill>
                  <a:srgbClr val="000000"/>
                </a:solidFill>
                <a:latin typeface="Arial"/>
                <a:ea typeface="DejaVu Sans"/>
              </a:rPr>
              <a:t>     </a:t>
            </a:r>
            <a:endParaRPr b="0" lang="ru-RU" sz="1600" spc="-1" strike="noStrike">
              <a:solidFill>
                <a:srgbClr val="000000"/>
              </a:solidFill>
              <a:latin typeface="Arial"/>
            </a:endParaRPr>
          </a:p>
          <a:p>
            <a:pPr>
              <a:lnSpc>
                <a:spcPct val="100000"/>
              </a:lnSpc>
            </a:pPr>
            <a:r>
              <a:rPr b="0" lang="ru-RU" sz="1600" spc="-1" strike="noStrike">
                <a:solidFill>
                  <a:srgbClr val="000000"/>
                </a:solidFill>
                <a:latin typeface="Arial"/>
                <a:ea typeface="DejaVu Sans"/>
              </a:rPr>
              <a:t>5.    Далее мы переходим к изучению текста о выборе профессии. + аудио прослушивание данного текста. Переходим к выполнению различных заданий по тексту.</a:t>
            </a:r>
            <a:endParaRPr b="0" lang="ru-RU" sz="1600" spc="-1" strike="noStrike">
              <a:solidFill>
                <a:srgbClr val="000000"/>
              </a:solidFill>
              <a:latin typeface="Arial"/>
            </a:endParaRPr>
          </a:p>
          <a:p>
            <a:pPr>
              <a:lnSpc>
                <a:spcPct val="100000"/>
              </a:lnSpc>
            </a:pPr>
            <a:r>
              <a:rPr b="0" lang="ru-RU" sz="1600" spc="-1" strike="noStrike">
                <a:solidFill>
                  <a:srgbClr val="000000"/>
                </a:solidFill>
                <a:latin typeface="Arial"/>
                <a:ea typeface="DejaVu Sans"/>
              </a:rPr>
              <a:t>6.    Особое внимание мы уделяем практическим заданиям. Эта часть урока будет направлена на развитие монологической стороны речи. Выдача шаблона и написание своего по шаблону о выборе профессии.</a:t>
            </a:r>
            <a:endParaRPr b="0" lang="ru-RU" sz="1600" spc="-1" strike="noStrike">
              <a:solidFill>
                <a:srgbClr val="000000"/>
              </a:solidFill>
              <a:latin typeface="Arial"/>
            </a:endParaRPr>
          </a:p>
          <a:p>
            <a:pPr>
              <a:lnSpc>
                <a:spcPct val="100000"/>
              </a:lnSpc>
            </a:pPr>
            <a:r>
              <a:rPr b="0" lang="ru-RU" sz="1600" spc="-1" strike="noStrike">
                <a:solidFill>
                  <a:srgbClr val="000000"/>
                </a:solidFill>
                <a:latin typeface="Arial"/>
                <a:ea typeface="DejaVu Sans"/>
              </a:rPr>
              <a:t>7.    Рефлексия — Создание Яндекс формы</a:t>
            </a:r>
            <a:endParaRPr b="0" lang="ru-RU" sz="1600" spc="-1" strike="noStrike">
              <a:solidFill>
                <a:srgbClr val="000000"/>
              </a:solidFill>
              <a:latin typeface="Arial"/>
            </a:endParaRPr>
          </a:p>
          <a:p>
            <a:pPr>
              <a:lnSpc>
                <a:spcPct val="100000"/>
              </a:lnSpc>
            </a:pPr>
            <a:r>
              <a:rPr b="0" lang="ru-RU" sz="1600" spc="-1" strike="noStrike">
                <a:solidFill>
                  <a:srgbClr val="000000"/>
                </a:solidFill>
                <a:latin typeface="Arial"/>
                <a:ea typeface="DejaVu Sans"/>
              </a:rPr>
              <a:t>Понравился ли Вам урок?</a:t>
            </a:r>
            <a:endParaRPr b="0" lang="ru-RU" sz="1600" spc="-1" strike="noStrike">
              <a:solidFill>
                <a:srgbClr val="000000"/>
              </a:solidFill>
              <a:latin typeface="Arial"/>
            </a:endParaRPr>
          </a:p>
          <a:p>
            <a:pPr>
              <a:lnSpc>
                <a:spcPct val="100000"/>
              </a:lnSpc>
            </a:pPr>
            <a:r>
              <a:rPr b="0" lang="ru-RU" sz="1600" spc="-1" strike="noStrike">
                <a:solidFill>
                  <a:srgbClr val="000000"/>
                </a:solidFill>
                <a:latin typeface="Arial"/>
                <a:ea typeface="DejaVu Sans"/>
              </a:rPr>
              <a:t>Что нового узнали на уроке?</a:t>
            </a:r>
            <a:endParaRPr b="0" lang="ru-RU" sz="1600" spc="-1" strike="noStrike">
              <a:solidFill>
                <a:srgbClr val="000000"/>
              </a:solidFill>
              <a:latin typeface="Arial"/>
            </a:endParaRPr>
          </a:p>
          <a:p>
            <a:pPr>
              <a:lnSpc>
                <a:spcPct val="100000"/>
              </a:lnSpc>
            </a:pPr>
            <a:r>
              <a:rPr b="0" lang="ru-RU" sz="1600" spc="-1" strike="noStrike">
                <a:solidFill>
                  <a:srgbClr val="000000"/>
                </a:solidFill>
                <a:latin typeface="Arial"/>
                <a:ea typeface="DejaVu Sans"/>
              </a:rPr>
              <a:t>Поможет ли данный урок в профориентации?</a:t>
            </a:r>
            <a:endParaRPr b="0" lang="ru-RU" sz="1600" spc="-1" strike="noStrike">
              <a:solidFill>
                <a:srgbClr val="000000"/>
              </a:solidFill>
              <a:latin typeface="Arial"/>
            </a:endParaRPr>
          </a:p>
          <a:p>
            <a:pPr>
              <a:lnSpc>
                <a:spcPct val="100000"/>
              </a:lnSpc>
            </a:pPr>
            <a:r>
              <a:rPr b="0" lang="ru-RU" sz="1600" spc="-1" strike="noStrike">
                <a:solidFill>
                  <a:srgbClr val="000000"/>
                </a:solidFill>
                <a:latin typeface="Arial"/>
                <a:ea typeface="DejaVu Sans"/>
              </a:rPr>
              <a:t>Нужны ли подобные уроки?</a:t>
            </a:r>
            <a:endParaRPr b="0" lang="ru-RU" sz="1600" spc="-1" strike="noStrike">
              <a:solidFill>
                <a:srgbClr val="000000"/>
              </a:solidFill>
              <a:latin typeface="Arial"/>
            </a:endParaRPr>
          </a:p>
          <a:p>
            <a:pPr>
              <a:lnSpc>
                <a:spcPct val="100000"/>
              </a:lnSpc>
            </a:pPr>
            <a:r>
              <a:rPr b="0" lang="ru-RU" sz="1600" spc="-1" strike="noStrike">
                <a:solidFill>
                  <a:srgbClr val="06060f"/>
                </a:solidFill>
                <a:latin typeface="Arial"/>
                <a:ea typeface="DejaVu Sans"/>
              </a:rPr>
              <a:t>     </a:t>
            </a:r>
            <a:r>
              <a:rPr b="0" lang="ru-RU" sz="1600" spc="-1" strike="noStrike">
                <a:solidFill>
                  <a:srgbClr val="06060f"/>
                </a:solidFill>
                <a:latin typeface="Arial"/>
                <a:ea typeface="DejaVu Sans"/>
              </a:rPr>
              <a:t>Надеюсь, что Вы узнали много нового и данный урок будет полезен. Спасибо за внимание.</a:t>
            </a:r>
            <a:endParaRPr b="0" lang="ru-RU"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8" name=""/>
          <p:cNvSpPr/>
          <p:nvPr/>
        </p:nvSpPr>
        <p:spPr>
          <a:xfrm>
            <a:off x="180000" y="180000"/>
            <a:ext cx="9720000" cy="5579280"/>
          </a:xfrm>
          <a:prstGeom prst="rect">
            <a:avLst/>
          </a:prstGeom>
          <a:noFill/>
          <a:ln w="0">
            <a:noFill/>
          </a:ln>
        </p:spPr>
        <p:style>
          <a:lnRef idx="0"/>
          <a:fillRef idx="0"/>
          <a:effectRef idx="0"/>
          <a:fontRef idx="minor"/>
        </p:style>
        <p:txBody>
          <a:bodyPr lIns="0" rIns="0" tIns="0" bIns="0" anchor="t">
            <a:normAutofit fontScale="34095"/>
          </a:bodyPr>
          <a:p>
            <a:pPr algn="ctr">
              <a:lnSpc>
                <a:spcPts val="1950"/>
              </a:lnSpc>
              <a:spcBef>
                <a:spcPts val="1349"/>
              </a:spcBef>
              <a:spcAft>
                <a:spcPts val="675"/>
              </a:spcAft>
            </a:pPr>
            <a:r>
              <a:rPr b="0" lang="ru-RU" sz="4400" spc="-1" strike="noStrike">
                <a:solidFill>
                  <a:srgbClr val="000000"/>
                </a:solidFill>
                <a:latin typeface="Arial Black"/>
                <a:ea typeface="Times New Roman"/>
              </a:rPr>
              <a:t>Приложения      Устная часть</a:t>
            </a:r>
            <a:br>
              <a:rPr sz="4400"/>
            </a:br>
            <a:r>
              <a:rPr b="0" lang="ru-RU" sz="4400" spc="-1" strike="noStrike">
                <a:solidFill>
                  <a:srgbClr val="000000"/>
                </a:solidFill>
                <a:latin typeface="Arial Black"/>
                <a:ea typeface="Times New Roman"/>
              </a:rPr>
              <a:t>Монолог</a:t>
            </a:r>
            <a:br>
              <a:rPr sz="4400"/>
            </a:br>
            <a:r>
              <a:rPr b="0" lang="ru-RU" sz="4400" spc="-1" strike="noStrike">
                <a:solidFill>
                  <a:srgbClr val="000000"/>
                </a:solidFill>
                <a:latin typeface="Arial Black"/>
                <a:ea typeface="Times New Roman"/>
              </a:rPr>
              <a:t>You are going to give a talk about choosing a career. You will have to start in 1,5 minutes and speak for not more than 2 minutes (10-12 sentences). Remember to say:</a:t>
            </a:r>
            <a:endParaRPr b="0" lang="ru-RU" sz="4400" spc="-1" strike="noStrike">
              <a:solidFill>
                <a:srgbClr val="000000"/>
              </a:solidFill>
              <a:latin typeface="Arial Black"/>
            </a:endParaRPr>
          </a:p>
          <a:p>
            <a:pPr algn="ctr">
              <a:lnSpc>
                <a:spcPts val="1950"/>
              </a:lnSpc>
              <a:spcBef>
                <a:spcPts val="1349"/>
              </a:spcBef>
              <a:spcAft>
                <a:spcPts val="675"/>
              </a:spcAft>
            </a:pPr>
            <a:r>
              <a:rPr b="0" lang="ru-RU" sz="4400" spc="-1" strike="noStrike">
                <a:solidFill>
                  <a:srgbClr val="000000"/>
                </a:solidFill>
                <a:latin typeface="Arial Black"/>
                <a:ea typeface="Times New Roman"/>
              </a:rPr>
              <a:t>how people choose a career;</a:t>
            </a:r>
            <a:br>
              <a:rPr sz="4400"/>
            </a:br>
            <a:r>
              <a:rPr b="0" lang="ru-RU" sz="4400" spc="-1" strike="noStrike">
                <a:solidFill>
                  <a:srgbClr val="000000"/>
                </a:solidFill>
                <a:latin typeface="Arial Black"/>
                <a:ea typeface="Times New Roman"/>
              </a:rPr>
              <a:t>— when people usually begin making plans for the future;</a:t>
            </a:r>
            <a:br>
              <a:rPr sz="4400"/>
            </a:br>
            <a:r>
              <a:rPr b="0" lang="ru-RU" sz="4400" spc="-1" strike="noStrike">
                <a:solidFill>
                  <a:srgbClr val="000000"/>
                </a:solidFill>
                <a:latin typeface="Arial Black"/>
                <a:ea typeface="Times New Roman"/>
              </a:rPr>
              <a:t>— how we can prepare for the future profession;</a:t>
            </a:r>
            <a:br>
              <a:rPr sz="4400"/>
            </a:br>
            <a:r>
              <a:rPr b="0" lang="ru-RU" sz="4400" spc="-1" strike="noStrike">
                <a:solidFill>
                  <a:srgbClr val="000000"/>
                </a:solidFill>
                <a:latin typeface="Arial Black"/>
                <a:ea typeface="Times New Roman"/>
              </a:rPr>
              <a:t>— what your choice of future profession is.</a:t>
            </a:r>
            <a:br>
              <a:rPr sz="4400"/>
            </a:br>
            <a:r>
              <a:rPr b="0" lang="ru-RU" sz="4400" spc="-1" strike="noStrike">
                <a:solidFill>
                  <a:srgbClr val="000000"/>
                </a:solidFill>
                <a:latin typeface="Arial Black"/>
                <a:ea typeface="Times New Roman"/>
              </a:rPr>
              <a:t>You have to talk continuously.</a:t>
            </a:r>
            <a:br>
              <a:rPr sz="4400"/>
            </a:br>
            <a:r>
              <a:rPr b="0" lang="ru-RU" sz="4400" spc="-1" strike="noStrike">
                <a:solidFill>
                  <a:srgbClr val="000000"/>
                </a:solidFill>
                <a:latin typeface="Arial Black"/>
                <a:ea typeface="Times New Roman"/>
              </a:rPr>
              <a:t>Образец:</a:t>
            </a:r>
            <a:endParaRPr b="0" lang="ru-RU" sz="4400" spc="-1" strike="noStrike">
              <a:solidFill>
                <a:srgbClr val="000000"/>
              </a:solidFill>
              <a:latin typeface="Arial Black"/>
            </a:endParaRPr>
          </a:p>
          <a:p>
            <a:pPr algn="ctr">
              <a:lnSpc>
                <a:spcPts val="1950"/>
              </a:lnSpc>
              <a:spcBef>
                <a:spcPts val="1349"/>
              </a:spcBef>
              <a:spcAft>
                <a:spcPts val="675"/>
              </a:spcAft>
            </a:pPr>
            <a:r>
              <a:rPr b="0" lang="ru-RU" sz="4400" spc="-1" strike="noStrike">
                <a:solidFill>
                  <a:srgbClr val="000000"/>
                </a:solidFill>
                <a:latin typeface="Arial Black"/>
                <a:ea typeface="Times New Roman"/>
              </a:rPr>
              <a:t>I’m going to give a talk about my career plans. I think that after finishing the 9th form there are not many job opportunities. It is possible to become a waiter or a delivery man, for example. Also we can continue studying at school and get higher education later or choose a college to get a profession there. I’m thinking about a career of ... This job is popular as we …...  Being a good specialist will give me a chance to have a good salary and be satisfied with what I will be doing. My parents give me a chance to decide what to do in the future by myself. When a told them about my plans to become …., they agreed.  They think that it is a useful job. The only advice they have given me is to do what I love doing. I would like to build a successful career. I think that’s all that I wanted to tell you about my career choice. Thank you for your attention.</a:t>
            </a:r>
            <a:endParaRPr b="0" lang="ru-RU" sz="4400" spc="-1" strike="noStrike">
              <a:solidFill>
                <a:srgbClr val="000000"/>
              </a:solidFill>
              <a:latin typeface="Arial Black"/>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7" name="PlaceHolder 1"/>
          <p:cNvSpPr>
            <a:spLocks noGrp="1"/>
          </p:cNvSpPr>
          <p:nvPr>
            <p:ph type="title"/>
          </p:nvPr>
        </p:nvSpPr>
        <p:spPr>
          <a:xfrm>
            <a:off x="677160" y="609480"/>
            <a:ext cx="8592120" cy="1316160"/>
          </a:xfrm>
          <a:prstGeom prst="rect">
            <a:avLst/>
          </a:prstGeom>
          <a:noFill/>
          <a:ln w="0">
            <a:noFill/>
          </a:ln>
        </p:spPr>
        <p:txBody>
          <a:bodyPr lIns="91440" rIns="91440" tIns="45720" bIns="45720" anchor="t">
            <a:noAutofit/>
          </a:bodyPr>
          <a:p>
            <a:pPr indent="0" defTabSz="457200">
              <a:lnSpc>
                <a:spcPct val="100000"/>
              </a:lnSpc>
              <a:buNone/>
              <a:tabLst>
                <a:tab algn="l" pos="0"/>
              </a:tabLst>
            </a:pPr>
            <a:r>
              <a:rPr b="0" lang="ru-RU" sz="3600" spc="-1" strike="noStrike">
                <a:solidFill>
                  <a:schemeClr val="accent1"/>
                </a:solidFill>
                <a:latin typeface="Trebuchet MS"/>
              </a:rPr>
              <a:t>Цели и задачи урока</a:t>
            </a:r>
            <a:endParaRPr b="0" lang="ru-RU" sz="3600" spc="-1" strike="noStrike">
              <a:solidFill>
                <a:srgbClr val="000000"/>
              </a:solidFill>
              <a:latin typeface="Arial"/>
            </a:endParaRPr>
          </a:p>
        </p:txBody>
      </p:sp>
      <p:sp>
        <p:nvSpPr>
          <p:cNvPr id="238" name="PlaceHolder 2"/>
          <p:cNvSpPr>
            <a:spLocks noGrp="1"/>
          </p:cNvSpPr>
          <p:nvPr>
            <p:ph/>
          </p:nvPr>
        </p:nvSpPr>
        <p:spPr>
          <a:xfrm>
            <a:off x="261720" y="1836000"/>
            <a:ext cx="9423000" cy="4307760"/>
          </a:xfrm>
          <a:prstGeom prst="rect">
            <a:avLst/>
          </a:prstGeom>
          <a:noFill/>
          <a:ln w="0">
            <a:noFill/>
          </a:ln>
        </p:spPr>
        <p:txBody>
          <a:bodyPr lIns="91440" rIns="91440" tIns="45720" bIns="45720" anchor="t">
            <a:normAutofit/>
          </a:bodyPr>
          <a:p>
            <a:pPr indent="0" defTabSz="457200">
              <a:lnSpc>
                <a:spcPct val="100000"/>
              </a:lnSpc>
              <a:spcBef>
                <a:spcPts val="1001"/>
              </a:spcBef>
              <a:buNone/>
              <a:tabLst>
                <a:tab algn="l" pos="0"/>
              </a:tabLst>
            </a:pPr>
            <a:r>
              <a:rPr b="1" lang="ru-RU" sz="1800" spc="-1" strike="noStrike" u="sng">
                <a:solidFill>
                  <a:schemeClr val="dk1">
                    <a:lumMod val="75000"/>
                    <a:lumOff val="25000"/>
                  </a:schemeClr>
                </a:solidFill>
                <a:uFillTx/>
                <a:latin typeface="Trebuchet MS"/>
              </a:rPr>
              <a:t>Цель:</a:t>
            </a:r>
            <a:r>
              <a:rPr b="0" lang="ru-RU" sz="1800" spc="-1" strike="noStrike">
                <a:solidFill>
                  <a:schemeClr val="dk1">
                    <a:lumMod val="75000"/>
                    <a:lumOff val="25000"/>
                  </a:schemeClr>
                </a:solidFill>
                <a:latin typeface="Trebuchet MS"/>
              </a:rPr>
              <a:t> </a:t>
            </a:r>
            <a:endParaRPr b="0" lang="ru-RU" sz="1800" spc="-1" strike="noStrike">
              <a:solidFill>
                <a:srgbClr val="000000"/>
              </a:solidFill>
              <a:latin typeface="Arial"/>
            </a:endParaRPr>
          </a:p>
          <a:p>
            <a:pPr indent="0" defTabSz="457200">
              <a:lnSpc>
                <a:spcPct val="100000"/>
              </a:lnSpc>
              <a:spcBef>
                <a:spcPts val="1001"/>
              </a:spcBef>
              <a:buNone/>
              <a:tabLst>
                <a:tab algn="l" pos="0"/>
              </a:tabLst>
            </a:pPr>
            <a:r>
              <a:rPr b="0" lang="ru-RU" sz="1800" spc="-1" strike="noStrike" u="sng">
                <a:solidFill>
                  <a:schemeClr val="dk1">
                    <a:lumMod val="75000"/>
                    <a:lumOff val="25000"/>
                  </a:schemeClr>
                </a:solidFill>
                <a:uFillTx/>
                <a:latin typeface="Trebuchet MS"/>
              </a:rPr>
              <a:t>деятельностная цель:</a:t>
            </a:r>
            <a:r>
              <a:rPr b="0" lang="ru-RU" sz="1800" spc="-1" strike="noStrike">
                <a:solidFill>
                  <a:schemeClr val="dk1">
                    <a:lumMod val="75000"/>
                    <a:lumOff val="25000"/>
                  </a:schemeClr>
                </a:solidFill>
                <a:latin typeface="Trebuchet MS"/>
              </a:rPr>
              <a:t> формировать познавательные УУД, умения реализации новых способов действий – работы в группах, развивать навыки работы с разными источниками информации;</a:t>
            </a:r>
            <a:endParaRPr b="0" lang="ru-RU" sz="1800" spc="-1" strike="noStrike">
              <a:solidFill>
                <a:srgbClr val="000000"/>
              </a:solidFill>
              <a:latin typeface="Arial"/>
            </a:endParaRPr>
          </a:p>
          <a:p>
            <a:pPr indent="0" defTabSz="457200">
              <a:lnSpc>
                <a:spcPct val="100000"/>
              </a:lnSpc>
              <a:spcBef>
                <a:spcPts val="1001"/>
              </a:spcBef>
              <a:buNone/>
              <a:tabLst>
                <a:tab algn="l" pos="0"/>
              </a:tabLst>
            </a:pPr>
            <a:r>
              <a:rPr b="0" lang="ru-RU" sz="1800" spc="-1" strike="noStrike" u="sng">
                <a:solidFill>
                  <a:schemeClr val="dk1">
                    <a:lumMod val="75000"/>
                    <a:lumOff val="25000"/>
                  </a:schemeClr>
                </a:solidFill>
                <a:uFillTx/>
                <a:latin typeface="Trebuchet MS"/>
              </a:rPr>
              <a:t>предметно-дидактическая цель:</a:t>
            </a:r>
            <a:r>
              <a:rPr b="0" lang="ru-RU" sz="1800" spc="-1" strike="noStrike">
                <a:solidFill>
                  <a:schemeClr val="dk1">
                    <a:lumMod val="75000"/>
                    <a:lumOff val="25000"/>
                  </a:schemeClr>
                </a:solidFill>
                <a:latin typeface="Trebuchet MS"/>
              </a:rPr>
              <a:t> сформировать навыки написания письма другу и составления монологов в формате экзамена</a:t>
            </a:r>
            <a:endParaRPr b="0" lang="ru-RU" sz="1800" spc="-1" strike="noStrike">
              <a:solidFill>
                <a:srgbClr val="000000"/>
              </a:solidFill>
              <a:latin typeface="Arial"/>
            </a:endParaRPr>
          </a:p>
          <a:p>
            <a:pPr indent="0" defTabSz="457200">
              <a:lnSpc>
                <a:spcPct val="100000"/>
              </a:lnSpc>
              <a:spcBef>
                <a:spcPts val="1001"/>
              </a:spcBef>
              <a:buNone/>
              <a:tabLst>
                <a:tab algn="l" pos="0"/>
              </a:tabLst>
            </a:pPr>
            <a:r>
              <a:rPr b="1" lang="ru-RU" sz="1800" spc="-1" strike="noStrike" u="sng">
                <a:solidFill>
                  <a:schemeClr val="dk1">
                    <a:lumMod val="75000"/>
                    <a:lumOff val="25000"/>
                  </a:schemeClr>
                </a:solidFill>
                <a:uFillTx/>
                <a:latin typeface="Trebuchet MS"/>
              </a:rPr>
              <a:t>Задачи:</a:t>
            </a:r>
            <a:r>
              <a:rPr b="0" lang="ru-RU" sz="1800" spc="-1" strike="noStrike">
                <a:solidFill>
                  <a:schemeClr val="dk1">
                    <a:lumMod val="75000"/>
                    <a:lumOff val="25000"/>
                  </a:schemeClr>
                </a:solidFill>
                <a:latin typeface="Trebuchet MS"/>
              </a:rPr>
              <a:t> </a:t>
            </a:r>
            <a:endParaRPr b="0" lang="ru-RU" sz="1800" spc="-1" strike="noStrike">
              <a:solidFill>
                <a:srgbClr val="000000"/>
              </a:solidFill>
              <a:latin typeface="Arial"/>
            </a:endParaRPr>
          </a:p>
          <a:p>
            <a:pPr indent="0" defTabSz="457200">
              <a:lnSpc>
                <a:spcPct val="100000"/>
              </a:lnSpc>
              <a:spcBef>
                <a:spcPts val="1001"/>
              </a:spcBef>
              <a:buNone/>
              <a:tabLst>
                <a:tab algn="l" pos="0"/>
              </a:tabLst>
            </a:pPr>
            <a:r>
              <a:rPr b="0" lang="ru-RU" sz="1800" spc="-1" strike="noStrike" u="sng">
                <a:solidFill>
                  <a:schemeClr val="dk1">
                    <a:lumMod val="75000"/>
                    <a:lumOff val="25000"/>
                  </a:schemeClr>
                </a:solidFill>
                <a:uFillTx/>
                <a:latin typeface="Trebuchet MS"/>
              </a:rPr>
              <a:t>развивающие:</a:t>
            </a:r>
            <a:r>
              <a:rPr b="0" lang="ru-RU" sz="1800" spc="-1" strike="noStrike">
                <a:solidFill>
                  <a:schemeClr val="dk1">
                    <a:lumMod val="75000"/>
                    <a:lumOff val="25000"/>
                  </a:schemeClr>
                </a:solidFill>
                <a:latin typeface="Trebuchet MS"/>
              </a:rPr>
              <a:t> развивать умения обучающихся работать в группах, готовить краткие сообщения, представлять информацию;</a:t>
            </a:r>
            <a:endParaRPr b="0" lang="ru-RU" sz="1800" spc="-1" strike="noStrike">
              <a:solidFill>
                <a:srgbClr val="000000"/>
              </a:solidFill>
              <a:latin typeface="Arial"/>
            </a:endParaRPr>
          </a:p>
          <a:p>
            <a:pPr indent="0" defTabSz="457200">
              <a:lnSpc>
                <a:spcPct val="100000"/>
              </a:lnSpc>
              <a:spcBef>
                <a:spcPts val="1001"/>
              </a:spcBef>
              <a:buNone/>
              <a:tabLst>
                <a:tab algn="l" pos="0"/>
              </a:tabLst>
            </a:pPr>
            <a:r>
              <a:rPr b="0" lang="ru-RU" sz="1800" spc="-1" strike="noStrike" u="sng">
                <a:solidFill>
                  <a:schemeClr val="dk1">
                    <a:lumMod val="75000"/>
                    <a:lumOff val="25000"/>
                  </a:schemeClr>
                </a:solidFill>
                <a:uFillTx/>
                <a:latin typeface="Trebuchet MS"/>
              </a:rPr>
              <a:t>воспитательные:</a:t>
            </a:r>
            <a:r>
              <a:rPr b="0" lang="ru-RU" sz="1800" spc="-1" strike="noStrike">
                <a:solidFill>
                  <a:schemeClr val="dk1">
                    <a:lumMod val="75000"/>
                    <a:lumOff val="25000"/>
                  </a:schemeClr>
                </a:solidFill>
                <a:latin typeface="Trebuchet MS"/>
              </a:rPr>
              <a:t> воспитывать культуру общения во время беседы, обсуждения, уважения к мнению сверстников, учителя.</a:t>
            </a:r>
            <a:endParaRPr b="0" lang="ru-R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 name=""/>
          <p:cNvSpPr/>
          <p:nvPr/>
        </p:nvSpPr>
        <p:spPr>
          <a:xfrm>
            <a:off x="360000" y="540000"/>
            <a:ext cx="9539640" cy="5039640"/>
          </a:xfrm>
          <a:prstGeom prst="rect">
            <a:avLst/>
          </a:prstGeom>
          <a:noFill/>
          <a:ln w="0">
            <a:noFill/>
          </a:ln>
        </p:spPr>
        <p:style>
          <a:lnRef idx="0"/>
          <a:fillRef idx="0"/>
          <a:effectRef idx="0"/>
          <a:fontRef idx="minor"/>
        </p:style>
        <p:txBody>
          <a:bodyPr lIns="0" rIns="0" tIns="0" bIns="0" anchor="t">
            <a:normAutofit fontScale="93333"/>
          </a:bodyPr>
          <a:p>
            <a:pPr>
              <a:lnSpc>
                <a:spcPct val="100000"/>
              </a:lnSpc>
            </a:pPr>
            <a:r>
              <a:rPr b="0" lang="ru-RU" sz="1800" spc="-1" strike="noStrike" u="sng">
                <a:solidFill>
                  <a:srgbClr val="99ca3c"/>
                </a:solidFill>
                <a:uFillTx/>
                <a:latin typeface="Arial"/>
                <a:hlinkClick r:id="rId1"/>
              </a:rPr>
              <a:t>Jobs &amp;  Occupation. Английские слова по теме</a:t>
            </a:r>
            <a:r>
              <a:rPr b="0" lang="ru-RU" sz="1800" spc="-1" strike="noStrike">
                <a:solidFill>
                  <a:srgbClr val="008080"/>
                </a:solidFill>
                <a:latin typeface="Arial"/>
                <a:ea typeface="Arial"/>
              </a:rPr>
              <a:t> для составления своего монолога по теме</a:t>
            </a:r>
            <a:endParaRPr b="0" lang="ru-RU" sz="1800" spc="-1" strike="noStrike">
              <a:solidFill>
                <a:srgbClr val="000000"/>
              </a:solidFill>
              <a:latin typeface="Arial"/>
            </a:endParaRPr>
          </a:p>
          <a:p>
            <a:pPr>
              <a:lnSpc>
                <a:spcPct val="100000"/>
              </a:lnSpc>
            </a:pPr>
            <a:r>
              <a:rPr b="0" lang="ru-RU" sz="1800" spc="-1" strike="noStrike">
                <a:solidFill>
                  <a:srgbClr val="46433a"/>
                </a:solidFill>
                <a:latin typeface="Arial"/>
                <a:ea typeface="Arial"/>
              </a:rPr>
              <a:t>Choosing a profession is very difficult. Your choice should depend on your character, intellect, abilities and talent.</a:t>
            </a:r>
            <a:endParaRPr b="0" lang="ru-RU" sz="1800" spc="-1" strike="noStrike">
              <a:solidFill>
                <a:srgbClr val="000000"/>
              </a:solidFill>
              <a:latin typeface="Arial"/>
            </a:endParaRPr>
          </a:p>
          <a:p>
            <a:pPr>
              <a:lnSpc>
                <a:spcPct val="100000"/>
              </a:lnSpc>
            </a:pPr>
            <a:r>
              <a:rPr b="0" lang="ru-RU" sz="1800" spc="-1" strike="noStrike">
                <a:solidFill>
                  <a:srgbClr val="46433a"/>
                </a:solidFill>
                <a:latin typeface="Arial"/>
                <a:ea typeface="Arial"/>
              </a:rPr>
              <a:t>be a good vet if he/ she like ani­mals</a:t>
            </a:r>
            <a:endParaRPr b="0" lang="ru-RU" sz="1800" spc="-1" strike="noStrike">
              <a:solidFill>
                <a:srgbClr val="000000"/>
              </a:solidFill>
              <a:latin typeface="Arial"/>
            </a:endParaRPr>
          </a:p>
          <a:p>
            <a:pPr>
              <a:lnSpc>
                <a:spcPct val="100000"/>
              </a:lnSpc>
            </a:pPr>
            <a:r>
              <a:rPr b="0" lang="ru-RU" sz="1800" spc="-1" strike="noStrike">
                <a:solidFill>
                  <a:srgbClr val="46433a"/>
                </a:solidFill>
                <a:latin typeface="Arial"/>
                <a:ea typeface="Arial"/>
              </a:rPr>
              <a:t>make a success </a:t>
            </a:r>
            <a:endParaRPr b="0" lang="ru-RU" sz="1800" spc="-1" strike="noStrike">
              <a:solidFill>
                <a:srgbClr val="000000"/>
              </a:solidFill>
              <a:latin typeface="Arial"/>
            </a:endParaRPr>
          </a:p>
          <a:p>
            <a:pPr>
              <a:lnSpc>
                <a:spcPct val="100000"/>
              </a:lnSpc>
            </a:pPr>
            <a:r>
              <a:rPr b="0" lang="ru-RU" sz="1800" spc="-1" strike="noStrike">
                <a:solidFill>
                  <a:srgbClr val="46433a"/>
                </a:solidFill>
                <a:latin typeface="Arial"/>
                <a:ea typeface="Arial"/>
              </a:rPr>
              <a:t>have a good ear for music</a:t>
            </a:r>
            <a:endParaRPr b="0" lang="ru-RU" sz="1800" spc="-1" strike="noStrike">
              <a:solidFill>
                <a:srgbClr val="000000"/>
              </a:solidFill>
              <a:latin typeface="Arial"/>
            </a:endParaRPr>
          </a:p>
          <a:p>
            <a:pPr>
              <a:lnSpc>
                <a:spcPct val="100000"/>
              </a:lnSpc>
            </a:pPr>
            <a:r>
              <a:rPr b="0" lang="ru-RU" sz="1800" spc="-1" strike="noStrike">
                <a:solidFill>
                  <a:srgbClr val="46433a"/>
                </a:solidFill>
                <a:latin typeface="Arial"/>
                <a:ea typeface="Arial"/>
              </a:rPr>
              <a:t>become famous </a:t>
            </a:r>
            <a:endParaRPr b="0" lang="ru-RU" sz="1800" spc="-1" strike="noStrike">
              <a:solidFill>
                <a:srgbClr val="000000"/>
              </a:solidFill>
              <a:latin typeface="Arial"/>
            </a:endParaRPr>
          </a:p>
          <a:p>
            <a:pPr>
              <a:lnSpc>
                <a:spcPct val="100000"/>
              </a:lnSpc>
            </a:pPr>
            <a:r>
              <a:rPr b="0" lang="ru-RU" sz="1800" spc="-1" strike="noStrike">
                <a:solidFill>
                  <a:srgbClr val="46433a"/>
                </a:solidFill>
                <a:latin typeface="Arial"/>
                <a:ea typeface="Arial"/>
              </a:rPr>
              <a:t>have </a:t>
            </a:r>
            <a:r>
              <a:rPr b="1" lang="ru-RU" sz="1800" spc="-1" strike="noStrike">
                <a:solidFill>
                  <a:srgbClr val="46433a"/>
                </a:solidFill>
                <a:latin typeface="Arial"/>
                <a:ea typeface="Arial"/>
              </a:rPr>
              <a:t>special</a:t>
            </a:r>
            <a:r>
              <a:rPr b="0" lang="ru-RU" sz="1800" spc="-1" strike="noStrike">
                <a:solidFill>
                  <a:srgbClr val="46433a"/>
                </a:solidFill>
                <a:latin typeface="Arial"/>
                <a:ea typeface="Arial"/>
              </a:rPr>
              <a:t> talent</a:t>
            </a:r>
            <a:endParaRPr b="0" lang="ru-RU" sz="1800" spc="-1" strike="noStrike">
              <a:solidFill>
                <a:srgbClr val="000000"/>
              </a:solidFill>
              <a:latin typeface="Arial"/>
            </a:endParaRPr>
          </a:p>
          <a:p>
            <a:pPr>
              <a:lnSpc>
                <a:spcPct val="100000"/>
              </a:lnSpc>
            </a:pPr>
            <a:r>
              <a:rPr b="0" lang="ru-RU" sz="1800" spc="-1" strike="noStrike">
                <a:solidFill>
                  <a:srgbClr val="46433a"/>
                </a:solidFill>
                <a:latin typeface="Arial"/>
                <a:ea typeface="Arial"/>
              </a:rPr>
              <a:t>be a </a:t>
            </a:r>
            <a:r>
              <a:rPr b="1" lang="ru-RU" sz="1800" spc="-1" strike="noStrike">
                <a:solidFill>
                  <a:srgbClr val="46433a"/>
                </a:solidFill>
                <a:latin typeface="Arial"/>
                <a:ea typeface="Arial"/>
              </a:rPr>
              <a:t>respectable</a:t>
            </a:r>
            <a:r>
              <a:rPr b="0" lang="ru-RU" sz="1800" spc="-1" strike="noStrike">
                <a:solidFill>
                  <a:srgbClr val="46433a"/>
                </a:solidFill>
                <a:latin typeface="Arial"/>
                <a:ea typeface="Arial"/>
              </a:rPr>
              <a:t> judge </a:t>
            </a:r>
            <a:endParaRPr b="0" lang="ru-RU" sz="1800" spc="-1" strike="noStrike">
              <a:solidFill>
                <a:srgbClr val="000000"/>
              </a:solidFill>
              <a:latin typeface="Arial"/>
            </a:endParaRPr>
          </a:p>
          <a:p>
            <a:pPr>
              <a:lnSpc>
                <a:spcPct val="100000"/>
              </a:lnSpc>
            </a:pPr>
            <a:r>
              <a:rPr b="0" lang="ru-RU" sz="1800" spc="-1" strike="noStrike">
                <a:solidFill>
                  <a:srgbClr val="46433a"/>
                </a:solidFill>
                <a:latin typeface="Arial"/>
                <a:ea typeface="Arial"/>
              </a:rPr>
              <a:t>have </a:t>
            </a:r>
            <a:r>
              <a:rPr b="1" lang="ru-RU" sz="1800" spc="-1" strike="noStrike">
                <a:solidFill>
                  <a:srgbClr val="46433a"/>
                </a:solidFill>
                <a:latin typeface="Arial"/>
                <a:ea typeface="Arial"/>
              </a:rPr>
              <a:t>creative</a:t>
            </a:r>
            <a:r>
              <a:rPr b="0" lang="ru-RU" sz="1800" spc="-1" strike="noStrike">
                <a:solidFill>
                  <a:srgbClr val="46433a"/>
                </a:solidFill>
                <a:latin typeface="Arial"/>
                <a:ea typeface="Arial"/>
              </a:rPr>
              <a:t> minds </a:t>
            </a:r>
            <a:endParaRPr b="0" lang="ru-RU" sz="1800" spc="-1" strike="noStrike">
              <a:solidFill>
                <a:srgbClr val="000000"/>
              </a:solidFill>
              <a:latin typeface="Arial"/>
            </a:endParaRPr>
          </a:p>
          <a:p>
            <a:pPr>
              <a:lnSpc>
                <a:spcPct val="100000"/>
              </a:lnSpc>
            </a:pPr>
            <a:r>
              <a:rPr b="0" lang="ru-RU" sz="1800" spc="-1" strike="noStrike">
                <a:solidFill>
                  <a:srgbClr val="46433a"/>
                </a:solidFill>
                <a:latin typeface="Arial"/>
                <a:ea typeface="Arial"/>
              </a:rPr>
              <a:t>be </a:t>
            </a:r>
            <a:r>
              <a:rPr b="1" lang="ru-RU" sz="1800" spc="-1" strike="noStrike">
                <a:solidFill>
                  <a:srgbClr val="46433a"/>
                </a:solidFill>
                <a:latin typeface="Arial"/>
                <a:ea typeface="Arial"/>
              </a:rPr>
              <a:t>successful</a:t>
            </a:r>
            <a:endParaRPr b="0" lang="ru-RU" sz="1800" spc="-1" strike="noStrike">
              <a:solidFill>
                <a:srgbClr val="000000"/>
              </a:solidFill>
              <a:latin typeface="Arial"/>
            </a:endParaRPr>
          </a:p>
          <a:p>
            <a:pPr>
              <a:lnSpc>
                <a:spcPct val="100000"/>
              </a:lnSpc>
            </a:pPr>
            <a:r>
              <a:rPr b="1" lang="ru-RU" sz="1800" spc="-1" strike="noStrike">
                <a:solidFill>
                  <a:srgbClr val="46433a"/>
                </a:solidFill>
                <a:latin typeface="Arial"/>
                <a:ea typeface="Arial"/>
              </a:rPr>
              <a:t>special</a:t>
            </a:r>
            <a:r>
              <a:rPr b="0" lang="ru-RU" sz="1800" spc="-1" strike="noStrike">
                <a:solidFill>
                  <a:srgbClr val="46433a"/>
                </a:solidFill>
                <a:latin typeface="Arial"/>
                <a:ea typeface="Arial"/>
              </a:rPr>
              <a:t> education </a:t>
            </a:r>
            <a:endParaRPr b="0" lang="ru-RU" sz="1800" spc="-1" strike="noStrike">
              <a:solidFill>
                <a:srgbClr val="000000"/>
              </a:solidFill>
              <a:latin typeface="Arial"/>
            </a:endParaRPr>
          </a:p>
          <a:p>
            <a:pPr>
              <a:lnSpc>
                <a:spcPct val="100000"/>
              </a:lnSpc>
            </a:pPr>
            <a:r>
              <a:rPr b="0" lang="ru-RU" sz="1800" spc="-1" strike="noStrike">
                <a:solidFill>
                  <a:srgbClr val="46433a"/>
                </a:solidFill>
                <a:latin typeface="Arial"/>
                <a:ea typeface="Arial"/>
              </a:rPr>
              <a:t>long training</a:t>
            </a:r>
            <a:endParaRPr b="0" lang="ru-RU" sz="1800" spc="-1" strike="noStrike">
              <a:solidFill>
                <a:srgbClr val="000000"/>
              </a:solidFill>
              <a:latin typeface="Arial"/>
            </a:endParaRPr>
          </a:p>
          <a:p>
            <a:pPr>
              <a:lnSpc>
                <a:spcPct val="100000"/>
              </a:lnSpc>
            </a:pPr>
            <a:r>
              <a:rPr b="0" lang="ru-RU" sz="1800" spc="-1" strike="noStrike">
                <a:solidFill>
                  <a:srgbClr val="46433a"/>
                </a:solidFill>
                <a:latin typeface="Arial"/>
                <a:ea typeface="Arial"/>
              </a:rPr>
              <a:t>be very </a:t>
            </a:r>
            <a:r>
              <a:rPr b="1" lang="ru-RU" sz="1800" spc="-1" strike="noStrike">
                <a:solidFill>
                  <a:srgbClr val="46433a"/>
                </a:solidFill>
                <a:latin typeface="Arial"/>
                <a:ea typeface="Arial"/>
              </a:rPr>
              <a:t>responsible</a:t>
            </a:r>
            <a:r>
              <a:rPr b="0" lang="ru-RU" sz="1800" spc="-1" strike="noStrike">
                <a:solidFill>
                  <a:srgbClr val="46433a"/>
                </a:solidFill>
                <a:latin typeface="Arial"/>
                <a:ea typeface="Arial"/>
              </a:rPr>
              <a:t> </a:t>
            </a:r>
            <a:endParaRPr b="0" lang="ru-RU" sz="1800" spc="-1" strike="noStrike">
              <a:solidFill>
                <a:srgbClr val="000000"/>
              </a:solidFill>
              <a:latin typeface="Arial"/>
            </a:endParaRPr>
          </a:p>
          <a:p>
            <a:pPr>
              <a:lnSpc>
                <a:spcPct val="100000"/>
              </a:lnSpc>
            </a:pPr>
            <a:r>
              <a:rPr b="1" lang="ru-RU" sz="1800" spc="-1" strike="noStrike">
                <a:solidFill>
                  <a:srgbClr val="46433a"/>
                </a:solidFill>
                <a:latin typeface="Arial"/>
                <a:ea typeface="Arial"/>
              </a:rPr>
              <a:t>deal with</a:t>
            </a:r>
            <a:r>
              <a:rPr b="0" lang="ru-RU" sz="1800" spc="-1" strike="noStrike">
                <a:solidFill>
                  <a:srgbClr val="46433a"/>
                </a:solidFill>
                <a:latin typeface="Arial"/>
                <a:ea typeface="Arial"/>
              </a:rPr>
              <a:t> the most </a:t>
            </a:r>
            <a:r>
              <a:rPr b="1" lang="ru-RU" sz="1800" spc="-1" strike="noStrike">
                <a:solidFill>
                  <a:srgbClr val="46433a"/>
                </a:solidFill>
                <a:latin typeface="Arial"/>
                <a:ea typeface="Arial"/>
              </a:rPr>
              <a:t>pre­cious</a:t>
            </a:r>
            <a:r>
              <a:rPr b="0" lang="ru-RU" sz="1800" spc="-1" strike="noStrike">
                <a:solidFill>
                  <a:srgbClr val="46433a"/>
                </a:solidFill>
                <a:latin typeface="Arial"/>
                <a:ea typeface="Arial"/>
              </a:rPr>
              <a:t> </a:t>
            </a:r>
            <a:endParaRPr b="0" lang="ru-RU" sz="1800" spc="-1" strike="noStrike">
              <a:solidFill>
                <a:srgbClr val="000000"/>
              </a:solidFill>
              <a:latin typeface="Arial"/>
            </a:endParaRPr>
          </a:p>
          <a:p>
            <a:pPr>
              <a:lnSpc>
                <a:spcPct val="100000"/>
              </a:lnSpc>
            </a:pPr>
            <a:r>
              <a:rPr b="0" lang="ru-RU" sz="1800" spc="-1" strike="noStrike">
                <a:solidFill>
                  <a:srgbClr val="333333"/>
                </a:solidFill>
                <a:latin typeface="Arial"/>
                <a:ea typeface="Times New Roman"/>
              </a:rPr>
              <a:t>Questions:</a:t>
            </a:r>
            <a:endParaRPr b="0" lang="ru-RU" sz="1800" spc="-1" strike="noStrike">
              <a:solidFill>
                <a:srgbClr val="000000"/>
              </a:solidFill>
              <a:latin typeface="Arial"/>
            </a:endParaRPr>
          </a:p>
          <a:p>
            <a:pPr>
              <a:lnSpc>
                <a:spcPct val="100000"/>
              </a:lnSpc>
            </a:pPr>
            <a:r>
              <a:rPr b="0" lang="ru-RU" sz="1800" spc="-1" strike="noStrike">
                <a:solidFill>
                  <a:srgbClr val="333333"/>
                </a:solidFill>
                <a:latin typeface="Arial"/>
                <a:ea typeface="Times New Roman"/>
              </a:rPr>
              <a:t>1) Have you already decided what you want to be?</a:t>
            </a:r>
            <a:endParaRPr b="0" lang="ru-RU" sz="1800" spc="-1" strike="noStrike">
              <a:solidFill>
                <a:srgbClr val="000000"/>
              </a:solidFill>
              <a:latin typeface="Arial"/>
            </a:endParaRPr>
          </a:p>
          <a:p>
            <a:pPr>
              <a:lnSpc>
                <a:spcPct val="100000"/>
              </a:lnSpc>
            </a:pPr>
            <a:r>
              <a:rPr b="0" lang="ru-RU" sz="1800" spc="-1" strike="noStrike">
                <a:solidFill>
                  <a:srgbClr val="333333"/>
                </a:solidFill>
                <a:latin typeface="Arial"/>
                <a:ea typeface="Times New Roman"/>
              </a:rPr>
              <a:t>2) What did you want to be in your childhood?</a:t>
            </a:r>
            <a:endParaRPr b="0" lang="ru-RU" sz="1800" spc="-1" strike="noStrike">
              <a:solidFill>
                <a:srgbClr val="000000"/>
              </a:solidFill>
              <a:latin typeface="Arial"/>
            </a:endParaRPr>
          </a:p>
          <a:p>
            <a:pPr>
              <a:lnSpc>
                <a:spcPct val="100000"/>
              </a:lnSpc>
            </a:pPr>
            <a:r>
              <a:rPr b="0" lang="ru-RU" sz="1800" spc="-1" strike="noStrike">
                <a:solidFill>
                  <a:srgbClr val="333333"/>
                </a:solidFill>
                <a:latin typeface="Arial"/>
                <a:ea typeface="Times New Roman"/>
              </a:rPr>
              <a:t>3) Do you want to choose the profession of your parents?</a:t>
            </a:r>
            <a:endParaRPr b="0" lang="ru-R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PlaceHolder 1"/>
          <p:cNvSpPr>
            <a:spLocks noGrp="1"/>
          </p:cNvSpPr>
          <p:nvPr>
            <p:ph type="title"/>
          </p:nvPr>
        </p:nvSpPr>
        <p:spPr>
          <a:xfrm>
            <a:off x="677160" y="609480"/>
            <a:ext cx="8592120" cy="1316160"/>
          </a:xfrm>
          <a:prstGeom prst="rect">
            <a:avLst/>
          </a:prstGeom>
          <a:noFill/>
          <a:ln w="0">
            <a:noFill/>
          </a:ln>
        </p:spPr>
        <p:txBody>
          <a:bodyPr lIns="91440" rIns="91440" tIns="45720" bIns="45720" anchor="t">
            <a:noAutofit/>
          </a:bodyPr>
          <a:p>
            <a:pPr indent="0" defTabSz="457200">
              <a:lnSpc>
                <a:spcPct val="100000"/>
              </a:lnSpc>
              <a:buNone/>
              <a:tabLst>
                <a:tab algn="l" pos="0"/>
              </a:tabLst>
            </a:pPr>
            <a:r>
              <a:rPr b="1" lang="ru-RU" sz="3600" spc="-1" strike="noStrike">
                <a:solidFill>
                  <a:schemeClr val="accent1"/>
                </a:solidFill>
                <a:latin typeface="Trebuchet MS"/>
              </a:rPr>
              <a:t>Планируемые результаты:</a:t>
            </a:r>
            <a:br>
              <a:rPr sz="3600"/>
            </a:br>
            <a:endParaRPr b="0" lang="ru-RU" sz="3600" spc="-1" strike="noStrike">
              <a:solidFill>
                <a:srgbClr val="000000"/>
              </a:solidFill>
              <a:latin typeface="Arial"/>
            </a:endParaRPr>
          </a:p>
        </p:txBody>
      </p:sp>
      <p:sp>
        <p:nvSpPr>
          <p:cNvPr id="240" name="PlaceHolder 2"/>
          <p:cNvSpPr>
            <a:spLocks noGrp="1"/>
          </p:cNvSpPr>
          <p:nvPr>
            <p:ph/>
          </p:nvPr>
        </p:nvSpPr>
        <p:spPr>
          <a:xfrm>
            <a:off x="354960" y="1605240"/>
            <a:ext cx="9760320" cy="4377960"/>
          </a:xfrm>
          <a:prstGeom prst="rect">
            <a:avLst/>
          </a:prstGeom>
          <a:noFill/>
          <a:ln w="0">
            <a:noFill/>
          </a:ln>
        </p:spPr>
        <p:txBody>
          <a:bodyPr lIns="91440" rIns="91440" tIns="45720" bIns="45720" anchor="t">
            <a:normAutofit fontScale="81111"/>
          </a:bodyPr>
          <a:p>
            <a:pPr indent="0" defTabSz="457200">
              <a:lnSpc>
                <a:spcPct val="100000"/>
              </a:lnSpc>
              <a:spcBef>
                <a:spcPts val="1001"/>
              </a:spcBef>
              <a:buNone/>
              <a:tabLst>
                <a:tab algn="l" pos="0"/>
              </a:tabLst>
            </a:pPr>
            <a:endParaRPr b="0" lang="ru-RU" sz="1800" spc="-1" strike="noStrike">
              <a:solidFill>
                <a:srgbClr val="000000"/>
              </a:solidFill>
              <a:latin typeface="Arial"/>
            </a:endParaRPr>
          </a:p>
          <a:p>
            <a:pPr indent="0" defTabSz="457200">
              <a:lnSpc>
                <a:spcPct val="100000"/>
              </a:lnSpc>
              <a:spcBef>
                <a:spcPts val="1001"/>
              </a:spcBef>
              <a:buNone/>
              <a:tabLst>
                <a:tab algn="l" pos="0"/>
              </a:tabLst>
            </a:pPr>
            <a:r>
              <a:rPr b="0" lang="ru-RU" sz="1800" spc="-1" strike="noStrike">
                <a:solidFill>
                  <a:schemeClr val="dk1">
                    <a:lumMod val="75000"/>
                    <a:lumOff val="25000"/>
                  </a:schemeClr>
                </a:solidFill>
                <a:latin typeface="Trebuchet MS"/>
              </a:rPr>
              <a:t>1.</a:t>
            </a:r>
            <a:r>
              <a:rPr b="0" lang="ru-RU" sz="1800" spc="-1" strike="noStrike" u="sng">
                <a:solidFill>
                  <a:schemeClr val="dk1">
                    <a:lumMod val="75000"/>
                    <a:lumOff val="25000"/>
                  </a:schemeClr>
                </a:solidFill>
                <a:uFillTx/>
                <a:latin typeface="Trebuchet MS"/>
              </a:rPr>
              <a:t> Метапредметные:</a:t>
            </a:r>
            <a:endParaRPr b="0" lang="ru-RU" sz="1800" spc="-1" strike="noStrike">
              <a:solidFill>
                <a:srgbClr val="000000"/>
              </a:solidFill>
              <a:latin typeface="Arial"/>
            </a:endParaRPr>
          </a:p>
          <a:p>
            <a:pPr indent="0" defTabSz="457200">
              <a:lnSpc>
                <a:spcPct val="100000"/>
              </a:lnSpc>
              <a:spcBef>
                <a:spcPts val="1001"/>
              </a:spcBef>
              <a:buNone/>
              <a:tabLst>
                <a:tab algn="l" pos="0"/>
              </a:tabLst>
            </a:pPr>
            <a:r>
              <a:rPr b="0" lang="ru-RU" sz="1800" spc="-1" strike="noStrike">
                <a:solidFill>
                  <a:schemeClr val="dk1">
                    <a:lumMod val="75000"/>
                    <a:lumOff val="25000"/>
                  </a:schemeClr>
                </a:solidFill>
                <a:latin typeface="Trebuchet MS"/>
              </a:rPr>
              <a:t>а) </a:t>
            </a:r>
            <a:r>
              <a:rPr b="0" lang="ru-RU" sz="1800" spc="-1" strike="noStrike" u="sng">
                <a:solidFill>
                  <a:schemeClr val="dk1">
                    <a:lumMod val="75000"/>
                    <a:lumOff val="25000"/>
                  </a:schemeClr>
                </a:solidFill>
                <a:uFillTx/>
                <a:latin typeface="Trebuchet MS"/>
              </a:rPr>
              <a:t>познавательные:</a:t>
            </a:r>
            <a:r>
              <a:rPr b="0" lang="ru-RU" sz="1800" spc="-1" strike="noStrike">
                <a:solidFill>
                  <a:schemeClr val="dk1">
                    <a:lumMod val="75000"/>
                    <a:lumOff val="25000"/>
                  </a:schemeClr>
                </a:solidFill>
                <a:latin typeface="Trebuchet MS"/>
              </a:rPr>
              <a:t> уметь находить, использовать и анализировать нужную информацию, сравнивать, обобщать, устанавливать причинно-следственные связи, строить высказывания, структурировать изучаемый материал;</a:t>
            </a:r>
            <a:endParaRPr b="0" lang="ru-RU" sz="1800" spc="-1" strike="noStrike">
              <a:solidFill>
                <a:srgbClr val="000000"/>
              </a:solidFill>
              <a:latin typeface="Arial"/>
            </a:endParaRPr>
          </a:p>
          <a:p>
            <a:pPr indent="0" defTabSz="457200">
              <a:lnSpc>
                <a:spcPct val="100000"/>
              </a:lnSpc>
              <a:spcBef>
                <a:spcPts val="1001"/>
              </a:spcBef>
              <a:buNone/>
              <a:tabLst>
                <a:tab algn="l" pos="0"/>
              </a:tabLst>
            </a:pPr>
            <a:r>
              <a:rPr b="0" lang="ru-RU" sz="1800" spc="-1" strike="noStrike">
                <a:solidFill>
                  <a:schemeClr val="dk1">
                    <a:lumMod val="75000"/>
                    <a:lumOff val="25000"/>
                  </a:schemeClr>
                </a:solidFill>
                <a:latin typeface="Trebuchet MS"/>
              </a:rPr>
              <a:t>б) </a:t>
            </a:r>
            <a:r>
              <a:rPr b="0" lang="ru-RU" sz="1800" spc="-1" strike="noStrike" u="sng">
                <a:solidFill>
                  <a:schemeClr val="dk1">
                    <a:lumMod val="75000"/>
                    <a:lumOff val="25000"/>
                  </a:schemeClr>
                </a:solidFill>
                <a:uFillTx/>
                <a:latin typeface="Trebuchet MS"/>
              </a:rPr>
              <a:t>коммуникативные:</a:t>
            </a:r>
            <a:r>
              <a:rPr b="0" lang="ru-RU" sz="1800" spc="-1" strike="noStrike">
                <a:solidFill>
                  <a:schemeClr val="dk1">
                    <a:lumMod val="75000"/>
                    <a:lumOff val="25000"/>
                  </a:schemeClr>
                </a:solidFill>
                <a:latin typeface="Trebuchet MS"/>
              </a:rPr>
              <a:t> слушать и понимать речь других, самостоятельно организовывать учебное взаимодействие при работе в группах.</a:t>
            </a:r>
            <a:endParaRPr b="0" lang="ru-RU" sz="1800" spc="-1" strike="noStrike">
              <a:solidFill>
                <a:srgbClr val="000000"/>
              </a:solidFill>
              <a:latin typeface="Arial"/>
            </a:endParaRPr>
          </a:p>
          <a:p>
            <a:pPr indent="0" defTabSz="457200">
              <a:lnSpc>
                <a:spcPct val="100000"/>
              </a:lnSpc>
              <a:spcBef>
                <a:spcPts val="1001"/>
              </a:spcBef>
              <a:buNone/>
              <a:tabLst>
                <a:tab algn="l" pos="0"/>
              </a:tabLst>
            </a:pPr>
            <a:r>
              <a:rPr b="0" lang="ru-RU" sz="1800" spc="-1" strike="noStrike">
                <a:solidFill>
                  <a:schemeClr val="dk1">
                    <a:lumMod val="75000"/>
                    <a:lumOff val="25000"/>
                  </a:schemeClr>
                </a:solidFill>
                <a:latin typeface="Trebuchet MS"/>
              </a:rPr>
              <a:t>2. </a:t>
            </a:r>
            <a:r>
              <a:rPr b="0" lang="ru-RU" sz="1800" spc="-1" strike="noStrike" u="sng">
                <a:solidFill>
                  <a:schemeClr val="dk1">
                    <a:lumMod val="75000"/>
                    <a:lumOff val="25000"/>
                  </a:schemeClr>
                </a:solidFill>
                <a:uFillTx/>
                <a:latin typeface="Trebuchet MS"/>
              </a:rPr>
              <a:t>Личностные:</a:t>
            </a:r>
            <a:r>
              <a:rPr b="0" lang="ru-RU" sz="1800" spc="-1" strike="noStrike">
                <a:solidFill>
                  <a:schemeClr val="dk1">
                    <a:lumMod val="75000"/>
                    <a:lumOff val="25000"/>
                  </a:schemeClr>
                </a:solidFill>
                <a:latin typeface="Trebuchet MS"/>
              </a:rPr>
              <a:t> </a:t>
            </a:r>
            <a:endParaRPr b="0" lang="ru-RU" sz="1800" spc="-1" strike="noStrike">
              <a:solidFill>
                <a:srgbClr val="000000"/>
              </a:solidFill>
              <a:latin typeface="Arial"/>
            </a:endParaRPr>
          </a:p>
          <a:p>
            <a:pPr indent="0" defTabSz="457200">
              <a:lnSpc>
                <a:spcPct val="100000"/>
              </a:lnSpc>
              <a:spcBef>
                <a:spcPts val="1001"/>
              </a:spcBef>
              <a:buNone/>
              <a:tabLst>
                <a:tab algn="l" pos="0"/>
              </a:tabLst>
            </a:pPr>
            <a:r>
              <a:rPr b="0" lang="ru-RU" sz="1800" spc="-1" strike="noStrike">
                <a:solidFill>
                  <a:schemeClr val="dk1">
                    <a:lumMod val="75000"/>
                    <a:lumOff val="25000"/>
                  </a:schemeClr>
                </a:solidFill>
                <a:latin typeface="Trebuchet MS"/>
              </a:rPr>
              <a:t>воспитывать и совершенствовать культуру общения с учителем и одноклассниками</a:t>
            </a:r>
            <a:endParaRPr b="0" lang="ru-RU" sz="1800" spc="-1" strike="noStrike">
              <a:solidFill>
                <a:srgbClr val="000000"/>
              </a:solidFill>
              <a:latin typeface="Arial"/>
            </a:endParaRPr>
          </a:p>
          <a:p>
            <a:pPr indent="0" defTabSz="457200">
              <a:lnSpc>
                <a:spcPct val="100000"/>
              </a:lnSpc>
              <a:spcBef>
                <a:spcPts val="1001"/>
              </a:spcBef>
              <a:buNone/>
              <a:tabLst>
                <a:tab algn="l" pos="0"/>
              </a:tabLst>
            </a:pPr>
            <a:r>
              <a:rPr b="1" lang="ru-RU" sz="1800" spc="-1" strike="noStrike">
                <a:solidFill>
                  <a:schemeClr val="dk1">
                    <a:lumMod val="75000"/>
                    <a:lumOff val="25000"/>
                  </a:schemeClr>
                </a:solidFill>
                <a:latin typeface="Trebuchet MS"/>
              </a:rPr>
              <a:t>Основные понятия:</a:t>
            </a:r>
            <a:endParaRPr b="0" lang="ru-RU" sz="1800" spc="-1" strike="noStrike">
              <a:solidFill>
                <a:srgbClr val="000000"/>
              </a:solidFill>
              <a:latin typeface="Arial"/>
            </a:endParaRPr>
          </a:p>
          <a:p>
            <a:pPr indent="0" defTabSz="457200">
              <a:lnSpc>
                <a:spcPct val="100000"/>
              </a:lnSpc>
              <a:spcBef>
                <a:spcPts val="1001"/>
              </a:spcBef>
              <a:buNone/>
              <a:tabLst>
                <a:tab algn="l" pos="0"/>
              </a:tabLst>
            </a:pPr>
            <a:r>
              <a:rPr b="0" lang="ru-RU" sz="1800" spc="-1" strike="noStrike">
                <a:solidFill>
                  <a:schemeClr val="dk1">
                    <a:lumMod val="75000"/>
                    <a:lumOff val="25000"/>
                  </a:schemeClr>
                </a:solidFill>
                <a:latin typeface="Trebuchet MS"/>
              </a:rPr>
              <a:t>Сформировать навыки составления монологов и написания писем друга</a:t>
            </a:r>
            <a:endParaRPr b="0" lang="ru-RU" sz="1800" spc="-1" strike="noStrike">
              <a:solidFill>
                <a:srgbClr val="000000"/>
              </a:solidFill>
              <a:latin typeface="Arial"/>
            </a:endParaRPr>
          </a:p>
          <a:p>
            <a:pPr indent="0" defTabSz="457200">
              <a:lnSpc>
                <a:spcPct val="100000"/>
              </a:lnSpc>
              <a:spcBef>
                <a:spcPts val="1001"/>
              </a:spcBef>
              <a:buNone/>
              <a:tabLst>
                <a:tab algn="l" pos="0"/>
              </a:tabLst>
            </a:pPr>
            <a:r>
              <a:rPr b="1" lang="ru-RU" sz="1800" spc="-1" strike="noStrike">
                <a:solidFill>
                  <a:schemeClr val="dk1">
                    <a:lumMod val="75000"/>
                    <a:lumOff val="25000"/>
                  </a:schemeClr>
                </a:solidFill>
                <a:latin typeface="Trebuchet MS"/>
              </a:rPr>
              <a:t>Межпредметные связи</a:t>
            </a:r>
            <a:r>
              <a:rPr b="0" lang="ru-RU" sz="1800" spc="-1" strike="noStrike">
                <a:solidFill>
                  <a:schemeClr val="dk1">
                    <a:lumMod val="75000"/>
                    <a:lumOff val="25000"/>
                  </a:schemeClr>
                </a:solidFill>
                <a:latin typeface="Trebuchet MS"/>
              </a:rPr>
              <a:t>: обществознание</a:t>
            </a:r>
            <a:endParaRPr b="0" lang="ru-RU" sz="1800" spc="-1" strike="noStrike">
              <a:solidFill>
                <a:srgbClr val="000000"/>
              </a:solidFill>
              <a:latin typeface="Arial"/>
            </a:endParaRPr>
          </a:p>
          <a:p>
            <a:pPr indent="0" defTabSz="457200">
              <a:lnSpc>
                <a:spcPct val="100000"/>
              </a:lnSpc>
              <a:spcBef>
                <a:spcPts val="1001"/>
              </a:spcBef>
              <a:buNone/>
              <a:tabLst>
                <a:tab algn="l" pos="0"/>
              </a:tabLst>
            </a:pPr>
            <a:r>
              <a:rPr b="1" lang="ru-RU" sz="1800" spc="-1" strike="noStrike">
                <a:solidFill>
                  <a:schemeClr val="dk1">
                    <a:lumMod val="75000"/>
                    <a:lumOff val="25000"/>
                  </a:schemeClr>
                </a:solidFill>
                <a:latin typeface="Trebuchet MS"/>
              </a:rPr>
              <a:t>Ресурсы, оборудование и материалы:</a:t>
            </a:r>
            <a:r>
              <a:rPr b="0" lang="ru-RU" sz="1800" spc="-1" strike="noStrike">
                <a:solidFill>
                  <a:schemeClr val="dk1">
                    <a:lumMod val="75000"/>
                    <a:lumOff val="25000"/>
                  </a:schemeClr>
                </a:solidFill>
                <a:latin typeface="Trebuchet MS"/>
              </a:rPr>
              <a:t>     -компьютер или интерактивная доска.</a:t>
            </a:r>
            <a:endParaRPr b="0" lang="ru-RU" sz="1800" spc="-1" strike="noStrike">
              <a:solidFill>
                <a:srgbClr val="000000"/>
              </a:solidFill>
              <a:latin typeface="Arial"/>
            </a:endParaRPr>
          </a:p>
          <a:p>
            <a:pPr indent="0" defTabSz="457200">
              <a:lnSpc>
                <a:spcPct val="100000"/>
              </a:lnSpc>
              <a:spcBef>
                <a:spcPts val="1001"/>
              </a:spcBef>
              <a:buNone/>
              <a:tabLst>
                <a:tab algn="l" pos="0"/>
              </a:tabLst>
            </a:pPr>
            <a:endParaRPr b="0" lang="ru-R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1" name="PlaceHolder 1"/>
          <p:cNvSpPr>
            <a:spLocks noGrp="1"/>
          </p:cNvSpPr>
          <p:nvPr>
            <p:ph type="title"/>
          </p:nvPr>
        </p:nvSpPr>
        <p:spPr>
          <a:xfrm>
            <a:off x="1154880" y="651600"/>
            <a:ext cx="8821080" cy="1403640"/>
          </a:xfrm>
          <a:prstGeom prst="rect">
            <a:avLst/>
          </a:prstGeom>
          <a:noFill/>
          <a:ln w="0">
            <a:noFill/>
          </a:ln>
        </p:spPr>
        <p:txBody>
          <a:bodyPr lIns="91440" rIns="91440" tIns="45720" bIns="45720" anchor="t">
            <a:noAutofit/>
          </a:bodyPr>
          <a:p>
            <a:pPr indent="0" defTabSz="457200">
              <a:lnSpc>
                <a:spcPct val="100000"/>
              </a:lnSpc>
              <a:buNone/>
              <a:tabLst>
                <a:tab algn="l" pos="0"/>
              </a:tabLst>
            </a:pPr>
            <a:r>
              <a:rPr b="0" lang="ru-RU" sz="3600" spc="-1" strike="noStrike">
                <a:solidFill>
                  <a:schemeClr val="accent1"/>
                </a:solidFill>
                <a:latin typeface="Trebuchet MS"/>
              </a:rPr>
              <a:t>Письмо другу</a:t>
            </a:r>
            <a:br>
              <a:rPr sz="3600"/>
            </a:br>
            <a:endParaRPr b="0" lang="ru-RU" sz="3600" spc="-1" strike="noStrike">
              <a:solidFill>
                <a:srgbClr val="000000"/>
              </a:solidFill>
              <a:latin typeface="Arial"/>
            </a:endParaRPr>
          </a:p>
        </p:txBody>
      </p:sp>
      <p:sp>
        <p:nvSpPr>
          <p:cNvPr id="242" name="PlaceHolder 2"/>
          <p:cNvSpPr>
            <a:spLocks noGrp="1"/>
          </p:cNvSpPr>
          <p:nvPr>
            <p:ph/>
          </p:nvPr>
        </p:nvSpPr>
        <p:spPr>
          <a:xfrm>
            <a:off x="233280" y="1633320"/>
            <a:ext cx="9742320" cy="4336200"/>
          </a:xfrm>
          <a:prstGeom prst="rect">
            <a:avLst/>
          </a:prstGeom>
          <a:noFill/>
          <a:ln w="0">
            <a:noFill/>
          </a:ln>
        </p:spPr>
        <p:txBody>
          <a:bodyPr lIns="91440" rIns="91440" tIns="45720" bIns="45720" anchor="t">
            <a:normAutofit fontScale="81111"/>
          </a:bodyPr>
          <a:p>
            <a:pPr marL="343080" indent="-343080" defTabSz="457200">
              <a:lnSpc>
                <a:spcPct val="100000"/>
              </a:lnSpc>
              <a:spcBef>
                <a:spcPts val="1001"/>
              </a:spcBef>
              <a:buClr>
                <a:srgbClr val="90c226"/>
              </a:buClr>
              <a:buSzPct val="80000"/>
              <a:buFont typeface="Wingdings 3" charset="2"/>
              <a:buChar char=""/>
            </a:pPr>
            <a:r>
              <a:rPr b="0" lang="ru-RU" sz="1800" spc="-1" strike="noStrike">
                <a:solidFill>
                  <a:schemeClr val="dk1">
                    <a:lumMod val="75000"/>
                    <a:lumOff val="25000"/>
                  </a:schemeClr>
                </a:solidFill>
                <a:latin typeface="Trebuchet MS"/>
              </a:rPr>
              <a:t>ДЗ написать письмо другу</a:t>
            </a:r>
            <a:endParaRPr b="0" lang="ru-RU" sz="1800" spc="-1" strike="noStrike">
              <a:solidFill>
                <a:srgbClr val="000000"/>
              </a:solidFill>
              <a:latin typeface="Arial"/>
            </a:endParaRPr>
          </a:p>
          <a:p>
            <a:pPr indent="0" defTabSz="457200">
              <a:lnSpc>
                <a:spcPct val="100000"/>
              </a:lnSpc>
              <a:spcBef>
                <a:spcPts val="1001"/>
              </a:spcBef>
              <a:buNone/>
              <a:tabLst>
                <a:tab algn="l" pos="0"/>
              </a:tabLst>
            </a:pPr>
            <a:r>
              <a:rPr b="0" i="1" lang="en-US" sz="1800" spc="-1" strike="noStrike">
                <a:solidFill>
                  <a:schemeClr val="dk1">
                    <a:lumMod val="75000"/>
                    <a:lumOff val="25000"/>
                  </a:schemeClr>
                </a:solidFill>
                <a:latin typeface="Trebuchet MS"/>
              </a:rPr>
              <a:t>You have received an email message from your English-speaking pen-friend Ann:</a:t>
            </a:r>
            <a:br>
              <a:rPr sz="1800"/>
            </a:br>
            <a:br>
              <a:rPr sz="1800"/>
            </a:br>
            <a:r>
              <a:rPr b="0" i="1" lang="en-US" sz="1800" spc="-1" strike="noStrike">
                <a:solidFill>
                  <a:schemeClr val="dk1">
                    <a:lumMod val="75000"/>
                    <a:lumOff val="25000"/>
                  </a:schemeClr>
                </a:solidFill>
                <a:latin typeface="Trebuchet MS"/>
              </a:rPr>
              <a:t>From: Ann@mail.uk</a:t>
            </a:r>
            <a:br>
              <a:rPr sz="1800"/>
            </a:br>
            <a:r>
              <a:rPr b="0" i="1" lang="en-US" sz="1800" spc="-1" strike="noStrike">
                <a:solidFill>
                  <a:schemeClr val="dk1">
                    <a:lumMod val="75000"/>
                    <a:lumOff val="25000"/>
                  </a:schemeClr>
                </a:solidFill>
                <a:latin typeface="Trebuchet MS"/>
              </a:rPr>
              <a:t>To: Russian_friend@oge.ru</a:t>
            </a:r>
            <a:br>
              <a:rPr sz="1800"/>
            </a:br>
            <a:r>
              <a:rPr b="1" i="1" lang="en-US" sz="1800" spc="-1" strike="noStrike">
                <a:solidFill>
                  <a:schemeClr val="dk1">
                    <a:lumMod val="75000"/>
                    <a:lumOff val="25000"/>
                  </a:schemeClr>
                </a:solidFill>
                <a:latin typeface="Trebuchet MS"/>
              </a:rPr>
              <a:t>Subject: Future profession</a:t>
            </a:r>
            <a:br>
              <a:rPr sz="1800"/>
            </a:br>
            <a:br>
              <a:rPr sz="1800"/>
            </a:br>
            <a:r>
              <a:rPr b="0" i="1" lang="en-US" sz="1800" spc="-1" strike="noStrike">
                <a:solidFill>
                  <a:schemeClr val="dk1">
                    <a:lumMod val="75000"/>
                    <a:lumOff val="25000"/>
                  </a:schemeClr>
                </a:solidFill>
                <a:latin typeface="Trebuchet MS"/>
              </a:rPr>
              <a:t>… I joined the ballet school when I was five. I love dancing and I want to become a dance teacher in the future. So I’m going to take classes at the Ballet Dance Academy one day.</a:t>
            </a:r>
            <a:br>
              <a:rPr sz="1800"/>
            </a:br>
            <a:br>
              <a:rPr sz="1800"/>
            </a:br>
            <a:r>
              <a:rPr b="0" i="1" lang="en-US" sz="1800" spc="-1" strike="noStrike">
                <a:solidFill>
                  <a:schemeClr val="dk1">
                    <a:lumMod val="75000"/>
                    <a:lumOff val="25000"/>
                  </a:schemeClr>
                </a:solidFill>
                <a:latin typeface="Trebuchet MS"/>
              </a:rPr>
              <a:t>…What subjects are you good at? When did you begin making plans for the future? What job would you like to do in the future, and why? …</a:t>
            </a:r>
            <a:br>
              <a:rPr sz="1800"/>
            </a:br>
            <a:br>
              <a:rPr sz="1800"/>
            </a:br>
            <a:r>
              <a:rPr b="0" i="1" lang="en-US" sz="1800" spc="-1" strike="noStrike">
                <a:solidFill>
                  <a:schemeClr val="dk1">
                    <a:lumMod val="75000"/>
                    <a:lumOff val="25000"/>
                  </a:schemeClr>
                </a:solidFill>
                <a:latin typeface="Trebuchet MS"/>
              </a:rPr>
              <a:t>Write a message to Ann and answer her 3 questions.</a:t>
            </a:r>
            <a:br>
              <a:rPr sz="1800"/>
            </a:br>
            <a:br>
              <a:rPr sz="1800"/>
            </a:br>
            <a:r>
              <a:rPr b="0" i="1" lang="en-US" sz="1800" spc="-1" strike="noStrike">
                <a:solidFill>
                  <a:schemeClr val="dk1">
                    <a:lumMod val="75000"/>
                    <a:lumOff val="25000"/>
                  </a:schemeClr>
                </a:solidFill>
                <a:latin typeface="Trebuchet MS"/>
              </a:rPr>
              <a:t>Write 100–120 words.</a:t>
            </a:r>
            <a:br>
              <a:rPr sz="1800"/>
            </a:br>
            <a:br>
              <a:rPr sz="1800"/>
            </a:br>
            <a:r>
              <a:rPr b="0" i="1" lang="en-US" sz="1800" spc="-1" strike="noStrike">
                <a:solidFill>
                  <a:schemeClr val="dk1">
                    <a:lumMod val="75000"/>
                    <a:lumOff val="25000"/>
                  </a:schemeClr>
                </a:solidFill>
                <a:latin typeface="Trebuchet MS"/>
              </a:rPr>
              <a:t>Remember the rules of email writing.</a:t>
            </a:r>
            <a:endParaRPr b="0" lang="ru-R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3" name="" descr=""/>
          <p:cNvPicPr/>
          <p:nvPr/>
        </p:nvPicPr>
        <p:blipFill>
          <a:blip r:embed="rId1"/>
          <a:stretch/>
        </p:blipFill>
        <p:spPr>
          <a:xfrm rot="21570600">
            <a:off x="5177160" y="271800"/>
            <a:ext cx="2547720" cy="3398040"/>
          </a:xfrm>
          <a:prstGeom prst="rect">
            <a:avLst/>
          </a:prstGeom>
          <a:ln w="0">
            <a:noFill/>
          </a:ln>
        </p:spPr>
      </p:pic>
      <p:pic>
        <p:nvPicPr>
          <p:cNvPr id="244" name="" descr=""/>
          <p:cNvPicPr/>
          <p:nvPr/>
        </p:nvPicPr>
        <p:blipFill>
          <a:blip r:embed="rId2"/>
          <a:stretch/>
        </p:blipFill>
        <p:spPr>
          <a:xfrm>
            <a:off x="7695720" y="261000"/>
            <a:ext cx="2564280" cy="3420000"/>
          </a:xfrm>
          <a:prstGeom prst="rect">
            <a:avLst/>
          </a:prstGeom>
          <a:ln w="0">
            <a:noFill/>
          </a:ln>
        </p:spPr>
      </p:pic>
      <p:pic>
        <p:nvPicPr>
          <p:cNvPr id="245" name="" descr=""/>
          <p:cNvPicPr/>
          <p:nvPr/>
        </p:nvPicPr>
        <p:blipFill>
          <a:blip r:embed="rId3"/>
          <a:stretch/>
        </p:blipFill>
        <p:spPr>
          <a:xfrm>
            <a:off x="2745000" y="360000"/>
            <a:ext cx="2429280" cy="3240000"/>
          </a:xfrm>
          <a:prstGeom prst="rect">
            <a:avLst/>
          </a:prstGeom>
          <a:ln w="0">
            <a:noFill/>
          </a:ln>
        </p:spPr>
      </p:pic>
      <p:pic>
        <p:nvPicPr>
          <p:cNvPr id="246" name="" descr=""/>
          <p:cNvPicPr/>
          <p:nvPr/>
        </p:nvPicPr>
        <p:blipFill>
          <a:blip r:embed="rId4"/>
          <a:stretch/>
        </p:blipFill>
        <p:spPr>
          <a:xfrm>
            <a:off x="360000" y="360000"/>
            <a:ext cx="2429640" cy="3240000"/>
          </a:xfrm>
          <a:prstGeom prst="rect">
            <a:avLst/>
          </a:prstGeom>
          <a:ln w="0">
            <a:noFill/>
          </a:ln>
        </p:spPr>
      </p:pic>
      <p:pic>
        <p:nvPicPr>
          <p:cNvPr id="247" name="" descr=""/>
          <p:cNvPicPr/>
          <p:nvPr/>
        </p:nvPicPr>
        <p:blipFill>
          <a:blip r:embed="rId5"/>
          <a:stretch/>
        </p:blipFill>
        <p:spPr>
          <a:xfrm>
            <a:off x="168840" y="3681000"/>
            <a:ext cx="2171160" cy="2895840"/>
          </a:xfrm>
          <a:prstGeom prst="rect">
            <a:avLst/>
          </a:prstGeom>
          <a:ln w="0">
            <a:noFill/>
          </a:ln>
        </p:spPr>
      </p:pic>
      <p:pic>
        <p:nvPicPr>
          <p:cNvPr id="248" name="" descr=""/>
          <p:cNvPicPr/>
          <p:nvPr/>
        </p:nvPicPr>
        <p:blipFill>
          <a:blip r:embed="rId6"/>
          <a:stretch/>
        </p:blipFill>
        <p:spPr>
          <a:xfrm>
            <a:off x="8899200" y="3420000"/>
            <a:ext cx="2440800" cy="3255480"/>
          </a:xfrm>
          <a:prstGeom prst="rect">
            <a:avLst/>
          </a:prstGeom>
          <a:ln w="0">
            <a:noFill/>
          </a:ln>
        </p:spPr>
      </p:pic>
      <p:pic>
        <p:nvPicPr>
          <p:cNvPr id="249" name="" descr=""/>
          <p:cNvPicPr/>
          <p:nvPr/>
        </p:nvPicPr>
        <p:blipFill>
          <a:blip r:embed="rId7"/>
          <a:stretch/>
        </p:blipFill>
        <p:spPr>
          <a:xfrm>
            <a:off x="6840000" y="3600000"/>
            <a:ext cx="2294280" cy="3060000"/>
          </a:xfrm>
          <a:prstGeom prst="rect">
            <a:avLst/>
          </a:prstGeom>
          <a:ln w="0">
            <a:noFill/>
          </a:ln>
        </p:spPr>
      </p:pic>
      <p:pic>
        <p:nvPicPr>
          <p:cNvPr id="250" name="" descr=""/>
          <p:cNvPicPr/>
          <p:nvPr/>
        </p:nvPicPr>
        <p:blipFill>
          <a:blip r:embed="rId8"/>
          <a:stretch/>
        </p:blipFill>
        <p:spPr>
          <a:xfrm>
            <a:off x="4512600" y="3560760"/>
            <a:ext cx="2323800" cy="3099240"/>
          </a:xfrm>
          <a:prstGeom prst="rect">
            <a:avLst/>
          </a:prstGeom>
          <a:ln w="0">
            <a:noFill/>
          </a:ln>
        </p:spPr>
      </p:pic>
      <p:pic>
        <p:nvPicPr>
          <p:cNvPr id="251" name="" descr=""/>
          <p:cNvPicPr/>
          <p:nvPr/>
        </p:nvPicPr>
        <p:blipFill>
          <a:blip r:embed="rId9"/>
          <a:stretch/>
        </p:blipFill>
        <p:spPr>
          <a:xfrm>
            <a:off x="2264760" y="3578760"/>
            <a:ext cx="2247840" cy="299808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2" name="" descr=""/>
          <p:cNvPicPr/>
          <p:nvPr/>
        </p:nvPicPr>
        <p:blipFill>
          <a:blip r:embed="rId1"/>
          <a:stretch/>
        </p:blipFill>
        <p:spPr>
          <a:xfrm>
            <a:off x="2968560" y="421200"/>
            <a:ext cx="2791440" cy="3722760"/>
          </a:xfrm>
          <a:prstGeom prst="rect">
            <a:avLst/>
          </a:prstGeom>
          <a:ln w="0">
            <a:noFill/>
          </a:ln>
        </p:spPr>
      </p:pic>
      <p:pic>
        <p:nvPicPr>
          <p:cNvPr id="253" name="" descr=""/>
          <p:cNvPicPr/>
          <p:nvPr/>
        </p:nvPicPr>
        <p:blipFill>
          <a:blip r:embed="rId2"/>
          <a:stretch/>
        </p:blipFill>
        <p:spPr>
          <a:xfrm rot="11400">
            <a:off x="8464320" y="419760"/>
            <a:ext cx="2786040" cy="3715200"/>
          </a:xfrm>
          <a:prstGeom prst="rect">
            <a:avLst/>
          </a:prstGeom>
          <a:ln w="0">
            <a:noFill/>
          </a:ln>
        </p:spPr>
      </p:pic>
      <p:pic>
        <p:nvPicPr>
          <p:cNvPr id="254" name="" descr=""/>
          <p:cNvPicPr/>
          <p:nvPr/>
        </p:nvPicPr>
        <p:blipFill>
          <a:blip r:embed="rId3"/>
          <a:stretch/>
        </p:blipFill>
        <p:spPr>
          <a:xfrm>
            <a:off x="180000" y="421200"/>
            <a:ext cx="2788560" cy="3718800"/>
          </a:xfrm>
          <a:prstGeom prst="rect">
            <a:avLst/>
          </a:prstGeom>
          <a:ln w="0">
            <a:noFill/>
          </a:ln>
        </p:spPr>
      </p:pic>
      <p:pic>
        <p:nvPicPr>
          <p:cNvPr id="255" name="" descr=""/>
          <p:cNvPicPr/>
          <p:nvPr/>
        </p:nvPicPr>
        <p:blipFill>
          <a:blip r:embed="rId4"/>
          <a:stretch/>
        </p:blipFill>
        <p:spPr>
          <a:xfrm>
            <a:off x="5761800" y="421200"/>
            <a:ext cx="2788560" cy="3718800"/>
          </a:xfrm>
          <a:prstGeom prst="rect">
            <a:avLst/>
          </a:prstGeom>
          <a:ln w="0">
            <a:noFill/>
          </a:ln>
        </p:spPr>
      </p:pic>
      <p:pic>
        <p:nvPicPr>
          <p:cNvPr id="256" name="" descr=""/>
          <p:cNvPicPr/>
          <p:nvPr/>
        </p:nvPicPr>
        <p:blipFill>
          <a:blip r:embed="rId5"/>
          <a:stretch/>
        </p:blipFill>
        <p:spPr>
          <a:xfrm>
            <a:off x="5761800" y="2941560"/>
            <a:ext cx="2878200" cy="383868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PlaceHolder 1"/>
          <p:cNvSpPr>
            <a:spLocks noGrp="1"/>
          </p:cNvSpPr>
          <p:nvPr>
            <p:ph type="title"/>
          </p:nvPr>
        </p:nvSpPr>
        <p:spPr>
          <a:xfrm>
            <a:off x="567720" y="746280"/>
            <a:ext cx="9959040" cy="1035720"/>
          </a:xfrm>
          <a:prstGeom prst="rect">
            <a:avLst/>
          </a:prstGeom>
          <a:noFill/>
          <a:ln w="0">
            <a:noFill/>
          </a:ln>
        </p:spPr>
        <p:txBody>
          <a:bodyPr lIns="91440" rIns="91440" tIns="45720" bIns="45720" anchor="t">
            <a:normAutofit/>
          </a:bodyPr>
          <a:p>
            <a:pPr indent="0" defTabSz="457200">
              <a:lnSpc>
                <a:spcPct val="100000"/>
              </a:lnSpc>
              <a:buNone/>
              <a:tabLst>
                <a:tab algn="l" pos="0"/>
              </a:tabLst>
            </a:pPr>
            <a:r>
              <a:rPr b="1" lang="ru-RU" sz="3100" spc="-1" strike="noStrike">
                <a:solidFill>
                  <a:schemeClr val="accent3"/>
                </a:solidFill>
                <a:latin typeface="Trebuchet MS"/>
              </a:rPr>
              <a:t>Что такое профсоюз на работе и зачем он нужен?</a:t>
            </a:r>
            <a:br>
              <a:rPr sz="3100"/>
            </a:br>
            <a:endParaRPr b="0" lang="ru-RU" sz="3100" spc="-1" strike="noStrike">
              <a:solidFill>
                <a:srgbClr val="000000"/>
              </a:solidFill>
              <a:latin typeface="Arial"/>
            </a:endParaRPr>
          </a:p>
        </p:txBody>
      </p:sp>
      <p:sp>
        <p:nvSpPr>
          <p:cNvPr id="258" name="PlaceHolder 2"/>
          <p:cNvSpPr>
            <a:spLocks noGrp="1"/>
          </p:cNvSpPr>
          <p:nvPr>
            <p:ph/>
          </p:nvPr>
        </p:nvSpPr>
        <p:spPr>
          <a:xfrm>
            <a:off x="183240" y="2040840"/>
            <a:ext cx="10169280" cy="4087080"/>
          </a:xfrm>
          <a:prstGeom prst="rect">
            <a:avLst/>
          </a:prstGeom>
          <a:noFill/>
          <a:ln w="0">
            <a:noFill/>
          </a:ln>
        </p:spPr>
        <p:txBody>
          <a:bodyPr lIns="91440" rIns="91440" tIns="45720" bIns="45720" anchor="t">
            <a:noAutofit/>
          </a:bodyPr>
          <a:p>
            <a:pPr indent="0" defTabSz="457200">
              <a:lnSpc>
                <a:spcPct val="100000"/>
              </a:lnSpc>
              <a:spcBef>
                <a:spcPts val="1001"/>
              </a:spcBef>
              <a:buNone/>
              <a:tabLst>
                <a:tab algn="l" pos="0"/>
              </a:tabLst>
            </a:pPr>
            <a:r>
              <a:rPr b="1" lang="ru-RU" sz="2400" spc="-1" strike="noStrike">
                <a:solidFill>
                  <a:schemeClr val="dk1">
                    <a:lumMod val="75000"/>
                    <a:lumOff val="25000"/>
                  </a:schemeClr>
                </a:solidFill>
                <a:latin typeface="Trebuchet MS"/>
              </a:rPr>
              <a:t>       </a:t>
            </a:r>
            <a:r>
              <a:rPr b="1" lang="ru-RU" sz="3200" spc="-1" strike="noStrike">
                <a:solidFill>
                  <a:schemeClr val="dk1">
                    <a:lumMod val="75000"/>
                    <a:lumOff val="25000"/>
                  </a:schemeClr>
                </a:solidFill>
                <a:latin typeface="Trebuchet MS"/>
              </a:rPr>
              <a:t>Профсоюз</a:t>
            </a:r>
            <a:r>
              <a:rPr b="0" lang="ru-RU" sz="3200" spc="-1" strike="noStrike">
                <a:solidFill>
                  <a:schemeClr val="dk1">
                    <a:lumMod val="75000"/>
                    <a:lumOff val="25000"/>
                  </a:schemeClr>
                </a:solidFill>
                <a:latin typeface="Trebuchet MS"/>
              </a:rPr>
              <a:t> — </a:t>
            </a:r>
            <a:r>
              <a:rPr b="1" lang="ru-RU" sz="3200" spc="-1" strike="noStrike">
                <a:solidFill>
                  <a:schemeClr val="dk1">
                    <a:lumMod val="75000"/>
                    <a:lumOff val="25000"/>
                  </a:schemeClr>
                </a:solidFill>
                <a:latin typeface="Trebuchet MS"/>
              </a:rPr>
              <a:t>добровольное</a:t>
            </a:r>
            <a:r>
              <a:rPr b="0" lang="ru-RU" sz="3200" spc="-1" strike="noStrike">
                <a:solidFill>
                  <a:schemeClr val="dk1">
                    <a:lumMod val="75000"/>
                    <a:lumOff val="25000"/>
                  </a:schemeClr>
                </a:solidFill>
                <a:latin typeface="Trebuchet MS"/>
              </a:rPr>
              <a:t> общественное объединение граждан, которые связаны общими производственными и </a:t>
            </a:r>
            <a:r>
              <a:rPr b="1" lang="ru-RU" sz="3200" spc="-1" strike="noStrike">
                <a:solidFill>
                  <a:schemeClr val="dk1">
                    <a:lumMod val="75000"/>
                    <a:lumOff val="25000"/>
                  </a:schemeClr>
                </a:solidFill>
                <a:latin typeface="Trebuchet MS"/>
              </a:rPr>
              <a:t>профессиональными</a:t>
            </a:r>
            <a:r>
              <a:rPr b="0" lang="ru-RU" sz="3200" spc="-1" strike="noStrike">
                <a:solidFill>
                  <a:schemeClr val="dk1">
                    <a:lumMod val="75000"/>
                    <a:lumOff val="25000"/>
                  </a:schemeClr>
                </a:solidFill>
                <a:latin typeface="Trebuchet MS"/>
              </a:rPr>
              <a:t> интересами по роду их деятельности. </a:t>
            </a:r>
            <a:r>
              <a:rPr b="1" lang="ru-RU" sz="3200" spc="-1" strike="noStrike">
                <a:solidFill>
                  <a:schemeClr val="dk1">
                    <a:lumMod val="75000"/>
                    <a:lumOff val="25000"/>
                  </a:schemeClr>
                </a:solidFill>
                <a:latin typeface="Trebuchet MS"/>
              </a:rPr>
              <a:t>Профсоюз</a:t>
            </a:r>
            <a:r>
              <a:rPr b="0" lang="ru-RU" sz="3200" spc="-1" strike="noStrike">
                <a:solidFill>
                  <a:schemeClr val="dk1">
                    <a:lumMod val="75000"/>
                    <a:lumOff val="25000"/>
                  </a:schemeClr>
                </a:solidFill>
                <a:latin typeface="Trebuchet MS"/>
              </a:rPr>
              <a:t> создают, чтобы представлять и защищать права и интересы его участников.</a:t>
            </a:r>
            <a:endParaRPr b="0" lang="ru-RU" sz="3200" spc="-1" strike="noStrike">
              <a:solidFill>
                <a:srgbClr val="000000"/>
              </a:solidFill>
              <a:latin typeface="Arial"/>
            </a:endParaRPr>
          </a:p>
          <a:p>
            <a:pPr indent="0" defTabSz="457200">
              <a:lnSpc>
                <a:spcPct val="100000"/>
              </a:lnSpc>
              <a:spcBef>
                <a:spcPts val="1001"/>
              </a:spcBef>
              <a:buNone/>
              <a:tabLst>
                <a:tab algn="l" pos="0"/>
              </a:tabLst>
            </a:pPr>
            <a:endParaRPr b="0" lang="ru-R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PlaceHolder 1"/>
          <p:cNvSpPr>
            <a:spLocks noGrp="1"/>
          </p:cNvSpPr>
          <p:nvPr>
            <p:ph type="title"/>
          </p:nvPr>
        </p:nvSpPr>
        <p:spPr>
          <a:xfrm>
            <a:off x="677160" y="609480"/>
            <a:ext cx="8592120" cy="1316160"/>
          </a:xfrm>
          <a:prstGeom prst="rect">
            <a:avLst/>
          </a:prstGeom>
          <a:noFill/>
          <a:ln w="0">
            <a:noFill/>
          </a:ln>
        </p:spPr>
        <p:txBody>
          <a:bodyPr lIns="91440" rIns="91440" tIns="45720" bIns="45720" anchor="t">
            <a:noAutofit/>
          </a:bodyPr>
          <a:p>
            <a:pPr indent="0" defTabSz="457200">
              <a:lnSpc>
                <a:spcPct val="100000"/>
              </a:lnSpc>
              <a:buNone/>
              <a:tabLst>
                <a:tab algn="l" pos="0"/>
              </a:tabLst>
            </a:pPr>
            <a:r>
              <a:rPr b="0" lang="ru-RU" sz="4800" spc="-1" strike="noStrike">
                <a:solidFill>
                  <a:schemeClr val="accent3"/>
                </a:solidFill>
                <a:latin typeface="Trebuchet MS"/>
              </a:rPr>
              <a:t>Функции профсоюза</a:t>
            </a:r>
            <a:endParaRPr b="0" lang="ru-RU" sz="4800" spc="-1" strike="noStrike">
              <a:solidFill>
                <a:srgbClr val="000000"/>
              </a:solidFill>
              <a:latin typeface="Arial"/>
            </a:endParaRPr>
          </a:p>
        </p:txBody>
      </p:sp>
      <p:sp>
        <p:nvSpPr>
          <p:cNvPr id="260" name="PlaceHolder 2"/>
          <p:cNvSpPr>
            <a:spLocks noGrp="1"/>
          </p:cNvSpPr>
          <p:nvPr>
            <p:ph/>
          </p:nvPr>
        </p:nvSpPr>
        <p:spPr>
          <a:xfrm>
            <a:off x="310320" y="1693440"/>
            <a:ext cx="9417960" cy="4367520"/>
          </a:xfrm>
          <a:prstGeom prst="rect">
            <a:avLst/>
          </a:prstGeom>
          <a:noFill/>
          <a:ln w="0">
            <a:noFill/>
          </a:ln>
        </p:spPr>
        <p:txBody>
          <a:bodyPr lIns="91440" rIns="91440" tIns="45720" bIns="45720" anchor="t">
            <a:normAutofit/>
          </a:bodyPr>
          <a:p>
            <a:pPr indent="0" defTabSz="457200">
              <a:lnSpc>
                <a:spcPct val="100000"/>
              </a:lnSpc>
              <a:spcBef>
                <a:spcPts val="1001"/>
              </a:spcBef>
              <a:buNone/>
              <a:tabLst>
                <a:tab algn="l" pos="0"/>
              </a:tabLst>
            </a:pPr>
            <a:r>
              <a:rPr b="0" lang="ru-RU" sz="1800" spc="-1" strike="noStrike">
                <a:solidFill>
                  <a:schemeClr val="dk1">
                    <a:lumMod val="75000"/>
                    <a:lumOff val="25000"/>
                  </a:schemeClr>
                </a:solidFill>
                <a:latin typeface="Trebuchet MS"/>
              </a:rPr>
              <a:t>     </a:t>
            </a:r>
            <a:r>
              <a:rPr b="0" lang="ru-RU" sz="2400" spc="-1" strike="noStrike">
                <a:solidFill>
                  <a:schemeClr val="dk1">
                    <a:lumMod val="75000"/>
                    <a:lumOff val="25000"/>
                  </a:schemeClr>
                </a:solidFill>
                <a:latin typeface="Trebuchet MS"/>
              </a:rPr>
              <a:t>Функции профсоюза:</a:t>
            </a:r>
            <a:endParaRPr b="0" lang="ru-RU" sz="2400" spc="-1" strike="noStrike">
              <a:solidFill>
                <a:srgbClr val="000000"/>
              </a:solidFill>
              <a:latin typeface="Arial"/>
            </a:endParaRPr>
          </a:p>
          <a:p>
            <a:pPr indent="0" defTabSz="457200">
              <a:lnSpc>
                <a:spcPct val="100000"/>
              </a:lnSpc>
              <a:spcBef>
                <a:spcPts val="1001"/>
              </a:spcBef>
              <a:buNone/>
              <a:tabLst>
                <a:tab algn="l" pos="0"/>
              </a:tabLst>
            </a:pPr>
            <a:r>
              <a:rPr b="0" lang="ru-RU" sz="2400" spc="-1" strike="noStrike">
                <a:solidFill>
                  <a:schemeClr val="dk1">
                    <a:lumMod val="75000"/>
                    <a:lumOff val="25000"/>
                  </a:schemeClr>
                </a:solidFill>
                <a:latin typeface="Trebuchet MS"/>
              </a:rPr>
              <a:t>Защита прав и интересов трудовых коллективов.</a:t>
            </a:r>
            <a:endParaRPr b="0" lang="ru-RU" sz="2400" spc="-1" strike="noStrike">
              <a:solidFill>
                <a:srgbClr val="000000"/>
              </a:solidFill>
              <a:latin typeface="Arial"/>
            </a:endParaRPr>
          </a:p>
          <a:p>
            <a:pPr indent="0" defTabSz="457200">
              <a:lnSpc>
                <a:spcPct val="100000"/>
              </a:lnSpc>
              <a:spcBef>
                <a:spcPts val="1001"/>
              </a:spcBef>
              <a:buNone/>
              <a:tabLst>
                <a:tab algn="l" pos="0"/>
              </a:tabLst>
            </a:pPr>
            <a:r>
              <a:rPr b="0" lang="ru-RU" sz="2400" spc="-1" strike="noStrike">
                <a:solidFill>
                  <a:schemeClr val="dk1">
                    <a:lumMod val="75000"/>
                    <a:lumOff val="25000"/>
                  </a:schemeClr>
                </a:solidFill>
                <a:latin typeface="Trebuchet MS"/>
              </a:rPr>
              <a:t>Обеспечение социально-экономических и культурных нужд работников.</a:t>
            </a:r>
            <a:endParaRPr b="0" lang="ru-RU" sz="2400" spc="-1" strike="noStrike">
              <a:solidFill>
                <a:srgbClr val="000000"/>
              </a:solidFill>
              <a:latin typeface="Arial"/>
            </a:endParaRPr>
          </a:p>
          <a:p>
            <a:pPr indent="0" defTabSz="457200">
              <a:lnSpc>
                <a:spcPct val="100000"/>
              </a:lnSpc>
              <a:spcBef>
                <a:spcPts val="1001"/>
              </a:spcBef>
              <a:buNone/>
              <a:tabLst>
                <a:tab algn="l" pos="0"/>
              </a:tabLst>
            </a:pPr>
            <a:r>
              <a:rPr b="0" lang="ru-RU" sz="2400" spc="-1" strike="noStrike">
                <a:solidFill>
                  <a:schemeClr val="dk1">
                    <a:lumMod val="75000"/>
                    <a:lumOff val="25000"/>
                  </a:schemeClr>
                </a:solidFill>
                <a:latin typeface="Trebuchet MS"/>
              </a:rPr>
              <a:t>Способствование улучшению условий работы и повышению зарплаты.</a:t>
            </a:r>
            <a:endParaRPr b="0" lang="ru-RU" sz="2400" spc="-1" strike="noStrike">
              <a:solidFill>
                <a:srgbClr val="000000"/>
              </a:solidFill>
              <a:latin typeface="Arial"/>
            </a:endParaRPr>
          </a:p>
          <a:p>
            <a:pPr indent="0" defTabSz="457200">
              <a:lnSpc>
                <a:spcPct val="100000"/>
              </a:lnSpc>
              <a:spcBef>
                <a:spcPts val="1001"/>
              </a:spcBef>
              <a:buNone/>
              <a:tabLst>
                <a:tab algn="l" pos="0"/>
              </a:tabLst>
            </a:pPr>
            <a:r>
              <a:rPr b="0" lang="ru-RU" sz="2400" spc="-1" strike="noStrike">
                <a:solidFill>
                  <a:schemeClr val="dk1">
                    <a:lumMod val="75000"/>
                    <a:lumOff val="25000"/>
                  </a:schemeClr>
                </a:solidFill>
                <a:latin typeface="Trebuchet MS"/>
              </a:rPr>
              <a:t>Оказание социальной и юридической помощи и поддержки безвозмездно.</a:t>
            </a:r>
            <a:endParaRPr b="0" lang="ru-RU" sz="2400" spc="-1" strike="noStrike">
              <a:solidFill>
                <a:srgbClr val="000000"/>
              </a:solidFill>
              <a:latin typeface="Arial"/>
            </a:endParaRPr>
          </a:p>
          <a:p>
            <a:pPr indent="0" defTabSz="457200">
              <a:lnSpc>
                <a:spcPct val="100000"/>
              </a:lnSpc>
              <a:spcBef>
                <a:spcPts val="1001"/>
              </a:spcBef>
              <a:buNone/>
              <a:tabLst>
                <a:tab algn="l" pos="0"/>
              </a:tabLst>
            </a:pPr>
            <a:r>
              <a:rPr b="0" lang="ru-RU" sz="2400" spc="-1" strike="noStrike">
                <a:solidFill>
                  <a:schemeClr val="dk1">
                    <a:lumMod val="75000"/>
                    <a:lumOff val="25000"/>
                  </a:schemeClr>
                </a:solidFill>
                <a:latin typeface="Trebuchet MS"/>
              </a:rPr>
              <a:t>Организация дополнительного образования и профессиональной переподготовки.</a:t>
            </a:r>
            <a:endParaRPr b="0" lang="ru-RU" sz="2400" spc="-1" strike="noStrike">
              <a:solidFill>
                <a:srgbClr val="000000"/>
              </a:solidFill>
              <a:latin typeface="Arial"/>
            </a:endParaRPr>
          </a:p>
          <a:p>
            <a:pPr indent="0" defTabSz="457200">
              <a:lnSpc>
                <a:spcPct val="100000"/>
              </a:lnSpc>
              <a:spcBef>
                <a:spcPts val="1001"/>
              </a:spcBef>
              <a:buNone/>
              <a:tabLst>
                <a:tab algn="l" pos="0"/>
              </a:tabLst>
            </a:pPr>
            <a:endParaRPr b="0" lang="ru-RU" sz="1800" spc="-1" strike="noStrike">
              <a:solidFill>
                <a:srgbClr val="000000"/>
              </a:solidFill>
              <a:latin typeface="Arial"/>
            </a:endParaRPr>
          </a:p>
          <a:p>
            <a:pPr indent="0" defTabSz="457200">
              <a:lnSpc>
                <a:spcPct val="100000"/>
              </a:lnSpc>
              <a:spcBef>
                <a:spcPts val="1001"/>
              </a:spcBef>
              <a:buNone/>
              <a:tabLst>
                <a:tab algn="l" pos="0"/>
              </a:tabLst>
            </a:pPr>
            <a:endParaRPr b="0" lang="ru-R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PlaceHolder 1"/>
          <p:cNvSpPr>
            <a:spLocks noGrp="1"/>
          </p:cNvSpPr>
          <p:nvPr>
            <p:ph type="title"/>
          </p:nvPr>
        </p:nvSpPr>
        <p:spPr>
          <a:xfrm>
            <a:off x="677160" y="609480"/>
            <a:ext cx="8592120" cy="1316160"/>
          </a:xfrm>
          <a:prstGeom prst="rect">
            <a:avLst/>
          </a:prstGeom>
          <a:noFill/>
          <a:ln w="0">
            <a:noFill/>
          </a:ln>
        </p:spPr>
        <p:txBody>
          <a:bodyPr lIns="91440" rIns="91440" tIns="45720" bIns="45720" anchor="t">
            <a:noAutofit/>
          </a:bodyPr>
          <a:p>
            <a:pPr indent="0" defTabSz="457200">
              <a:lnSpc>
                <a:spcPct val="100000"/>
              </a:lnSpc>
              <a:buNone/>
              <a:tabLst>
                <a:tab algn="l" pos="0"/>
              </a:tabLst>
            </a:pPr>
            <a:r>
              <a:rPr b="0" lang="ru-RU" sz="3600" spc="-1" strike="noStrike">
                <a:solidFill>
                  <a:schemeClr val="accent1"/>
                </a:solidFill>
                <a:latin typeface="Trebuchet MS"/>
              </a:rPr>
              <a:t>Выбор профессии  -  Учитель</a:t>
            </a:r>
            <a:endParaRPr b="0" lang="ru-RU" sz="3600" spc="-1" strike="noStrike">
              <a:solidFill>
                <a:srgbClr val="000000"/>
              </a:solidFill>
              <a:latin typeface="Arial"/>
            </a:endParaRPr>
          </a:p>
        </p:txBody>
      </p:sp>
      <p:sp>
        <p:nvSpPr>
          <p:cNvPr id="262" name="PlaceHolder 2"/>
          <p:cNvSpPr>
            <a:spLocks noGrp="1"/>
          </p:cNvSpPr>
          <p:nvPr>
            <p:ph/>
          </p:nvPr>
        </p:nvSpPr>
        <p:spPr>
          <a:xfrm>
            <a:off x="307080" y="4264920"/>
            <a:ext cx="9316080" cy="1981800"/>
          </a:xfrm>
          <a:prstGeom prst="rect">
            <a:avLst/>
          </a:prstGeom>
          <a:noFill/>
          <a:ln w="0">
            <a:noFill/>
          </a:ln>
        </p:spPr>
        <p:txBody>
          <a:bodyPr lIns="91440" rIns="91440" tIns="45720" bIns="45720" anchor="t">
            <a:noAutofit/>
          </a:bodyPr>
          <a:p>
            <a:pPr marL="343080" indent="-343080" defTabSz="457200">
              <a:lnSpc>
                <a:spcPct val="100000"/>
              </a:lnSpc>
              <a:spcBef>
                <a:spcPts val="1001"/>
              </a:spcBef>
              <a:buClr>
                <a:srgbClr val="90c226"/>
              </a:buClr>
              <a:buSzPct val="80000"/>
              <a:buFont typeface="Wingdings 3" charset="2"/>
              <a:buChar char=""/>
            </a:pPr>
            <a:r>
              <a:rPr b="0" lang="ru-RU" sz="1900" spc="-1" strike="noStrike">
                <a:solidFill>
                  <a:schemeClr val="dk1">
                    <a:lumMod val="75000"/>
                    <a:lumOff val="25000"/>
                  </a:schemeClr>
                </a:solidFill>
                <a:latin typeface="Trebuchet MS"/>
              </a:rPr>
              <a:t>Учитель: Итак мы поговорили про профсоюз и теперь поговорим о выборе профессии. Уверенна, что многие из Вас уже определились кем хотят стать в будущем. </a:t>
            </a:r>
            <a:endParaRPr b="0" lang="ru-RU" sz="1900" spc="-1" strike="noStrike">
              <a:solidFill>
                <a:srgbClr val="000000"/>
              </a:solidFill>
              <a:latin typeface="Arial"/>
            </a:endParaRPr>
          </a:p>
          <a:p>
            <a:pPr indent="0" defTabSz="457200">
              <a:lnSpc>
                <a:spcPct val="100000"/>
              </a:lnSpc>
              <a:spcBef>
                <a:spcPts val="1001"/>
              </a:spcBef>
              <a:buNone/>
              <a:tabLst>
                <a:tab algn="l" pos="0"/>
              </a:tabLst>
            </a:pPr>
            <a:r>
              <a:rPr b="0" lang="ru-RU" sz="1900" spc="-1" strike="noStrike">
                <a:solidFill>
                  <a:schemeClr val="dk1">
                    <a:lumMod val="75000"/>
                    <a:lumOff val="25000"/>
                  </a:schemeClr>
                </a:solidFill>
                <a:latin typeface="Trebuchet MS"/>
              </a:rPr>
              <a:t>     </a:t>
            </a:r>
            <a:r>
              <a:rPr b="0" lang="ru-RU" sz="1900" spc="-1" strike="noStrike">
                <a:solidFill>
                  <a:schemeClr val="dk1">
                    <a:lumMod val="75000"/>
                    <a:lumOff val="25000"/>
                  </a:schemeClr>
                </a:solidFill>
                <a:latin typeface="Trebuchet MS"/>
              </a:rPr>
              <a:t>Теперь перейдем к изучению нового материала по теме Выбор профессии.</a:t>
            </a:r>
            <a:endParaRPr b="0" lang="ru-RU" sz="1900" spc="-1" strike="noStrike">
              <a:solidFill>
                <a:srgbClr val="000000"/>
              </a:solidFill>
              <a:latin typeface="Arial"/>
            </a:endParaRPr>
          </a:p>
        </p:txBody>
      </p:sp>
      <p:pic>
        <p:nvPicPr>
          <p:cNvPr id="263" name="Объект 3" descr=""/>
          <p:cNvPicPr/>
          <p:nvPr/>
        </p:nvPicPr>
        <p:blipFill>
          <a:blip r:embed="rId1"/>
          <a:stretch/>
        </p:blipFill>
        <p:spPr>
          <a:xfrm>
            <a:off x="3061440" y="1484640"/>
            <a:ext cx="4073400" cy="277560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Аспект">
  <a:themeElements>
    <a:clrScheme name="Аспект">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0.xml><?xml version="1.0" encoding="utf-8"?>
<a:theme xmlns:a="http://schemas.openxmlformats.org/drawingml/2006/main" xmlns:r="http://schemas.openxmlformats.org/officeDocument/2006/relationships" name="Аспект">
  <a:themeElements>
    <a:clrScheme name="Аспект">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1.xml><?xml version="1.0" encoding="utf-8"?>
<a:theme xmlns:a="http://schemas.openxmlformats.org/drawingml/2006/main" xmlns:r="http://schemas.openxmlformats.org/officeDocument/2006/relationships" name="Аспект">
  <a:themeElements>
    <a:clrScheme name="Аспект">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Аспект">
  <a:themeElements>
    <a:clrScheme name="Аспект">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Аспект">
  <a:themeElements>
    <a:clrScheme name="Аспект">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xml><?xml version="1.0" encoding="utf-8"?>
<a:theme xmlns:a="http://schemas.openxmlformats.org/drawingml/2006/main" xmlns:r="http://schemas.openxmlformats.org/officeDocument/2006/relationships" name="Аспект">
  <a:themeElements>
    <a:clrScheme name="Аспект">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xml><?xml version="1.0" encoding="utf-8"?>
<a:theme xmlns:a="http://schemas.openxmlformats.org/drawingml/2006/main" xmlns:r="http://schemas.openxmlformats.org/officeDocument/2006/relationships" name="Аспект">
  <a:themeElements>
    <a:clrScheme name="Аспект">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6.xml><?xml version="1.0" encoding="utf-8"?>
<a:theme xmlns:a="http://schemas.openxmlformats.org/drawingml/2006/main" xmlns:r="http://schemas.openxmlformats.org/officeDocument/2006/relationships" name="Аспект">
  <a:themeElements>
    <a:clrScheme name="Аспект">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7.xml><?xml version="1.0" encoding="utf-8"?>
<a:theme xmlns:a="http://schemas.openxmlformats.org/drawingml/2006/main" xmlns:r="http://schemas.openxmlformats.org/officeDocument/2006/relationships" name="Аспект">
  <a:themeElements>
    <a:clrScheme name="Аспект">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8.xml><?xml version="1.0" encoding="utf-8"?>
<a:theme xmlns:a="http://schemas.openxmlformats.org/drawingml/2006/main" xmlns:r="http://schemas.openxmlformats.org/officeDocument/2006/relationships" name="Аспект">
  <a:themeElements>
    <a:clrScheme name="Аспект">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9.xml><?xml version="1.0" encoding="utf-8"?>
<a:theme xmlns:a="http://schemas.openxmlformats.org/drawingml/2006/main" xmlns:r="http://schemas.openxmlformats.org/officeDocument/2006/relationships" name="Аспект">
  <a:themeElements>
    <a:clrScheme name="Аспект">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Facet</Template>
  <TotalTime>126</TotalTime>
  <Application>LibreOffice/24.2.5.2$Linux_X86_64 LibreOffice_project/420$Build-2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2024-09-29T08:13:20Z</dcterms:created>
  <dc:creator>Пользователь Intel</dc:creator>
  <dc:description/>
  <dc:language>ru-RU</dc:language>
  <cp:lastModifiedBy/>
  <dcterms:modified xsi:type="dcterms:W3CDTF">2024-12-05T15:23:22Z</dcterms:modified>
  <cp:revision>30</cp:revision>
  <dc:subject/>
  <dc:title>Открытый профсоюзный урок</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Широкоэкранный</vt:lpwstr>
  </property>
  <property fmtid="{D5CDD505-2E9C-101B-9397-08002B2CF9AE}" pid="3" name="Slides">
    <vt:r8>13</vt:r8>
  </property>
</Properties>
</file>