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6" r:id="rId3"/>
    <p:sldId id="257" r:id="rId4"/>
    <p:sldId id="267" r:id="rId5"/>
    <p:sldId id="259" r:id="rId6"/>
    <p:sldId id="265" r:id="rId7"/>
    <p:sldId id="275" r:id="rId8"/>
    <p:sldId id="312" r:id="rId9"/>
    <p:sldId id="314" r:id="rId10"/>
    <p:sldId id="276" r:id="rId11"/>
    <p:sldId id="300" r:id="rId12"/>
    <p:sldId id="301" r:id="rId13"/>
    <p:sldId id="297" r:id="rId14"/>
    <p:sldId id="313" r:id="rId15"/>
    <p:sldId id="315" r:id="rId16"/>
    <p:sldId id="299" r:id="rId17"/>
    <p:sldId id="316" r:id="rId18"/>
    <p:sldId id="302" r:id="rId19"/>
    <p:sldId id="298" r:id="rId20"/>
    <p:sldId id="266" r:id="rId21"/>
    <p:sldId id="309" r:id="rId22"/>
    <p:sldId id="310" r:id="rId23"/>
    <p:sldId id="317" r:id="rId24"/>
    <p:sldId id="262" r:id="rId25"/>
    <p:sldId id="268" r:id="rId26"/>
    <p:sldId id="260" r:id="rId27"/>
    <p:sldId id="277" r:id="rId28"/>
    <p:sldId id="261" r:id="rId29"/>
    <p:sldId id="278" r:id="rId30"/>
    <p:sldId id="279" r:id="rId31"/>
    <p:sldId id="280" r:id="rId32"/>
    <p:sldId id="281" r:id="rId33"/>
    <p:sldId id="283" r:id="rId34"/>
    <p:sldId id="282" r:id="rId35"/>
    <p:sldId id="284" r:id="rId36"/>
    <p:sldId id="285" r:id="rId37"/>
    <p:sldId id="286" r:id="rId38"/>
    <p:sldId id="287" r:id="rId39"/>
    <p:sldId id="288" r:id="rId40"/>
    <p:sldId id="270" r:id="rId41"/>
    <p:sldId id="272" r:id="rId42"/>
    <p:sldId id="322" r:id="rId43"/>
    <p:sldId id="324" r:id="rId44"/>
    <p:sldId id="320" r:id="rId45"/>
    <p:sldId id="321" r:id="rId46"/>
    <p:sldId id="289" r:id="rId47"/>
    <p:sldId id="290" r:id="rId48"/>
    <p:sldId id="318" r:id="rId49"/>
    <p:sldId id="271" r:id="rId50"/>
    <p:sldId id="274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82"/>
    <a:srgbClr val="E1C269"/>
    <a:srgbClr val="C8D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1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0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24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3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3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57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1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7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9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02A0D-56B8-4395-9703-EE61347B4A1D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40B2E-5A57-4F00-A4A2-12EB87351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2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2"/>
            <a:ext cx="12192000" cy="7006281"/>
          </a:xfrm>
          <a:prstGeom prst="rect">
            <a:avLst/>
          </a:prstGeom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613564"/>
            <a:ext cx="2545812" cy="19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41457" y="559028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Подготовили учитель русского языка и 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литературы Ерасова Н.С. и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 учитель истории </a:t>
            </a:r>
            <a:r>
              <a:rPr lang="ru-RU" dirty="0" err="1">
                <a:solidFill>
                  <a:schemeClr val="bg1"/>
                </a:solidFill>
              </a:rPr>
              <a:t>Апинова</a:t>
            </a:r>
            <a:r>
              <a:rPr lang="ru-RU" dirty="0">
                <a:solidFill>
                  <a:schemeClr val="bg1"/>
                </a:solidFill>
              </a:rPr>
              <a:t> О.А.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3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4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27" y="340411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Прочитайте отрывок из художественного произведения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, угадайте автора и название</a:t>
            </a:r>
            <a:r>
              <a:rPr lang="ru-RU" b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730" y="2080998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разговаривай! На вот краюшку. Не задавит она тебя. Спокон веку так заведено, мал еще таёжные законы переиначивать.</a:t>
            </a:r>
          </a:p>
        </p:txBody>
      </p:sp>
    </p:spTree>
    <p:extLst>
      <p:ext uri="{BB962C8B-B14F-4D97-AF65-F5344CB8AC3E}">
        <p14:creationId xmlns:p14="http://schemas.microsoft.com/office/powerpoint/2010/main" val="249795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2431" y="2638768"/>
            <a:ext cx="5601730" cy="374555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В.П. Астафьев</a:t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Васюткино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озеро»</a:t>
            </a:r>
          </a:p>
        </p:txBody>
      </p:sp>
      <p:pic>
        <p:nvPicPr>
          <p:cNvPr id="2054" name="Picture 6" descr="https://avatars.mds.yandex.net/i?id=cda898fe8ca6341b5cf889dfe0918c3e_l-522810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0" y="392756"/>
            <a:ext cx="6223861" cy="599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kkkm.ru/application/files/thumbnails/inline_gallery_normal/8915/4347/0460/1278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3" y="301280"/>
            <a:ext cx="2561966" cy="32622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88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4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394" y="705280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в стихотворной речи (реже — в прозе) одинаковых согласных звуков с целью усиления выразительности...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прием?</a:t>
            </a:r>
          </a:p>
        </p:txBody>
      </p:sp>
    </p:spTree>
    <p:extLst>
      <p:ext uri="{BB962C8B-B14F-4D97-AF65-F5344CB8AC3E}">
        <p14:creationId xmlns:p14="http://schemas.microsoft.com/office/powerpoint/2010/main" val="2412073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638" y="153278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АЛЛИТЕРАЦИЯ</a:t>
            </a:r>
          </a:p>
          <a:p>
            <a:pPr marL="0" indent="0" algn="ctr">
              <a:buNone/>
            </a:pPr>
            <a:r>
              <a:rPr lang="ru-RU" sz="6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62400" y="3708451"/>
            <a:ext cx="45637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Швед, русский - колет, рубит, режет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Бой барабанный, клики, скрежет,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 пушек, топот, ржанье, стон,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27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смерть и ад со всех сторон.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50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5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5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302" y="4041517"/>
            <a:ext cx="10190205" cy="218860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объединяет басню И.А. Крылова «Волк на псарне» со стихотворением М.Ю. Лермонтова «Бородино»?</a:t>
            </a:r>
            <a:br>
              <a:rPr lang="ru-RU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 descr="https://avatars.dzeninfra.ru/get-zen_doc/3415797/pub_614e395f1940e92814d39e2b_61530c810672cd20c0704ad8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85"/>
            <a:ext cx="5695578" cy="3615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sd.multiurok.ru/html/2020/12/21/s_5fe0c00c9bce8/1598878_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98" y="114686"/>
            <a:ext cx="5954399" cy="3615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71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33" y="4514335"/>
            <a:ext cx="11582402" cy="206769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произведения отражают одно историческое событие – Отечественную войну 1812 года.</a:t>
            </a:r>
          </a:p>
        </p:txBody>
      </p:sp>
      <p:pic>
        <p:nvPicPr>
          <p:cNvPr id="6146" name="Picture 2" descr="https://cdn.culture.ru/images/c2c00faa-5acc-53fa-bd4b-1023934ab2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83" y="117276"/>
            <a:ext cx="7509450" cy="4397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8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6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22"/>
            <a:ext cx="12192000" cy="7006281"/>
          </a:xfrm>
          <a:prstGeom prst="rect">
            <a:avLst/>
          </a:prstGeom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613564"/>
            <a:ext cx="2545812" cy="195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ns_Zimmer_-_End_Credits_5563645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4977" y="6403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размер, которым написано данное стихотворение, и тип рифмовки:</a:t>
            </a:r>
            <a:br>
              <a:rPr lang="ru-RU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8746" y="2171614"/>
            <a:ext cx="7613822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Буря мглою небо кроет,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Вихри снежные крутя;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зверь, она завоет,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заплачет, как дитя…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222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7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2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822" y="1067744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текст, помещаемый автором перед текстом сочинения и выражающий главную мысль или отношение автора к событиям.</a:t>
            </a: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</a:p>
        </p:txBody>
      </p:sp>
    </p:spTree>
    <p:extLst>
      <p:ext uri="{BB962C8B-B14F-4D97-AF65-F5344CB8AC3E}">
        <p14:creationId xmlns:p14="http://schemas.microsoft.com/office/powerpoint/2010/main" val="642390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438" y="1916242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7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</a:t>
            </a:r>
          </a:p>
        </p:txBody>
      </p:sp>
    </p:spTree>
    <p:extLst>
      <p:ext uri="{BB962C8B-B14F-4D97-AF65-F5344CB8AC3E}">
        <p14:creationId xmlns:p14="http://schemas.microsoft.com/office/powerpoint/2010/main" val="293556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81933" y="557010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2 ТУР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ИСТОРИЯ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28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1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5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юст Нефертити. Новый музей Берл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76" y="99753"/>
            <a:ext cx="4537571" cy="6641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8187" y="598516"/>
            <a:ext cx="7223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 какой царице Древнего Египта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идет речь?</a:t>
            </a:r>
          </a:p>
          <a:p>
            <a:pPr algn="ctr"/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«Прекрасная красота </a:t>
            </a:r>
            <a:r>
              <a:rPr lang="ru-RU" sz="2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Атона</a:t>
            </a: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красавица пришла»…</a:t>
            </a:r>
          </a:p>
          <a:p>
            <a:pPr algn="ctr"/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Нефер-Неферу-Атон</a:t>
            </a: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…</a:t>
            </a:r>
          </a:p>
          <a:p>
            <a:pPr algn="ctr"/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458" y="3660550"/>
            <a:ext cx="7223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…НЕФЕРТИТИ</a:t>
            </a:r>
          </a:p>
        </p:txBody>
      </p:sp>
    </p:spTree>
    <p:extLst>
      <p:ext uri="{BB962C8B-B14F-4D97-AF65-F5344CB8AC3E}">
        <p14:creationId xmlns:p14="http://schemas.microsoft.com/office/powerpoint/2010/main" val="182887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2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85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3927" cy="4862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6313" y="1571105"/>
            <a:ext cx="50624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Что изображено на иллюстрации?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2116" y="3300153"/>
            <a:ext cx="5569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Рыцарский замок </a:t>
            </a:r>
          </a:p>
          <a:p>
            <a:pPr algn="ctr"/>
            <a:r>
              <a:rPr lang="ru-RU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Средние века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 — это укреплённое жилище феодала, которое служило для защиты себя и своих земель от нападения врагов.</a:t>
            </a:r>
          </a:p>
        </p:txBody>
      </p:sp>
    </p:spTree>
    <p:extLst>
      <p:ext uri="{BB962C8B-B14F-4D97-AF65-F5344CB8AC3E}">
        <p14:creationId xmlns:p14="http://schemas.microsoft.com/office/powerpoint/2010/main" val="25614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3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0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4424" y="911456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1 ТУР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ЛИТЕРАТУРА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лава Реформации в Германии Мартин Лютер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5" y="66502"/>
            <a:ext cx="4246884" cy="6720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295208" y="1155469"/>
            <a:ext cx="6741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Кто автор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«95 тезисов против индульгенций»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как называется данный период религиозной революции?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77840" y="3266902"/>
            <a:ext cx="5494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Мартин Лютер </a:t>
            </a: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(1483-1546), период </a:t>
            </a:r>
            <a:r>
              <a:rPr lang="ru-RU" sz="25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131940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4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8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32567" cy="472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2567" y="856211"/>
            <a:ext cx="50208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карте территория между двумя реками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Тигр и Евфрат обозначена как Месопотамия. </a:t>
            </a:r>
          </a:p>
          <a:p>
            <a:pPr algn="ctr"/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Какие еще два названия этой местности вам известны?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15" y="5461462"/>
            <a:ext cx="117375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Территория между реками Тигр и Евфрат известна как Месопотамия, </a:t>
            </a:r>
            <a:r>
              <a:rPr lang="ru-RU" sz="25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Двуречье</a:t>
            </a:r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и Междуречье.</a:t>
            </a:r>
          </a:p>
        </p:txBody>
      </p:sp>
    </p:spTree>
    <p:extLst>
      <p:ext uri="{BB962C8B-B14F-4D97-AF65-F5344CB8AC3E}">
        <p14:creationId xmlns:p14="http://schemas.microsoft.com/office/powerpoint/2010/main" val="36203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5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5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2132" y="374072"/>
            <a:ext cx="852054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Какие религии характерны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Древнего мира, Средних веков,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Нового времени?</a:t>
            </a: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5302" cy="459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76" y="2759825"/>
            <a:ext cx="4087818" cy="2726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32" y="2357007"/>
            <a:ext cx="4601657" cy="258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81892" y="4727329"/>
            <a:ext cx="3350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Язычество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26079" y="5247873"/>
            <a:ext cx="3350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Христианство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4570" y="5863014"/>
            <a:ext cx="33500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Ислам</a:t>
            </a:r>
          </a:p>
        </p:txBody>
      </p:sp>
    </p:spTree>
    <p:extLst>
      <p:ext uri="{BB962C8B-B14F-4D97-AF65-F5344CB8AC3E}">
        <p14:creationId xmlns:p14="http://schemas.microsoft.com/office/powerpoint/2010/main" val="18956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6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31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29666" cy="4372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2610" y="1262917"/>
            <a:ext cx="57274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иллюстрации изображён Храм Святой Софии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Константинополе. </a:t>
            </a:r>
          </a:p>
          <a:p>
            <a:pPr algn="ctr"/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 название города несколько устарело. Назовите еще два «имени» этого города (древнее/современное).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005" y="4433016"/>
            <a:ext cx="2219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Царьград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768" y="5143036"/>
            <a:ext cx="2219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Стамбул</a:t>
            </a:r>
          </a:p>
        </p:txBody>
      </p:sp>
    </p:spTree>
    <p:extLst>
      <p:ext uri="{BB962C8B-B14F-4D97-AF65-F5344CB8AC3E}">
        <p14:creationId xmlns:p14="http://schemas.microsoft.com/office/powerpoint/2010/main" val="32392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7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21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дание до пожара 2019 г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13" y="0"/>
            <a:ext cx="531113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6319" y="2"/>
            <a:ext cx="68106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Строительство собора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фотографии несколько затянулось.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Собор был построен в период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 1163 по 1345 гг.</a:t>
            </a:r>
          </a:p>
          <a:p>
            <a:pPr algn="ctr"/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Вспомните, как называется собор?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Укажите век/века его постройки.</a:t>
            </a:r>
          </a:p>
          <a:p>
            <a:pPr algn="ctr"/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*Какая реликвия/святыня хранится в данном соборе?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9975" y="4476212"/>
            <a:ext cx="383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 </a:t>
            </a:r>
            <a:r>
              <a:rPr lang="ru-RU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Нотр-Да́м-де-Пари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0452" y="5259396"/>
            <a:ext cx="1865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XII-XIV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вв.</a:t>
            </a:r>
          </a:p>
        </p:txBody>
      </p:sp>
    </p:spTree>
    <p:extLst>
      <p:ext uri="{BB962C8B-B14F-4D97-AF65-F5344CB8AC3E}">
        <p14:creationId xmlns:p14="http://schemas.microsoft.com/office/powerpoint/2010/main" val="19720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52" y="290946"/>
            <a:ext cx="8046720" cy="5366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00690" y="5905782"/>
            <a:ext cx="66751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*Терновый венец Иисуса Христа</a:t>
            </a:r>
          </a:p>
        </p:txBody>
      </p:sp>
    </p:spTree>
    <p:extLst>
      <p:ext uri="{BB962C8B-B14F-4D97-AF65-F5344CB8AC3E}">
        <p14:creationId xmlns:p14="http://schemas.microsoft.com/office/powerpoint/2010/main" val="33372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1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1560" y="885088"/>
            <a:ext cx="10392294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5000" b="1" dirty="0">
                <a:ln/>
                <a:solidFill>
                  <a:srgbClr val="E1C269"/>
                </a:solidFill>
              </a:rPr>
              <a:t>БЛИЦ-ТУРНИР</a:t>
            </a: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52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.ixbt.site/live/topics/preview/00/01/11/10/ee5fae84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03" y="202130"/>
            <a:ext cx="10153851" cy="6506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65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9377" y="481264"/>
            <a:ext cx="10287802" cy="8373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блиц-турнира</a:t>
            </a:r>
            <a:b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команда:</a:t>
            </a:r>
            <a:b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79936" y="1504817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Годы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Пушкина.</a:t>
            </a:r>
            <a:endParaRPr lang="ru-RU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Перечислите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трехсложные стихотворные 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размеры.</a:t>
            </a:r>
            <a:endParaRPr lang="ru-RU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«Красна девица», «добрый молодец» - это? (троп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Назовите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основоположника 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басни. </a:t>
            </a:r>
          </a:p>
          <a:p>
            <a:pPr marL="0" indent="0">
              <a:buNone/>
            </a:pP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Начальные или заключительные строки басни с нравоучением?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600523" y="1488741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Бог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у древних египтян? 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металл, который научились обрабатывать? 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Монах давал обет отказаться от личного имущества и семьи, жить в трудах, бедности и молитве. Что означает слово «обет»?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называются мастерские  по переписке рукописей? 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кого Америка была названа Америкой?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35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9377" y="481264"/>
            <a:ext cx="10287802" cy="8373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блиц-турнира</a:t>
            </a:r>
            <a:b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</a:t>
            </a:r>
            <a:b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41435" y="1488741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одомашненное животное…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 называется сплав меди и олова?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Какая из наук называлась «царица наук» в Средние века?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Кто такие вассалы?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сословного представительства в Испании – кортесы, во Франции – Генеральные штаты, в Англии…?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600523" y="1488741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6.Годы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М.Ю.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Лермонтова.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Перечислите двухсложные стихотворные размеры.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рода литературы, перечислите.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Противопоставление - какой термин используется в литературе?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10.Картина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в художественном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произведении.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30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5041" y="2010876"/>
            <a:ext cx="103922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 smtClean="0">
                <a:ln/>
                <a:solidFill>
                  <a:srgbClr val="E1C269"/>
                </a:solidFill>
              </a:rPr>
              <a:t>ПОЛУФИНАЛ</a:t>
            </a:r>
            <a:endParaRPr lang="ru-RU" sz="12000" b="1" dirty="0">
              <a:ln/>
              <a:solidFill>
                <a:srgbClr val="E1C269"/>
              </a:solidFill>
            </a:endParaRP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4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118" y="53653"/>
            <a:ext cx="1901924" cy="733168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839788" y="99025"/>
            <a:ext cx="5157787" cy="823912"/>
          </a:xfrm>
        </p:spPr>
        <p:txBody>
          <a:bodyPr>
            <a:normAutofit fontScale="55000" lnSpcReduction="20000"/>
          </a:bodyPr>
          <a:lstStyle/>
          <a:p>
            <a:r>
              <a:rPr lang="ru-RU" sz="12000" dirty="0" smtClean="0">
                <a:ln/>
                <a:solidFill>
                  <a:srgbClr val="E1C269"/>
                </a:solidFill>
              </a:rPr>
              <a:t>ИСТОРИЯ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8325" y="786821"/>
            <a:ext cx="4327532" cy="5755617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6831226" y="53653"/>
            <a:ext cx="5183188" cy="823912"/>
          </a:xfrm>
        </p:spPr>
        <p:txBody>
          <a:bodyPr>
            <a:noAutofit/>
          </a:bodyPr>
          <a:lstStyle/>
          <a:p>
            <a:r>
              <a:rPr lang="ru-RU" sz="6600" dirty="0">
                <a:ln/>
                <a:solidFill>
                  <a:srgbClr val="E1C269"/>
                </a:solidFill>
              </a:rPr>
              <a:t>ЛИТЕРАТУРА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729535" y="786821"/>
            <a:ext cx="4630344" cy="57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4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2121" y="1706184"/>
            <a:ext cx="1039229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5000" b="1" dirty="0">
                <a:ln/>
                <a:solidFill>
                  <a:srgbClr val="E1C269"/>
                </a:solidFill>
              </a:rPr>
              <a:t>ФИНАЛ</a:t>
            </a: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67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404" y="1883377"/>
            <a:ext cx="118936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как можно</a:t>
            </a:r>
          </a:p>
          <a:p>
            <a:pPr marL="0" indent="0">
              <a:buNone/>
            </a:pPr>
            <a:r>
              <a:rPr lang="ru-RU" sz="7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больше слов из слова…</a:t>
            </a:r>
          </a:p>
        </p:txBody>
      </p:sp>
    </p:spTree>
    <p:extLst>
      <p:ext uri="{BB962C8B-B14F-4D97-AF65-F5344CB8AC3E}">
        <p14:creationId xmlns:p14="http://schemas.microsoft.com/office/powerpoint/2010/main" val="1006024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255" y="843849"/>
            <a:ext cx="11887199" cy="33527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</a:t>
            </a:r>
            <a:endParaRPr lang="ru-RU" sz="9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43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2003" y="1667683"/>
            <a:ext cx="10392294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3000" b="1" dirty="0">
                <a:ln/>
                <a:solidFill>
                  <a:srgbClr val="E1C269"/>
                </a:solidFill>
              </a:rPr>
              <a:t>ПОДВЕДЕНИЕ ИТОГОВ</a:t>
            </a:r>
          </a:p>
        </p:txBody>
      </p:sp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" y="4417444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4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отрывок из художественного произведения, угадайте автора и название.</a:t>
            </a:r>
            <a:endParaRPr lang="ru-RU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 он по дремучим лесам пробирался, в топях болотных вяз и пришел наконец к Кощееву дубу. Стоит тот дуб, вершиной в облака упирается, корни на сто верст в земле раскинул, ветками красное солнце закрыл. А на самой его вершине — кованый ларец.</a:t>
            </a:r>
          </a:p>
        </p:txBody>
      </p:sp>
    </p:spTree>
    <p:extLst>
      <p:ext uri="{BB962C8B-B14F-4D97-AF65-F5344CB8AC3E}">
        <p14:creationId xmlns:p14="http://schemas.microsoft.com/office/powerpoint/2010/main" val="27221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obrazovanie-klass.mskobr.ru/files/65464654654zshlzlshzl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092" y="2103309"/>
            <a:ext cx="6466703" cy="2394551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ЦАРЕВНА-ЛЯГУШКА</a:t>
            </a:r>
          </a:p>
        </p:txBody>
      </p:sp>
      <p:pic>
        <p:nvPicPr>
          <p:cNvPr id="4" name="Picture 2" descr="https://i.pinimg.com/736x/38/ba/5b/38ba5ba79ba57c7e8911ddf063be9d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4" y="87441"/>
            <a:ext cx="5645338" cy="67705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6606" y="705235"/>
            <a:ext cx="1039229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2 </a:t>
            </a:r>
          </a:p>
          <a:p>
            <a:pPr algn="ctr"/>
            <a:r>
              <a:rPr lang="ru-RU" sz="12000" b="1" dirty="0">
                <a:ln/>
                <a:solidFill>
                  <a:srgbClr val="E1C269"/>
                </a:solidFill>
              </a:rPr>
              <a:t>ВОПРОС</a:t>
            </a: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4301066"/>
            <a:ext cx="2953072" cy="22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99753"/>
            <a:ext cx="3088539" cy="1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4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21" y="463979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отрывок из художественного произведения, угадайте автора, название и кому принадлежат эти слова.</a:t>
            </a:r>
            <a:endParaRPr lang="ru-RU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973" y="2443463"/>
            <a:ext cx="10406448" cy="4097380"/>
          </a:xfrm>
        </p:spPr>
        <p:txBody>
          <a:bodyPr>
            <a:normAutofit/>
          </a:bodyPr>
          <a:lstStyle/>
          <a:p>
            <a:pPr algn="just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«Итак, все кончено, — сказал он сам себе, — еще утром имел я угол и кусок хлеба. Завтра должен я буду оставить дом, где я родился и где умер мой отец, виновнику его смерти и моей нищеты».</a:t>
            </a:r>
          </a:p>
        </p:txBody>
      </p:sp>
    </p:spTree>
    <p:extLst>
      <p:ext uri="{BB962C8B-B14F-4D97-AF65-F5344CB8AC3E}">
        <p14:creationId xmlns:p14="http://schemas.microsoft.com/office/powerpoint/2010/main" val="340971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815" y="4138054"/>
            <a:ext cx="5439032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Пушкин «Дубровский»</a:t>
            </a:r>
          </a:p>
        </p:txBody>
      </p:sp>
      <p:pic>
        <p:nvPicPr>
          <p:cNvPr id="7170" name="Picture 2" descr="https://avatars.dzeninfra.ru/get-zen_doc/1554513/pub_5d7156e4df944400b8a4f8b1_5d71745743fdc000ada332f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1" y="225927"/>
            <a:ext cx="4982433" cy="640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mos.ru/upload/newsfeed/articles/7d812e768c06a52e0e098c747401d510/Orest_Kiprensky_-_Portret_poeta_a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30" y="651707"/>
            <a:ext cx="2604001" cy="30141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284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739</Words>
  <Application>Microsoft Office PowerPoint</Application>
  <PresentationFormat>Широкоэкранный</PresentationFormat>
  <Paragraphs>143</Paragraphs>
  <Slides>50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Прочитайте отрывок из художественного произведения, угадайте автора и название.</vt:lpstr>
      <vt:lpstr>ЦАРЕВНА-ЛЯГУШКА</vt:lpstr>
      <vt:lpstr>Презентация PowerPoint</vt:lpstr>
      <vt:lpstr>Прочитайте отрывок из художественного произведения, угадайте автора, название и кому принадлежат эти слова.</vt:lpstr>
      <vt:lpstr>А.С. Пушкин «Дубровский»</vt:lpstr>
      <vt:lpstr>Презентация PowerPoint</vt:lpstr>
      <vt:lpstr>Прочитайте отрывок из художественного произведения, угадайте автора и название.</vt:lpstr>
      <vt:lpstr>В.П. Астафьев «Васюткино озеро»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объединяет басню И.А. Крылова «Волк на псарне» со стихотворением М.Ю. Лермонтова «Бородино»? </vt:lpstr>
      <vt:lpstr>Презентация PowerPoint</vt:lpstr>
      <vt:lpstr>Презентация PowerPoint</vt:lpstr>
      <vt:lpstr>Определите размер, которым написано данное стихотворение, и тип рифмовки: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блиц-турнира 1 команда: </vt:lpstr>
      <vt:lpstr>Вопросы блиц-турнира 2 команда: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</dc:creator>
  <cp:lastModifiedBy>Natali</cp:lastModifiedBy>
  <cp:revision>44</cp:revision>
  <dcterms:created xsi:type="dcterms:W3CDTF">2024-11-07T18:00:45Z</dcterms:created>
  <dcterms:modified xsi:type="dcterms:W3CDTF">2024-11-21T10:33:19Z</dcterms:modified>
</cp:coreProperties>
</file>