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Default Extension="jpg" ContentType="image/jpg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x="10693400" cy="7569200"/>
  <p:notesSz cx="10693400" cy="75692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866389" y="1051026"/>
            <a:ext cx="4970145" cy="23152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rgbClr val="221F1F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962" y="4238752"/>
            <a:ext cx="7489825" cy="1892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1" i="0">
                <a:solidFill>
                  <a:srgbClr val="221F1F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1" i="0">
                <a:solidFill>
                  <a:srgbClr val="221F1F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34987" y="1740916"/>
            <a:ext cx="4654391" cy="49956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510371" y="1740916"/>
            <a:ext cx="4654391" cy="49956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1" i="0">
                <a:solidFill>
                  <a:srgbClr val="221F1F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0692384" cy="7560562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498348" y="493826"/>
            <a:ext cx="9705975" cy="6582409"/>
          </a:xfrm>
          <a:custGeom>
            <a:avLst/>
            <a:gdLst/>
            <a:ahLst/>
            <a:cxnLst/>
            <a:rect l="l" t="t" r="r" b="b"/>
            <a:pathLst>
              <a:path w="9705975" h="6582409">
                <a:moveTo>
                  <a:pt x="0" y="6581902"/>
                </a:moveTo>
                <a:lnTo>
                  <a:pt x="9705975" y="6581902"/>
                </a:lnTo>
                <a:lnTo>
                  <a:pt x="9705975" y="0"/>
                </a:lnTo>
                <a:lnTo>
                  <a:pt x="0" y="0"/>
                </a:lnTo>
                <a:lnTo>
                  <a:pt x="0" y="6581902"/>
                </a:lnTo>
                <a:close/>
              </a:path>
            </a:pathLst>
          </a:custGeom>
          <a:ln w="76200">
            <a:solidFill>
              <a:srgbClr val="6E2E9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05052" y="764793"/>
            <a:ext cx="8519998" cy="12029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rgbClr val="221F1F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86726" y="2048129"/>
            <a:ext cx="9203055" cy="42773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637915" y="7039356"/>
            <a:ext cx="3423920" cy="378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34987" y="7039356"/>
            <a:ext cx="2460942" cy="378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703820" y="7039356"/>
            <a:ext cx="2460942" cy="378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jpg"/><Relationship Id="rId5" Type="http://schemas.openxmlformats.org/officeDocument/2006/relationships/image" Target="../media/image20.png"/><Relationship Id="rId6" Type="http://schemas.openxmlformats.org/officeDocument/2006/relationships/image" Target="../media/image21.jp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jpg"/><Relationship Id="rId11" Type="http://schemas.openxmlformats.org/officeDocument/2006/relationships/image" Target="../media/image26.png"/><Relationship Id="rId12" Type="http://schemas.openxmlformats.org/officeDocument/2006/relationships/image" Target="../media/image27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Relationship Id="rId3" Type="http://schemas.openxmlformats.org/officeDocument/2006/relationships/image" Target="../media/image29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5" Type="http://schemas.openxmlformats.org/officeDocument/2006/relationships/image" Target="../media/image33.jpg"/><Relationship Id="rId6" Type="http://schemas.openxmlformats.org/officeDocument/2006/relationships/image" Target="../media/image34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jpg"/><Relationship Id="rId3" Type="http://schemas.openxmlformats.org/officeDocument/2006/relationships/image" Target="../media/image64.jpg"/><Relationship Id="rId4" Type="http://schemas.openxmlformats.org/officeDocument/2006/relationships/image" Target="../media/image65.jpg"/><Relationship Id="rId5" Type="http://schemas.openxmlformats.org/officeDocument/2006/relationships/image" Target="../media/image66.jp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7.jpg"/><Relationship Id="rId3" Type="http://schemas.openxmlformats.org/officeDocument/2006/relationships/image" Target="../media/image68.jpg"/><Relationship Id="rId4" Type="http://schemas.openxmlformats.org/officeDocument/2006/relationships/image" Target="../media/image69.jpg"/><Relationship Id="rId5" Type="http://schemas.openxmlformats.org/officeDocument/2006/relationships/image" Target="../media/image70.jp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9.jpg"/><Relationship Id="rId4" Type="http://schemas.openxmlformats.org/officeDocument/2006/relationships/image" Target="../media/image10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50160" y="2117598"/>
            <a:ext cx="6743065" cy="25260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ctr" marL="12065" marR="5080" indent="6985">
              <a:lnSpc>
                <a:spcPct val="100000"/>
              </a:lnSpc>
              <a:spcBef>
                <a:spcPts val="105"/>
              </a:spcBef>
            </a:pPr>
            <a:r>
              <a:rPr dirty="0" sz="4100" i="1">
                <a:latin typeface="Times New Roman"/>
                <a:cs typeface="Times New Roman"/>
              </a:rPr>
              <a:t>«Нетрадиционный</a:t>
            </a:r>
            <a:r>
              <a:rPr dirty="0" sz="4100" spc="-135" i="1">
                <a:latin typeface="Times New Roman"/>
                <a:cs typeface="Times New Roman"/>
              </a:rPr>
              <a:t> </a:t>
            </a:r>
            <a:r>
              <a:rPr dirty="0" sz="4100" i="1">
                <a:latin typeface="Times New Roman"/>
                <a:cs typeface="Times New Roman"/>
              </a:rPr>
              <a:t>урок</a:t>
            </a:r>
            <a:r>
              <a:rPr dirty="0" sz="4100" spc="-85" i="1">
                <a:latin typeface="Times New Roman"/>
                <a:cs typeface="Times New Roman"/>
              </a:rPr>
              <a:t> </a:t>
            </a:r>
            <a:r>
              <a:rPr dirty="0" sz="4100" spc="-25" i="1">
                <a:latin typeface="Times New Roman"/>
                <a:cs typeface="Times New Roman"/>
              </a:rPr>
              <a:t>как</a:t>
            </a:r>
            <a:r>
              <a:rPr dirty="0" sz="4100" spc="-25" i="1">
                <a:latin typeface="Times New Roman"/>
                <a:cs typeface="Times New Roman"/>
              </a:rPr>
              <a:t> </a:t>
            </a:r>
            <a:r>
              <a:rPr dirty="0" sz="4100" i="1">
                <a:latin typeface="Times New Roman"/>
                <a:cs typeface="Times New Roman"/>
              </a:rPr>
              <a:t>фактор</a:t>
            </a:r>
            <a:r>
              <a:rPr dirty="0" sz="4100" spc="-165" i="1">
                <a:latin typeface="Times New Roman"/>
                <a:cs typeface="Times New Roman"/>
              </a:rPr>
              <a:t> </a:t>
            </a:r>
            <a:r>
              <a:rPr dirty="0" sz="4100" spc="-20" i="1">
                <a:latin typeface="Times New Roman"/>
                <a:cs typeface="Times New Roman"/>
              </a:rPr>
              <a:t>создания</a:t>
            </a:r>
            <a:r>
              <a:rPr dirty="0" sz="4100" spc="-170" i="1">
                <a:latin typeface="Times New Roman"/>
                <a:cs typeface="Times New Roman"/>
              </a:rPr>
              <a:t> </a:t>
            </a:r>
            <a:r>
              <a:rPr dirty="0" sz="4100" spc="-10" i="1">
                <a:latin typeface="Times New Roman"/>
                <a:cs typeface="Times New Roman"/>
              </a:rPr>
              <a:t>ситуации </a:t>
            </a:r>
            <a:r>
              <a:rPr dirty="0" sz="4100" i="1">
                <a:latin typeface="Times New Roman"/>
                <a:cs typeface="Times New Roman"/>
              </a:rPr>
              <a:t>успеха</a:t>
            </a:r>
            <a:r>
              <a:rPr dirty="0" sz="4100" spc="-120" i="1">
                <a:latin typeface="Times New Roman"/>
                <a:cs typeface="Times New Roman"/>
              </a:rPr>
              <a:t> </a:t>
            </a:r>
            <a:r>
              <a:rPr dirty="0" sz="4100" i="1">
                <a:latin typeface="Times New Roman"/>
                <a:cs typeface="Times New Roman"/>
              </a:rPr>
              <a:t>на</a:t>
            </a:r>
            <a:r>
              <a:rPr dirty="0" sz="4100" spc="-130" i="1">
                <a:latin typeface="Times New Roman"/>
                <a:cs typeface="Times New Roman"/>
              </a:rPr>
              <a:t> </a:t>
            </a:r>
            <a:r>
              <a:rPr dirty="0" sz="4100" i="1">
                <a:latin typeface="Times New Roman"/>
                <a:cs typeface="Times New Roman"/>
              </a:rPr>
              <a:t>уроках</a:t>
            </a:r>
            <a:r>
              <a:rPr dirty="0" sz="4100" spc="-100" i="1">
                <a:latin typeface="Times New Roman"/>
                <a:cs typeface="Times New Roman"/>
              </a:rPr>
              <a:t> </a:t>
            </a:r>
            <a:r>
              <a:rPr dirty="0" sz="4100" spc="-20" i="1">
                <a:latin typeface="Times New Roman"/>
                <a:cs typeface="Times New Roman"/>
              </a:rPr>
              <a:t>английского </a:t>
            </a:r>
            <a:r>
              <a:rPr dirty="0" sz="4100" spc="-10" i="1">
                <a:latin typeface="Times New Roman"/>
                <a:cs typeface="Times New Roman"/>
              </a:rPr>
              <a:t>языка».</a:t>
            </a:r>
            <a:endParaRPr sz="41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52515" y="3857244"/>
            <a:ext cx="4105655" cy="3080004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9263" y="755903"/>
            <a:ext cx="3811523" cy="2339340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11695" y="582167"/>
            <a:ext cx="2398776" cy="3197352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94460" y="3241547"/>
            <a:ext cx="2801112" cy="336499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80644" rIns="0" bIns="0" rtlCol="0" vert="horz">
            <a:spAutoFit/>
          </a:bodyPr>
          <a:lstStyle/>
          <a:p>
            <a:pPr marL="227965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Вывод: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1120851" y="2267153"/>
            <a:ext cx="3249295" cy="4686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742439" algn="l"/>
              </a:tabLst>
            </a:pPr>
            <a:r>
              <a:rPr dirty="0" sz="2900" spc="-10" b="1">
                <a:solidFill>
                  <a:srgbClr val="221F1F"/>
                </a:solidFill>
                <a:latin typeface="Times New Roman"/>
                <a:cs typeface="Times New Roman"/>
              </a:rPr>
              <a:t>Уровень</a:t>
            </a:r>
            <a:r>
              <a:rPr dirty="0" sz="2900" b="1">
                <a:solidFill>
                  <a:srgbClr val="221F1F"/>
                </a:solidFill>
                <a:latin typeface="Times New Roman"/>
                <a:cs typeface="Times New Roman"/>
              </a:rPr>
              <a:t>	</a:t>
            </a:r>
            <a:r>
              <a:rPr dirty="0" sz="2900" spc="-25" b="1">
                <a:solidFill>
                  <a:srgbClr val="221F1F"/>
                </a:solidFill>
                <a:latin typeface="Times New Roman"/>
                <a:cs typeface="Times New Roman"/>
              </a:rPr>
              <a:t>усвоения</a:t>
            </a:r>
            <a:endParaRPr sz="2900">
              <a:latin typeface="Times New Roman"/>
              <a:cs typeface="Times New Roman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4695190" y="2267153"/>
            <a:ext cx="2644140" cy="4686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900" spc="-40" b="1">
                <a:solidFill>
                  <a:srgbClr val="221F1F"/>
                </a:solidFill>
                <a:latin typeface="Times New Roman"/>
                <a:cs typeface="Times New Roman"/>
              </a:rPr>
              <a:t>преподаваемого</a:t>
            </a:r>
            <a:endParaRPr sz="2900">
              <a:latin typeface="Times New Roman"/>
              <a:cs typeface="Times New Roman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7691373" y="2267153"/>
            <a:ext cx="1866900" cy="4686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900" spc="-20" b="1">
                <a:solidFill>
                  <a:srgbClr val="221F1F"/>
                </a:solidFill>
                <a:latin typeface="Times New Roman"/>
                <a:cs typeface="Times New Roman"/>
              </a:rPr>
              <a:t>материала,</a:t>
            </a:r>
            <a:endParaRPr sz="2900">
              <a:latin typeface="Times New Roman"/>
              <a:cs typeface="Times New Roman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1120851" y="2709799"/>
            <a:ext cx="8424545" cy="9099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  <a:tabLst>
                <a:tab pos="3215005" algn="l"/>
                <a:tab pos="4726305" algn="l"/>
                <a:tab pos="6125845" algn="l"/>
                <a:tab pos="7887970" algn="l"/>
              </a:tabLst>
            </a:pPr>
            <a:r>
              <a:rPr dirty="0" sz="2900" spc="-10" b="1">
                <a:solidFill>
                  <a:srgbClr val="221F1F"/>
                </a:solidFill>
                <a:latin typeface="Times New Roman"/>
                <a:cs typeface="Times New Roman"/>
              </a:rPr>
              <a:t>результативность</a:t>
            </a:r>
            <a:r>
              <a:rPr dirty="0" sz="2900" b="1">
                <a:solidFill>
                  <a:srgbClr val="221F1F"/>
                </a:solidFill>
                <a:latin typeface="Times New Roman"/>
                <a:cs typeface="Times New Roman"/>
              </a:rPr>
              <a:t>	</a:t>
            </a:r>
            <a:r>
              <a:rPr dirty="0" sz="2900" spc="-10" b="1">
                <a:solidFill>
                  <a:srgbClr val="221F1F"/>
                </a:solidFill>
                <a:latin typeface="Times New Roman"/>
                <a:cs typeface="Times New Roman"/>
              </a:rPr>
              <a:t>данных</a:t>
            </a:r>
            <a:r>
              <a:rPr dirty="0" sz="2900" b="1">
                <a:solidFill>
                  <a:srgbClr val="221F1F"/>
                </a:solidFill>
                <a:latin typeface="Times New Roman"/>
                <a:cs typeface="Times New Roman"/>
              </a:rPr>
              <a:t>	</a:t>
            </a:r>
            <a:r>
              <a:rPr dirty="0" sz="2900" spc="-10" b="1">
                <a:solidFill>
                  <a:srgbClr val="221F1F"/>
                </a:solidFill>
                <a:latin typeface="Times New Roman"/>
                <a:cs typeface="Times New Roman"/>
              </a:rPr>
              <a:t>уроков</a:t>
            </a:r>
            <a:r>
              <a:rPr dirty="0" sz="2900" b="1">
                <a:solidFill>
                  <a:srgbClr val="221F1F"/>
                </a:solidFill>
                <a:latin typeface="Times New Roman"/>
                <a:cs typeface="Times New Roman"/>
              </a:rPr>
              <a:t>	</a:t>
            </a:r>
            <a:r>
              <a:rPr dirty="0" sz="2900" spc="-10" b="1">
                <a:solidFill>
                  <a:srgbClr val="221F1F"/>
                </a:solidFill>
                <a:latin typeface="Times New Roman"/>
                <a:cs typeface="Times New Roman"/>
              </a:rPr>
              <a:t>высокая,</a:t>
            </a:r>
            <a:r>
              <a:rPr dirty="0" sz="2900" b="1">
                <a:solidFill>
                  <a:srgbClr val="221F1F"/>
                </a:solidFill>
                <a:latin typeface="Times New Roman"/>
                <a:cs typeface="Times New Roman"/>
              </a:rPr>
              <a:t>	</a:t>
            </a:r>
            <a:r>
              <a:rPr dirty="0" sz="2900" spc="-125" b="1">
                <a:solidFill>
                  <a:srgbClr val="221F1F"/>
                </a:solidFill>
                <a:latin typeface="Times New Roman"/>
                <a:cs typeface="Times New Roman"/>
              </a:rPr>
              <a:t>т.к. </a:t>
            </a:r>
            <a:r>
              <a:rPr dirty="0" sz="2900" b="1">
                <a:solidFill>
                  <a:srgbClr val="221F1F"/>
                </a:solidFill>
                <a:latin typeface="Times New Roman"/>
                <a:cs typeface="Times New Roman"/>
              </a:rPr>
              <a:t>игра</a:t>
            </a:r>
            <a:r>
              <a:rPr dirty="0" sz="2900" spc="-8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spc="-20" b="1">
                <a:solidFill>
                  <a:srgbClr val="221F1F"/>
                </a:solidFill>
                <a:latin typeface="Times New Roman"/>
                <a:cs typeface="Times New Roman"/>
              </a:rPr>
              <a:t>повышает</a:t>
            </a:r>
            <a:r>
              <a:rPr dirty="0" sz="2900" spc="-10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b="1">
                <a:solidFill>
                  <a:srgbClr val="221F1F"/>
                </a:solidFill>
                <a:latin typeface="Times New Roman"/>
                <a:cs typeface="Times New Roman"/>
              </a:rPr>
              <a:t>интерес</a:t>
            </a:r>
            <a:r>
              <a:rPr dirty="0" sz="2900" spc="-3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b="1">
                <a:solidFill>
                  <a:srgbClr val="221F1F"/>
                </a:solidFill>
                <a:latin typeface="Times New Roman"/>
                <a:cs typeface="Times New Roman"/>
              </a:rPr>
              <a:t>к</a:t>
            </a:r>
            <a:r>
              <a:rPr dirty="0" sz="2900" spc="-5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spc="-30" b="1">
                <a:solidFill>
                  <a:srgbClr val="221F1F"/>
                </a:solidFill>
                <a:latin typeface="Times New Roman"/>
                <a:cs typeface="Times New Roman"/>
              </a:rPr>
              <a:t>изучаемому</a:t>
            </a:r>
            <a:r>
              <a:rPr dirty="0" sz="2900" spc="-5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spc="-10" b="1">
                <a:solidFill>
                  <a:srgbClr val="221F1F"/>
                </a:solidFill>
                <a:latin typeface="Times New Roman"/>
                <a:cs typeface="Times New Roman"/>
              </a:rPr>
              <a:t>материалу.</a:t>
            </a:r>
            <a:endParaRPr sz="2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0692765" cy="7560945"/>
            <a:chOff x="0" y="0"/>
            <a:chExt cx="10692765" cy="756094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384" cy="7560562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498348" y="493826"/>
              <a:ext cx="9705975" cy="6582409"/>
            </a:xfrm>
            <a:custGeom>
              <a:avLst/>
              <a:gdLst/>
              <a:ahLst/>
              <a:cxnLst/>
              <a:rect l="l" t="t" r="r" b="b"/>
              <a:pathLst>
                <a:path w="9705975" h="6582409">
                  <a:moveTo>
                    <a:pt x="0" y="6581902"/>
                  </a:moveTo>
                  <a:lnTo>
                    <a:pt x="9705975" y="6581902"/>
                  </a:lnTo>
                  <a:lnTo>
                    <a:pt x="9705975" y="0"/>
                  </a:lnTo>
                  <a:lnTo>
                    <a:pt x="0" y="0"/>
                  </a:lnTo>
                  <a:lnTo>
                    <a:pt x="0" y="6581902"/>
                  </a:lnTo>
                  <a:close/>
                </a:path>
              </a:pathLst>
            </a:custGeom>
            <a:ln w="76200">
              <a:solidFill>
                <a:srgbClr val="6E2E9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 descr=""/>
          <p:cNvSpPr txBox="1"/>
          <p:nvPr/>
        </p:nvSpPr>
        <p:spPr>
          <a:xfrm>
            <a:off x="923036" y="972692"/>
            <a:ext cx="8025130" cy="45548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300" spc="-20" b="1">
                <a:solidFill>
                  <a:srgbClr val="221F1F"/>
                </a:solidFill>
                <a:latin typeface="Times New Roman"/>
                <a:cs typeface="Times New Roman"/>
              </a:rPr>
              <a:t>Методы</a:t>
            </a:r>
            <a:r>
              <a:rPr dirty="0" sz="3300" spc="-12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3300" b="1">
                <a:solidFill>
                  <a:srgbClr val="221F1F"/>
                </a:solidFill>
                <a:latin typeface="Times New Roman"/>
                <a:cs typeface="Times New Roman"/>
              </a:rPr>
              <a:t>и</a:t>
            </a:r>
            <a:r>
              <a:rPr dirty="0" sz="3300" spc="-7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3300" spc="-10" b="1">
                <a:solidFill>
                  <a:srgbClr val="221F1F"/>
                </a:solidFill>
                <a:latin typeface="Times New Roman"/>
                <a:cs typeface="Times New Roman"/>
              </a:rPr>
              <a:t>формы:</a:t>
            </a:r>
            <a:endParaRPr sz="3300">
              <a:latin typeface="Times New Roman"/>
              <a:cs typeface="Times New Roman"/>
            </a:endParaRPr>
          </a:p>
          <a:p>
            <a:pPr marL="445134" marR="774700" indent="-433070">
              <a:lnSpc>
                <a:spcPct val="100000"/>
              </a:lnSpc>
              <a:spcBef>
                <a:spcPts val="3135"/>
              </a:spcBef>
              <a:buChar char="•"/>
              <a:tabLst>
                <a:tab pos="445134" algn="l"/>
                <a:tab pos="469265" algn="l"/>
              </a:tabLst>
            </a:pPr>
            <a:r>
              <a:rPr dirty="0" sz="1800">
                <a:solidFill>
                  <a:srgbClr val="221F1F"/>
                </a:solidFill>
                <a:latin typeface="Times New Roman"/>
                <a:cs typeface="Times New Roman"/>
              </a:rPr>
              <a:t>	</a:t>
            </a:r>
            <a:r>
              <a:rPr dirty="0" sz="3400" spc="-45" b="1">
                <a:solidFill>
                  <a:srgbClr val="221F1F"/>
                </a:solidFill>
                <a:latin typeface="Times New Roman"/>
                <a:cs typeface="Times New Roman"/>
              </a:rPr>
              <a:t>коммуникативный</a:t>
            </a:r>
            <a:r>
              <a:rPr dirty="0" sz="3400" spc="-10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3400" spc="-55" b="1">
                <a:solidFill>
                  <a:srgbClr val="221F1F"/>
                </a:solidFill>
                <a:latin typeface="Times New Roman"/>
                <a:cs typeface="Times New Roman"/>
              </a:rPr>
              <a:t>метод</a:t>
            </a:r>
            <a:r>
              <a:rPr dirty="0" sz="3400" spc="-13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3400" spc="-10" b="1">
                <a:solidFill>
                  <a:srgbClr val="221F1F"/>
                </a:solidFill>
                <a:latin typeface="Times New Roman"/>
                <a:cs typeface="Times New Roman"/>
              </a:rPr>
              <a:t>обучения </a:t>
            </a:r>
            <a:r>
              <a:rPr dirty="0" sz="3400" spc="-60" b="1">
                <a:solidFill>
                  <a:srgbClr val="221F1F"/>
                </a:solidFill>
                <a:latin typeface="Times New Roman"/>
                <a:cs typeface="Times New Roman"/>
              </a:rPr>
              <a:t>английскому</a:t>
            </a:r>
            <a:r>
              <a:rPr dirty="0" sz="3400" spc="-114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3400" spc="-10" b="1">
                <a:solidFill>
                  <a:srgbClr val="221F1F"/>
                </a:solidFill>
                <a:latin typeface="Times New Roman"/>
                <a:cs typeface="Times New Roman"/>
              </a:rPr>
              <a:t>языку;</a:t>
            </a:r>
            <a:endParaRPr sz="3400">
              <a:latin typeface="Times New Roman"/>
              <a:cs typeface="Times New Roman"/>
            </a:endParaRPr>
          </a:p>
          <a:p>
            <a:pPr marL="445134" marR="680085" indent="-433070">
              <a:lnSpc>
                <a:spcPct val="100000"/>
              </a:lnSpc>
              <a:buChar char="•"/>
              <a:tabLst>
                <a:tab pos="445134" algn="l"/>
                <a:tab pos="469265" algn="l"/>
              </a:tabLst>
            </a:pPr>
            <a:r>
              <a:rPr dirty="0" sz="1800">
                <a:solidFill>
                  <a:srgbClr val="221F1F"/>
                </a:solidFill>
                <a:latin typeface="Times New Roman"/>
                <a:cs typeface="Times New Roman"/>
              </a:rPr>
              <a:t>	</a:t>
            </a:r>
            <a:r>
              <a:rPr dirty="0" sz="3400" spc="-30" b="1">
                <a:solidFill>
                  <a:srgbClr val="221F1F"/>
                </a:solidFill>
                <a:latin typeface="Times New Roman"/>
                <a:cs typeface="Times New Roman"/>
              </a:rPr>
              <a:t>игровой</a:t>
            </a:r>
            <a:r>
              <a:rPr dirty="0" sz="3400" spc="-15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3400" spc="-50" b="1">
                <a:solidFill>
                  <a:srgbClr val="221F1F"/>
                </a:solidFill>
                <a:latin typeface="Times New Roman"/>
                <a:cs typeface="Times New Roman"/>
              </a:rPr>
              <a:t>метод</a:t>
            </a:r>
            <a:r>
              <a:rPr dirty="0" sz="3400" spc="-16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3400" b="1">
                <a:solidFill>
                  <a:srgbClr val="221F1F"/>
                </a:solidFill>
                <a:latin typeface="Times New Roman"/>
                <a:cs typeface="Times New Roman"/>
              </a:rPr>
              <a:t>как</a:t>
            </a:r>
            <a:r>
              <a:rPr dirty="0" sz="3400" spc="-16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3400" spc="-20" b="1">
                <a:solidFill>
                  <a:srgbClr val="221F1F"/>
                </a:solidFill>
                <a:latin typeface="Times New Roman"/>
                <a:cs typeface="Times New Roman"/>
              </a:rPr>
              <a:t>основа</a:t>
            </a:r>
            <a:r>
              <a:rPr dirty="0" sz="3400" spc="-18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3400" spc="-10" b="1">
                <a:solidFill>
                  <a:srgbClr val="221F1F"/>
                </a:solidFill>
                <a:latin typeface="Times New Roman"/>
                <a:cs typeface="Times New Roman"/>
              </a:rPr>
              <a:t>обучения </a:t>
            </a:r>
            <a:r>
              <a:rPr dirty="0" sz="3400" spc="-60" b="1">
                <a:solidFill>
                  <a:srgbClr val="221F1F"/>
                </a:solidFill>
                <a:latin typeface="Times New Roman"/>
                <a:cs typeface="Times New Roman"/>
              </a:rPr>
              <a:t>английскому</a:t>
            </a:r>
            <a:r>
              <a:rPr dirty="0" sz="3400" spc="-114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3400" spc="-10" b="1">
                <a:solidFill>
                  <a:srgbClr val="221F1F"/>
                </a:solidFill>
                <a:latin typeface="Times New Roman"/>
                <a:cs typeface="Times New Roman"/>
              </a:rPr>
              <a:t>языку;</a:t>
            </a:r>
            <a:endParaRPr sz="3400">
              <a:latin typeface="Times New Roman"/>
              <a:cs typeface="Times New Roman"/>
            </a:endParaRPr>
          </a:p>
          <a:p>
            <a:pPr marL="445134" marR="5080" indent="-433070">
              <a:lnSpc>
                <a:spcPct val="100000"/>
              </a:lnSpc>
              <a:spcBef>
                <a:spcPts val="5"/>
              </a:spcBef>
              <a:buChar char="•"/>
              <a:tabLst>
                <a:tab pos="445134" algn="l"/>
                <a:tab pos="469265" algn="l"/>
              </a:tabLst>
            </a:pPr>
            <a:r>
              <a:rPr dirty="0" sz="1800">
                <a:solidFill>
                  <a:srgbClr val="221F1F"/>
                </a:solidFill>
                <a:latin typeface="Times New Roman"/>
                <a:cs typeface="Times New Roman"/>
              </a:rPr>
              <a:t>	</a:t>
            </a:r>
            <a:r>
              <a:rPr dirty="0" sz="3400" spc="-40" b="1">
                <a:solidFill>
                  <a:srgbClr val="221F1F"/>
                </a:solidFill>
                <a:latin typeface="Times New Roman"/>
                <a:cs typeface="Times New Roman"/>
              </a:rPr>
              <a:t>использование</a:t>
            </a:r>
            <a:r>
              <a:rPr dirty="0" sz="3400" spc="-8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3400" spc="-85" b="1">
                <a:solidFill>
                  <a:srgbClr val="221F1F"/>
                </a:solidFill>
                <a:latin typeface="Times New Roman"/>
                <a:cs typeface="Times New Roman"/>
              </a:rPr>
              <a:t>аудиовизуальных</a:t>
            </a:r>
            <a:r>
              <a:rPr dirty="0" sz="3400" spc="-12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3400" spc="-10" b="1">
                <a:solidFill>
                  <a:srgbClr val="221F1F"/>
                </a:solidFill>
                <a:latin typeface="Times New Roman"/>
                <a:cs typeface="Times New Roman"/>
              </a:rPr>
              <a:t>форм, </a:t>
            </a:r>
            <a:r>
              <a:rPr dirty="0" sz="3400" b="1">
                <a:solidFill>
                  <a:srgbClr val="221F1F"/>
                </a:solidFill>
                <a:latin typeface="Times New Roman"/>
                <a:cs typeface="Times New Roman"/>
              </a:rPr>
              <a:t>фронтальной,</a:t>
            </a:r>
            <a:r>
              <a:rPr dirty="0" sz="3400" spc="-8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3400" spc="-35" b="1">
                <a:solidFill>
                  <a:srgbClr val="221F1F"/>
                </a:solidFill>
                <a:latin typeface="Times New Roman"/>
                <a:cs typeface="Times New Roman"/>
              </a:rPr>
              <a:t>групповой,</a:t>
            </a:r>
            <a:r>
              <a:rPr dirty="0" sz="3400" spc="-9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3400" b="1">
                <a:solidFill>
                  <a:srgbClr val="221F1F"/>
                </a:solidFill>
                <a:latin typeface="Times New Roman"/>
                <a:cs typeface="Times New Roman"/>
              </a:rPr>
              <a:t>в</a:t>
            </a:r>
            <a:r>
              <a:rPr dirty="0" sz="3400" spc="-12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3400" b="1">
                <a:solidFill>
                  <a:srgbClr val="221F1F"/>
                </a:solidFill>
                <a:latin typeface="Times New Roman"/>
                <a:cs typeface="Times New Roman"/>
              </a:rPr>
              <a:t>парах</a:t>
            </a:r>
            <a:r>
              <a:rPr dirty="0" sz="3400" spc="-14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3400" spc="-50" b="1">
                <a:solidFill>
                  <a:srgbClr val="221F1F"/>
                </a:solidFill>
                <a:latin typeface="Times New Roman"/>
                <a:cs typeface="Times New Roman"/>
              </a:rPr>
              <a:t>и </a:t>
            </a:r>
            <a:r>
              <a:rPr dirty="0" sz="3400" spc="-10" b="1">
                <a:solidFill>
                  <a:srgbClr val="221F1F"/>
                </a:solidFill>
                <a:latin typeface="Times New Roman"/>
                <a:cs typeface="Times New Roman"/>
              </a:rPr>
              <a:t>индивидуальной.</a:t>
            </a:r>
            <a:endParaRPr sz="3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76985" y="764793"/>
            <a:ext cx="7843520" cy="49784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949315" algn="l"/>
              </a:tabLst>
            </a:pPr>
            <a:r>
              <a:rPr dirty="0" sz="3100"/>
              <a:t>Средства</a:t>
            </a:r>
            <a:r>
              <a:rPr dirty="0" sz="3100" spc="-135"/>
              <a:t> </a:t>
            </a:r>
            <a:r>
              <a:rPr dirty="0" sz="3100" spc="-20"/>
              <a:t>повышающие</a:t>
            </a:r>
            <a:r>
              <a:rPr dirty="0" sz="3100" spc="-145"/>
              <a:t> </a:t>
            </a:r>
            <a:r>
              <a:rPr dirty="0" sz="3100" spc="-10"/>
              <a:t>интерес</a:t>
            </a:r>
            <a:r>
              <a:rPr dirty="0" sz="3100"/>
              <a:t>	</a:t>
            </a:r>
            <a:r>
              <a:rPr dirty="0" sz="3100" spc="-10"/>
              <a:t>учащихся:</a:t>
            </a:r>
            <a:endParaRPr sz="3100"/>
          </a:p>
        </p:txBody>
      </p:sp>
      <p:sp>
        <p:nvSpPr>
          <p:cNvPr id="3" name="object 3" descr=""/>
          <p:cNvSpPr txBox="1"/>
          <p:nvPr/>
        </p:nvSpPr>
        <p:spPr>
          <a:xfrm>
            <a:off x="976985" y="1657553"/>
            <a:ext cx="8870315" cy="42938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95"/>
              </a:spcBef>
              <a:buFont typeface="Times New Roman"/>
              <a:buChar char="•"/>
              <a:tabLst>
                <a:tab pos="469265" algn="l"/>
              </a:tabLst>
            </a:pPr>
            <a:r>
              <a:rPr dirty="0" sz="2800" spc="-95" b="1">
                <a:solidFill>
                  <a:srgbClr val="221F1F"/>
                </a:solidFill>
                <a:latin typeface="Times New Roman"/>
                <a:cs typeface="Times New Roman"/>
              </a:rPr>
              <a:t>аудио-</a:t>
            </a:r>
            <a:r>
              <a:rPr dirty="0" sz="2800" spc="-30" b="1">
                <a:solidFill>
                  <a:srgbClr val="221F1F"/>
                </a:solidFill>
                <a:latin typeface="Times New Roman"/>
                <a:cs typeface="Times New Roman"/>
              </a:rPr>
              <a:t>видео</a:t>
            </a:r>
            <a:r>
              <a:rPr dirty="0" sz="2800" spc="-10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800" spc="-10" b="1">
                <a:solidFill>
                  <a:srgbClr val="221F1F"/>
                </a:solidFill>
                <a:latin typeface="Times New Roman"/>
                <a:cs typeface="Times New Roman"/>
              </a:rPr>
              <a:t>записи;</a:t>
            </a:r>
            <a:endParaRPr sz="2800">
              <a:latin typeface="Times New Roman"/>
              <a:cs typeface="Times New Roman"/>
            </a:endParaRPr>
          </a:p>
          <a:p>
            <a:pPr marL="457200" marR="1557655" indent="-445134">
              <a:lnSpc>
                <a:spcPct val="100000"/>
              </a:lnSpc>
              <a:spcBef>
                <a:spcPts val="5"/>
              </a:spcBef>
              <a:buFont typeface="Times New Roman"/>
              <a:buChar char="•"/>
              <a:tabLst>
                <a:tab pos="457200" algn="l"/>
                <a:tab pos="5387975" algn="l"/>
              </a:tabLst>
            </a:pPr>
            <a:r>
              <a:rPr dirty="0" sz="2800" spc="-10" b="1">
                <a:solidFill>
                  <a:srgbClr val="221F1F"/>
                </a:solidFill>
                <a:latin typeface="Times New Roman"/>
                <a:cs typeface="Times New Roman"/>
              </a:rPr>
              <a:t>рациональное</a:t>
            </a:r>
            <a:r>
              <a:rPr dirty="0" sz="2800" spc="-7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800" spc="-10" b="1">
                <a:solidFill>
                  <a:srgbClr val="221F1F"/>
                </a:solidFill>
                <a:latin typeface="Times New Roman"/>
                <a:cs typeface="Times New Roman"/>
              </a:rPr>
              <a:t>использование</a:t>
            </a:r>
            <a:r>
              <a:rPr dirty="0" sz="2800" b="1">
                <a:solidFill>
                  <a:srgbClr val="221F1F"/>
                </a:solidFill>
                <a:latin typeface="Times New Roman"/>
                <a:cs typeface="Times New Roman"/>
              </a:rPr>
              <a:t>	</a:t>
            </a:r>
            <a:r>
              <a:rPr dirty="0" sz="2800" spc="-35" b="1">
                <a:solidFill>
                  <a:srgbClr val="221F1F"/>
                </a:solidFill>
                <a:latin typeface="Times New Roman"/>
                <a:cs typeface="Times New Roman"/>
              </a:rPr>
              <a:t>школьной</a:t>
            </a:r>
            <a:r>
              <a:rPr dirty="0" sz="2800" spc="-12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800" spc="-50" b="1">
                <a:solidFill>
                  <a:srgbClr val="221F1F"/>
                </a:solidFill>
                <a:latin typeface="Times New Roman"/>
                <a:cs typeface="Times New Roman"/>
              </a:rPr>
              <a:t>и </a:t>
            </a:r>
            <a:r>
              <a:rPr dirty="0" sz="2800" spc="-20" b="1">
                <a:solidFill>
                  <a:srgbClr val="221F1F"/>
                </a:solidFill>
                <a:latin typeface="Times New Roman"/>
                <a:cs typeface="Times New Roman"/>
              </a:rPr>
              <a:t>интерактивной</a:t>
            </a:r>
            <a:r>
              <a:rPr dirty="0" sz="2800" spc="-5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800" spc="-10" b="1">
                <a:solidFill>
                  <a:srgbClr val="221F1F"/>
                </a:solidFill>
                <a:latin typeface="Times New Roman"/>
                <a:cs typeface="Times New Roman"/>
              </a:rPr>
              <a:t>доски;</a:t>
            </a:r>
            <a:endParaRPr sz="2800">
              <a:latin typeface="Times New Roman"/>
              <a:cs typeface="Times New Roman"/>
            </a:endParaRPr>
          </a:p>
          <a:p>
            <a:pPr marL="457200" marR="5080" indent="-445134">
              <a:lnSpc>
                <a:spcPct val="100000"/>
              </a:lnSpc>
              <a:buFont typeface="Times New Roman"/>
              <a:buChar char="•"/>
              <a:tabLst>
                <a:tab pos="457200" algn="l"/>
              </a:tabLst>
            </a:pPr>
            <a:r>
              <a:rPr dirty="0" sz="2800" spc="-10" b="1">
                <a:solidFill>
                  <a:srgbClr val="221F1F"/>
                </a:solidFill>
                <a:latin typeface="Times New Roman"/>
                <a:cs typeface="Times New Roman"/>
              </a:rPr>
              <a:t>таблицы,</a:t>
            </a:r>
            <a:r>
              <a:rPr dirty="0" sz="2800" spc="-114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800" spc="-30" b="1">
                <a:solidFill>
                  <a:srgbClr val="221F1F"/>
                </a:solidFill>
                <a:latin typeface="Times New Roman"/>
                <a:cs typeface="Times New Roman"/>
              </a:rPr>
              <a:t>схемы,</a:t>
            </a:r>
            <a:r>
              <a:rPr dirty="0" sz="2800" spc="-12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800" b="1">
                <a:solidFill>
                  <a:srgbClr val="221F1F"/>
                </a:solidFill>
                <a:latin typeface="Times New Roman"/>
                <a:cs typeface="Times New Roman"/>
              </a:rPr>
              <a:t>записи</a:t>
            </a:r>
            <a:r>
              <a:rPr dirty="0" sz="2800" spc="-114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800" spc="-10" b="1">
                <a:solidFill>
                  <a:srgbClr val="221F1F"/>
                </a:solidFill>
                <a:latin typeface="Times New Roman"/>
                <a:cs typeface="Times New Roman"/>
              </a:rPr>
              <a:t>слов</a:t>
            </a:r>
            <a:r>
              <a:rPr dirty="0" sz="2800" spc="-13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800" b="1">
                <a:solidFill>
                  <a:srgbClr val="221F1F"/>
                </a:solidFill>
                <a:latin typeface="Times New Roman"/>
                <a:cs typeface="Times New Roman"/>
              </a:rPr>
              <a:t>и</a:t>
            </a:r>
            <a:r>
              <a:rPr dirty="0" sz="2800" spc="-12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800" spc="-10" b="1">
                <a:solidFill>
                  <a:srgbClr val="221F1F"/>
                </a:solidFill>
                <a:latin typeface="Times New Roman"/>
                <a:cs typeface="Times New Roman"/>
              </a:rPr>
              <a:t>выражений</a:t>
            </a:r>
            <a:r>
              <a:rPr dirty="0" sz="2800" spc="-10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800" b="1">
                <a:solidFill>
                  <a:srgbClr val="221F1F"/>
                </a:solidFill>
                <a:latin typeface="Times New Roman"/>
                <a:cs typeface="Times New Roman"/>
              </a:rPr>
              <a:t>на</a:t>
            </a:r>
            <a:r>
              <a:rPr dirty="0" sz="2800" spc="-13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800" spc="-10" b="1">
                <a:solidFill>
                  <a:srgbClr val="221F1F"/>
                </a:solidFill>
                <a:latin typeface="Times New Roman"/>
                <a:cs typeface="Times New Roman"/>
              </a:rPr>
              <a:t>новую тему;</a:t>
            </a:r>
            <a:endParaRPr sz="2800">
              <a:latin typeface="Times New Roman"/>
              <a:cs typeface="Times New Roman"/>
            </a:endParaRPr>
          </a:p>
          <a:p>
            <a:pPr marL="469265" indent="-456565">
              <a:lnSpc>
                <a:spcPct val="100000"/>
              </a:lnSpc>
              <a:buFont typeface="Times New Roman"/>
              <a:buChar char="•"/>
              <a:tabLst>
                <a:tab pos="469265" algn="l"/>
              </a:tabLst>
            </a:pPr>
            <a:r>
              <a:rPr dirty="0" sz="2800" b="1">
                <a:solidFill>
                  <a:srgbClr val="221F1F"/>
                </a:solidFill>
                <a:latin typeface="Times New Roman"/>
                <a:cs typeface="Times New Roman"/>
              </a:rPr>
              <a:t>применение</a:t>
            </a:r>
            <a:r>
              <a:rPr dirty="0" sz="2800" spc="-13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800" b="1">
                <a:solidFill>
                  <a:srgbClr val="221F1F"/>
                </a:solidFill>
                <a:latin typeface="Times New Roman"/>
                <a:cs typeface="Times New Roman"/>
              </a:rPr>
              <a:t>программ</a:t>
            </a:r>
            <a:r>
              <a:rPr dirty="0" sz="2800" spc="-114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800" b="1">
                <a:solidFill>
                  <a:srgbClr val="221F1F"/>
                </a:solidFill>
                <a:latin typeface="Times New Roman"/>
                <a:cs typeface="Times New Roman"/>
              </a:rPr>
              <a:t>по</a:t>
            </a:r>
            <a:r>
              <a:rPr dirty="0" sz="2800" spc="-11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800" spc="-20" b="1">
                <a:solidFill>
                  <a:srgbClr val="221F1F"/>
                </a:solidFill>
                <a:latin typeface="Times New Roman"/>
                <a:cs typeface="Times New Roman"/>
              </a:rPr>
              <a:t>созданию</a:t>
            </a:r>
            <a:r>
              <a:rPr dirty="0" sz="2800" spc="-11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800" spc="-10" b="1">
                <a:solidFill>
                  <a:srgbClr val="221F1F"/>
                </a:solidFill>
                <a:latin typeface="Times New Roman"/>
                <a:cs typeface="Times New Roman"/>
              </a:rPr>
              <a:t>презентаций;</a:t>
            </a:r>
            <a:endParaRPr sz="2800">
              <a:latin typeface="Times New Roman"/>
              <a:cs typeface="Times New Roman"/>
            </a:endParaRPr>
          </a:p>
          <a:p>
            <a:pPr marL="457200" marR="2172335" indent="-445134">
              <a:lnSpc>
                <a:spcPct val="100000"/>
              </a:lnSpc>
              <a:buFont typeface="Times New Roman"/>
              <a:buChar char="•"/>
              <a:tabLst>
                <a:tab pos="457200" algn="l"/>
              </a:tabLst>
            </a:pPr>
            <a:r>
              <a:rPr dirty="0" sz="2800" b="1">
                <a:solidFill>
                  <a:srgbClr val="221F1F"/>
                </a:solidFill>
                <a:latin typeface="Times New Roman"/>
                <a:cs typeface="Times New Roman"/>
              </a:rPr>
              <a:t>доклады</a:t>
            </a:r>
            <a:r>
              <a:rPr dirty="0" sz="2800" spc="-7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800" b="1">
                <a:solidFill>
                  <a:srgbClr val="221F1F"/>
                </a:solidFill>
                <a:latin typeface="Times New Roman"/>
                <a:cs typeface="Times New Roman"/>
              </a:rPr>
              <a:t>с</a:t>
            </a:r>
            <a:r>
              <a:rPr dirty="0" sz="2800" spc="-6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800" spc="-20" b="1">
                <a:solidFill>
                  <a:srgbClr val="221F1F"/>
                </a:solidFill>
                <a:latin typeface="Times New Roman"/>
                <a:cs typeface="Times New Roman"/>
              </a:rPr>
              <a:t>последующим</a:t>
            </a:r>
            <a:r>
              <a:rPr dirty="0" sz="2800" spc="-6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800" spc="-10" b="1">
                <a:solidFill>
                  <a:srgbClr val="221F1F"/>
                </a:solidFill>
                <a:latin typeface="Times New Roman"/>
                <a:cs typeface="Times New Roman"/>
              </a:rPr>
              <a:t>обсуждением, </a:t>
            </a:r>
            <a:r>
              <a:rPr dirty="0" sz="2800" spc="-30" b="1">
                <a:solidFill>
                  <a:srgbClr val="221F1F"/>
                </a:solidFill>
                <a:latin typeface="Times New Roman"/>
                <a:cs typeface="Times New Roman"/>
              </a:rPr>
              <a:t>коллективные</a:t>
            </a:r>
            <a:r>
              <a:rPr dirty="0" sz="2800" spc="-9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800" spc="-10" b="1">
                <a:solidFill>
                  <a:srgbClr val="221F1F"/>
                </a:solidFill>
                <a:latin typeface="Times New Roman"/>
                <a:cs typeface="Times New Roman"/>
              </a:rPr>
              <a:t>сочинения;</a:t>
            </a:r>
            <a:endParaRPr sz="2800">
              <a:latin typeface="Times New Roman"/>
              <a:cs typeface="Times New Roman"/>
            </a:endParaRPr>
          </a:p>
          <a:p>
            <a:pPr marL="469265" indent="-456565">
              <a:lnSpc>
                <a:spcPct val="100000"/>
              </a:lnSpc>
              <a:spcBef>
                <a:spcPts val="5"/>
              </a:spcBef>
              <a:buFont typeface="Times New Roman"/>
              <a:buChar char="•"/>
              <a:tabLst>
                <a:tab pos="469265" algn="l"/>
              </a:tabLst>
            </a:pPr>
            <a:r>
              <a:rPr dirty="0" sz="2800" spc="-30" b="1">
                <a:solidFill>
                  <a:srgbClr val="221F1F"/>
                </a:solidFill>
                <a:latin typeface="Times New Roman"/>
                <a:cs typeface="Times New Roman"/>
              </a:rPr>
              <a:t>использование</a:t>
            </a:r>
            <a:r>
              <a:rPr dirty="0" sz="2800" spc="-10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800" spc="-10" b="1">
                <a:solidFill>
                  <a:srgbClr val="221F1F"/>
                </a:solidFill>
                <a:latin typeface="Times New Roman"/>
                <a:cs typeface="Times New Roman"/>
              </a:rPr>
              <a:t>ролей</a:t>
            </a:r>
            <a:r>
              <a:rPr dirty="0" sz="2800" spc="-7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800" b="1">
                <a:solidFill>
                  <a:srgbClr val="221F1F"/>
                </a:solidFill>
                <a:latin typeface="Times New Roman"/>
                <a:cs typeface="Times New Roman"/>
              </a:rPr>
              <a:t>и</a:t>
            </a:r>
            <a:r>
              <a:rPr dirty="0" sz="2800" spc="-5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800" spc="-30" b="1">
                <a:solidFill>
                  <a:srgbClr val="221F1F"/>
                </a:solidFill>
                <a:latin typeface="Times New Roman"/>
                <a:cs typeface="Times New Roman"/>
              </a:rPr>
              <a:t>драматизация</a:t>
            </a:r>
            <a:r>
              <a:rPr dirty="0" sz="2800" spc="-8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800" spc="-10" b="1">
                <a:solidFill>
                  <a:srgbClr val="221F1F"/>
                </a:solidFill>
                <a:latin typeface="Times New Roman"/>
                <a:cs typeface="Times New Roman"/>
              </a:rPr>
              <a:t>текстов;</a:t>
            </a:r>
            <a:endParaRPr sz="2800">
              <a:latin typeface="Times New Roman"/>
              <a:cs typeface="Times New Roman"/>
            </a:endParaRPr>
          </a:p>
          <a:p>
            <a:pPr marL="469265" indent="-456565">
              <a:lnSpc>
                <a:spcPct val="100000"/>
              </a:lnSpc>
              <a:buFont typeface="Times New Roman"/>
              <a:buChar char="•"/>
              <a:tabLst>
                <a:tab pos="469265" algn="l"/>
              </a:tabLst>
            </a:pPr>
            <a:r>
              <a:rPr dirty="0" sz="2800" spc="-30" b="1">
                <a:solidFill>
                  <a:srgbClr val="221F1F"/>
                </a:solidFill>
                <a:latin typeface="Times New Roman"/>
                <a:cs typeface="Times New Roman"/>
              </a:rPr>
              <a:t>экскурсы</a:t>
            </a:r>
            <a:r>
              <a:rPr dirty="0" sz="2800" spc="-8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800" b="1">
                <a:solidFill>
                  <a:srgbClr val="221F1F"/>
                </a:solidFill>
                <a:latin typeface="Times New Roman"/>
                <a:cs typeface="Times New Roman"/>
              </a:rPr>
              <a:t>в</a:t>
            </a:r>
            <a:r>
              <a:rPr dirty="0" sz="2800" spc="-7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800" spc="-20" b="1">
                <a:solidFill>
                  <a:srgbClr val="221F1F"/>
                </a:solidFill>
                <a:latin typeface="Times New Roman"/>
                <a:cs typeface="Times New Roman"/>
              </a:rPr>
              <a:t>области</a:t>
            </a:r>
            <a:r>
              <a:rPr dirty="0" sz="2800" spc="-9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800" spc="-10" b="1">
                <a:solidFill>
                  <a:srgbClr val="221F1F"/>
                </a:solidFill>
                <a:latin typeface="Times New Roman"/>
                <a:cs typeface="Times New Roman"/>
              </a:rPr>
              <a:t>этимологии.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413384">
              <a:lnSpc>
                <a:spcPct val="100000"/>
              </a:lnSpc>
              <a:spcBef>
                <a:spcPts val="100"/>
              </a:spcBef>
            </a:pPr>
            <a:r>
              <a:rPr dirty="0" sz="2700"/>
              <a:t>Мониторинг</a:t>
            </a:r>
            <a:r>
              <a:rPr dirty="0" sz="2700" spc="-165"/>
              <a:t> </a:t>
            </a:r>
            <a:r>
              <a:rPr dirty="0" sz="2700" spc="-10"/>
              <a:t>качественной</a:t>
            </a:r>
            <a:endParaRPr sz="2700"/>
          </a:p>
          <a:p>
            <a:pPr algn="ctr" marL="394970">
              <a:lnSpc>
                <a:spcPct val="100000"/>
              </a:lnSpc>
              <a:spcBef>
                <a:spcPts val="5"/>
              </a:spcBef>
            </a:pPr>
            <a:r>
              <a:rPr dirty="0" sz="2700" spc="-10"/>
              <a:t>успеваемости</a:t>
            </a:r>
            <a:r>
              <a:rPr dirty="0" sz="2700" spc="-100"/>
              <a:t> </a:t>
            </a:r>
            <a:r>
              <a:rPr dirty="0" sz="2700"/>
              <a:t>по</a:t>
            </a:r>
            <a:r>
              <a:rPr dirty="0" sz="2700" spc="-75"/>
              <a:t> </a:t>
            </a:r>
            <a:r>
              <a:rPr dirty="0" sz="2700" spc="-25"/>
              <a:t>английскому</a:t>
            </a:r>
            <a:r>
              <a:rPr dirty="0" sz="2700" spc="-105"/>
              <a:t> </a:t>
            </a:r>
            <a:r>
              <a:rPr dirty="0" sz="2700" spc="-10"/>
              <a:t>языку</a:t>
            </a:r>
            <a:endParaRPr sz="2700"/>
          </a:p>
        </p:txBody>
      </p:sp>
      <p:graphicFrame>
        <p:nvGraphicFramePr>
          <p:cNvPr id="3" name="object 3" descr=""/>
          <p:cNvGraphicFramePr>
            <a:graphicFrameLocks noGrp="1"/>
          </p:cNvGraphicFramePr>
          <p:nvPr/>
        </p:nvGraphicFramePr>
        <p:xfrm>
          <a:off x="824826" y="2048129"/>
          <a:ext cx="9203055" cy="42773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17140"/>
                <a:gridCol w="3420110"/>
                <a:gridCol w="3182620"/>
              </a:tblGrid>
              <a:tr h="766445">
                <a:tc>
                  <a:txBody>
                    <a:bodyPr/>
                    <a:lstStyle/>
                    <a:p>
                      <a:pPr marL="304800">
                        <a:lnSpc>
                          <a:spcPct val="100000"/>
                        </a:lnSpc>
                        <a:spcBef>
                          <a:spcPts val="1839"/>
                        </a:spcBef>
                      </a:pPr>
                      <a:r>
                        <a:rPr dirty="0" sz="1800" spc="-10" b="1" i="1">
                          <a:solidFill>
                            <a:srgbClr val="221F1F"/>
                          </a:solidFill>
                          <a:latin typeface="Times New Roman"/>
                          <a:cs typeface="Times New Roman"/>
                        </a:rPr>
                        <a:t>Учебный</a:t>
                      </a:r>
                      <a:r>
                        <a:rPr dirty="0" sz="1800" spc="-90" b="1" i="1">
                          <a:solidFill>
                            <a:srgbClr val="221F1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spc="-25" b="1" i="1">
                          <a:solidFill>
                            <a:srgbClr val="221F1F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233679">
                    <a:lnL w="6350">
                      <a:solidFill>
                        <a:srgbClr val="221F1F"/>
                      </a:solidFill>
                      <a:prstDash val="solid"/>
                    </a:lnL>
                    <a:lnR w="6350">
                      <a:solidFill>
                        <a:srgbClr val="221F1F"/>
                      </a:solidFill>
                      <a:prstDash val="solid"/>
                    </a:lnR>
                    <a:lnT w="6350">
                      <a:solidFill>
                        <a:srgbClr val="221F1F"/>
                      </a:solidFill>
                      <a:prstDash val="solid"/>
                    </a:lnT>
                    <a:lnB w="6350">
                      <a:solidFill>
                        <a:srgbClr val="221F1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5435">
                        <a:lnSpc>
                          <a:spcPct val="100000"/>
                        </a:lnSpc>
                        <a:spcBef>
                          <a:spcPts val="1839"/>
                        </a:spcBef>
                      </a:pPr>
                      <a:r>
                        <a:rPr dirty="0" sz="1800" spc="-10" b="1" i="1">
                          <a:solidFill>
                            <a:srgbClr val="221F1F"/>
                          </a:solidFill>
                          <a:latin typeface="Times New Roman"/>
                          <a:cs typeface="Times New Roman"/>
                        </a:rPr>
                        <a:t>2022-</a:t>
                      </a:r>
                      <a:r>
                        <a:rPr dirty="0" sz="1800" b="1" i="1">
                          <a:solidFill>
                            <a:srgbClr val="221F1F"/>
                          </a:solidFill>
                          <a:latin typeface="Times New Roman"/>
                          <a:cs typeface="Times New Roman"/>
                        </a:rPr>
                        <a:t>2023</a:t>
                      </a:r>
                      <a:r>
                        <a:rPr dirty="0" sz="1800" spc="-40" b="1" i="1">
                          <a:solidFill>
                            <a:srgbClr val="221F1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spc="-10" b="1" i="1">
                          <a:solidFill>
                            <a:srgbClr val="221F1F"/>
                          </a:solidFill>
                          <a:latin typeface="Times New Roman"/>
                          <a:cs typeface="Times New Roman"/>
                        </a:rPr>
                        <a:t>учебный</a:t>
                      </a:r>
                      <a:r>
                        <a:rPr dirty="0" sz="1800" spc="-35" b="1" i="1">
                          <a:solidFill>
                            <a:srgbClr val="221F1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spc="-25" b="1" i="1">
                          <a:solidFill>
                            <a:srgbClr val="221F1F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233679">
                    <a:lnL w="6350">
                      <a:solidFill>
                        <a:srgbClr val="221F1F"/>
                      </a:solidFill>
                      <a:prstDash val="solid"/>
                    </a:lnL>
                    <a:lnR w="6350">
                      <a:solidFill>
                        <a:srgbClr val="221F1F"/>
                      </a:solidFill>
                      <a:prstDash val="solid"/>
                    </a:lnR>
                    <a:lnT w="6350">
                      <a:solidFill>
                        <a:srgbClr val="221F1F"/>
                      </a:solidFill>
                      <a:prstDash val="solid"/>
                    </a:lnT>
                    <a:lnB w="6350">
                      <a:solidFill>
                        <a:srgbClr val="221F1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5435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dirty="0" sz="1800" spc="-10" b="1" i="1">
                          <a:solidFill>
                            <a:srgbClr val="221F1F"/>
                          </a:solidFill>
                          <a:latin typeface="Times New Roman"/>
                          <a:cs typeface="Times New Roman"/>
                        </a:rPr>
                        <a:t>2023-</a:t>
                      </a:r>
                      <a:r>
                        <a:rPr dirty="0" sz="1800" b="1" i="1">
                          <a:solidFill>
                            <a:srgbClr val="221F1F"/>
                          </a:solidFill>
                          <a:latin typeface="Times New Roman"/>
                          <a:cs typeface="Times New Roman"/>
                        </a:rPr>
                        <a:t>2024</a:t>
                      </a:r>
                      <a:r>
                        <a:rPr dirty="0" sz="1800" spc="-40" b="1" i="1">
                          <a:solidFill>
                            <a:srgbClr val="221F1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spc="-10" b="1" i="1">
                          <a:solidFill>
                            <a:srgbClr val="221F1F"/>
                          </a:solidFill>
                          <a:latin typeface="Times New Roman"/>
                          <a:cs typeface="Times New Roman"/>
                        </a:rPr>
                        <a:t>учебный</a:t>
                      </a:r>
                      <a:r>
                        <a:rPr dirty="0" sz="1800" spc="-35" b="1" i="1">
                          <a:solidFill>
                            <a:srgbClr val="221F1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spc="-25" b="1" i="1">
                          <a:solidFill>
                            <a:srgbClr val="221F1F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363220">
                        <a:lnSpc>
                          <a:spcPct val="100000"/>
                        </a:lnSpc>
                      </a:pPr>
                      <a:r>
                        <a:rPr dirty="0" sz="1800" b="1" i="1">
                          <a:solidFill>
                            <a:srgbClr val="221F1F"/>
                          </a:solidFill>
                          <a:latin typeface="Times New Roman"/>
                          <a:cs typeface="Times New Roman"/>
                        </a:rPr>
                        <a:t>(4</a:t>
                      </a:r>
                      <a:r>
                        <a:rPr dirty="0" sz="1800" spc="-55" b="1" i="1">
                          <a:solidFill>
                            <a:srgbClr val="221F1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spc="-10" b="1" i="1">
                          <a:solidFill>
                            <a:srgbClr val="221F1F"/>
                          </a:solidFill>
                          <a:latin typeface="Times New Roman"/>
                          <a:cs typeface="Times New Roman"/>
                        </a:rPr>
                        <a:t>четверть)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87630">
                    <a:lnL w="6350">
                      <a:solidFill>
                        <a:srgbClr val="221F1F"/>
                      </a:solidFill>
                      <a:prstDash val="solid"/>
                    </a:lnL>
                    <a:lnR w="6350">
                      <a:solidFill>
                        <a:srgbClr val="221F1F"/>
                      </a:solidFill>
                      <a:prstDash val="solid"/>
                    </a:lnR>
                    <a:lnT w="6350">
                      <a:solidFill>
                        <a:srgbClr val="221F1F"/>
                      </a:solidFill>
                      <a:prstDash val="solid"/>
                    </a:lnT>
                    <a:lnB w="6350">
                      <a:solidFill>
                        <a:srgbClr val="221F1F"/>
                      </a:solidFill>
                      <a:prstDash val="solid"/>
                    </a:lnB>
                  </a:tcPr>
                </a:tc>
              </a:tr>
              <a:tr h="9588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dirty="0" sz="1800" spc="-10" b="1">
                          <a:solidFill>
                            <a:srgbClr val="221F1F"/>
                          </a:solidFill>
                          <a:latin typeface="Times New Roman"/>
                          <a:cs typeface="Times New Roman"/>
                        </a:rPr>
                        <a:t>класс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72390">
                    <a:lnL w="6350">
                      <a:solidFill>
                        <a:srgbClr val="221F1F"/>
                      </a:solidFill>
                      <a:prstDash val="solid"/>
                    </a:lnL>
                    <a:lnR w="6350">
                      <a:solidFill>
                        <a:srgbClr val="221F1F"/>
                      </a:solidFill>
                      <a:prstDash val="solid"/>
                    </a:lnR>
                    <a:lnT w="6350">
                      <a:solidFill>
                        <a:srgbClr val="221F1F"/>
                      </a:solidFill>
                      <a:prstDash val="solid"/>
                    </a:lnT>
                    <a:lnB w="6350">
                      <a:solidFill>
                        <a:srgbClr val="221F1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305435">
                        <a:lnSpc>
                          <a:spcPct val="100000"/>
                        </a:lnSpc>
                      </a:pPr>
                      <a:r>
                        <a:rPr dirty="0" sz="1800" spc="-25" b="1">
                          <a:solidFill>
                            <a:srgbClr val="221F1F"/>
                          </a:solidFill>
                          <a:latin typeface="Times New Roman"/>
                          <a:cs typeface="Times New Roman"/>
                        </a:rPr>
                        <a:t>5А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72390">
                    <a:lnL w="6350">
                      <a:solidFill>
                        <a:srgbClr val="221F1F"/>
                      </a:solidFill>
                      <a:prstDash val="solid"/>
                    </a:lnL>
                    <a:lnR w="6350">
                      <a:solidFill>
                        <a:srgbClr val="221F1F"/>
                      </a:solidFill>
                      <a:prstDash val="solid"/>
                    </a:lnR>
                    <a:lnT w="6350">
                      <a:solidFill>
                        <a:srgbClr val="221F1F"/>
                      </a:solidFill>
                      <a:prstDash val="solid"/>
                    </a:lnT>
                    <a:lnB w="6350">
                      <a:solidFill>
                        <a:srgbClr val="221F1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305435">
                        <a:lnSpc>
                          <a:spcPct val="100000"/>
                        </a:lnSpc>
                      </a:pPr>
                      <a:r>
                        <a:rPr dirty="0" sz="1800" b="1">
                          <a:solidFill>
                            <a:srgbClr val="221F1F"/>
                          </a:solidFill>
                          <a:latin typeface="Times New Roman"/>
                          <a:cs typeface="Times New Roman"/>
                        </a:rPr>
                        <a:t>6</a:t>
                      </a:r>
                      <a:r>
                        <a:rPr dirty="0" sz="1800" spc="-45" b="1">
                          <a:solidFill>
                            <a:srgbClr val="221F1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spc="-50" b="1">
                          <a:solidFill>
                            <a:srgbClr val="221F1F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72390">
                    <a:lnL w="6350">
                      <a:solidFill>
                        <a:srgbClr val="221F1F"/>
                      </a:solidFill>
                      <a:prstDash val="solid"/>
                    </a:lnL>
                    <a:lnR w="6350">
                      <a:solidFill>
                        <a:srgbClr val="221F1F"/>
                      </a:solidFill>
                      <a:prstDash val="solid"/>
                    </a:lnR>
                    <a:lnT w="6350">
                      <a:solidFill>
                        <a:srgbClr val="221F1F"/>
                      </a:solidFill>
                      <a:prstDash val="solid"/>
                    </a:lnT>
                    <a:lnB w="6350">
                      <a:solidFill>
                        <a:srgbClr val="221F1F"/>
                      </a:solidFill>
                      <a:prstDash val="solid"/>
                    </a:lnB>
                  </a:tcPr>
                </a:tc>
              </a:tr>
              <a:tr h="972185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500"/>
                        </a:spcBef>
                      </a:pPr>
                      <a:r>
                        <a:rPr dirty="0" sz="1800" spc="-10" b="1">
                          <a:solidFill>
                            <a:srgbClr val="221F1F"/>
                          </a:solidFill>
                          <a:latin typeface="Times New Roman"/>
                          <a:cs typeface="Times New Roman"/>
                        </a:rPr>
                        <a:t>Общая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dirty="0" sz="1800" spc="-10" b="1">
                          <a:solidFill>
                            <a:srgbClr val="221F1F"/>
                          </a:solidFill>
                          <a:latin typeface="Times New Roman"/>
                          <a:cs typeface="Times New Roman"/>
                        </a:rPr>
                        <a:t>успеваемость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90500">
                    <a:lnL w="6350">
                      <a:solidFill>
                        <a:srgbClr val="221F1F"/>
                      </a:solidFill>
                      <a:prstDash val="solid"/>
                    </a:lnL>
                    <a:lnR w="6350">
                      <a:solidFill>
                        <a:srgbClr val="221F1F"/>
                      </a:solidFill>
                      <a:prstDash val="solid"/>
                    </a:lnR>
                    <a:lnT w="6350">
                      <a:solidFill>
                        <a:srgbClr val="221F1F"/>
                      </a:solidFill>
                      <a:prstDash val="solid"/>
                    </a:lnT>
                    <a:lnB w="6350">
                      <a:solidFill>
                        <a:srgbClr val="221F1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305435">
                        <a:lnSpc>
                          <a:spcPct val="100000"/>
                        </a:lnSpc>
                      </a:pPr>
                      <a:r>
                        <a:rPr dirty="0" sz="1800" spc="-20" b="1">
                          <a:solidFill>
                            <a:srgbClr val="221F1F"/>
                          </a:solidFill>
                          <a:latin typeface="Times New Roman"/>
                          <a:cs typeface="Times New Roman"/>
                        </a:rPr>
                        <a:t>100%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79375">
                    <a:lnL w="6350">
                      <a:solidFill>
                        <a:srgbClr val="221F1F"/>
                      </a:solidFill>
                      <a:prstDash val="solid"/>
                    </a:lnL>
                    <a:lnR w="6350">
                      <a:solidFill>
                        <a:srgbClr val="221F1F"/>
                      </a:solidFill>
                      <a:prstDash val="solid"/>
                    </a:lnR>
                    <a:lnT w="6350">
                      <a:solidFill>
                        <a:srgbClr val="221F1F"/>
                      </a:solidFill>
                      <a:prstDash val="solid"/>
                    </a:lnT>
                    <a:lnB w="6350">
                      <a:solidFill>
                        <a:srgbClr val="221F1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305435">
                        <a:lnSpc>
                          <a:spcPct val="100000"/>
                        </a:lnSpc>
                      </a:pPr>
                      <a:r>
                        <a:rPr dirty="0" sz="1800" spc="-20" b="1">
                          <a:solidFill>
                            <a:srgbClr val="221F1F"/>
                          </a:solidFill>
                          <a:latin typeface="Times New Roman"/>
                          <a:cs typeface="Times New Roman"/>
                        </a:rPr>
                        <a:t>100%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79375">
                    <a:lnL w="6350">
                      <a:solidFill>
                        <a:srgbClr val="221F1F"/>
                      </a:solidFill>
                      <a:prstDash val="solid"/>
                    </a:lnL>
                    <a:lnR w="6350">
                      <a:solidFill>
                        <a:srgbClr val="221F1F"/>
                      </a:solidFill>
                      <a:prstDash val="solid"/>
                    </a:lnR>
                    <a:lnT w="6350">
                      <a:solidFill>
                        <a:srgbClr val="221F1F"/>
                      </a:solidFill>
                      <a:prstDash val="solid"/>
                    </a:lnT>
                    <a:lnB w="6350">
                      <a:solidFill>
                        <a:srgbClr val="221F1F"/>
                      </a:solidFill>
                      <a:prstDash val="solid"/>
                    </a:lnB>
                  </a:tcPr>
                </a:tc>
              </a:tr>
              <a:tr h="1579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98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34925" marR="995680" indent="36195">
                        <a:lnSpc>
                          <a:spcPct val="100000"/>
                        </a:lnSpc>
                      </a:pPr>
                      <a:r>
                        <a:rPr dirty="0" sz="1800" spc="-10" b="1">
                          <a:solidFill>
                            <a:srgbClr val="221F1F"/>
                          </a:solidFill>
                          <a:latin typeface="Times New Roman"/>
                          <a:cs typeface="Times New Roman"/>
                        </a:rPr>
                        <a:t>Качественная успеваемость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251460">
                    <a:lnL w="6350">
                      <a:solidFill>
                        <a:srgbClr val="221F1F"/>
                      </a:solidFill>
                      <a:prstDash val="solid"/>
                    </a:lnL>
                    <a:lnR w="6350">
                      <a:solidFill>
                        <a:srgbClr val="221F1F"/>
                      </a:solidFill>
                      <a:prstDash val="solid"/>
                    </a:lnR>
                    <a:lnT w="6350">
                      <a:solidFill>
                        <a:srgbClr val="221F1F"/>
                      </a:solidFill>
                      <a:prstDash val="solid"/>
                    </a:lnT>
                    <a:lnB w="6350">
                      <a:solidFill>
                        <a:srgbClr val="221F1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3054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800" spc="-25" b="1">
                          <a:solidFill>
                            <a:srgbClr val="221F1F"/>
                          </a:solidFill>
                          <a:latin typeface="Times New Roman"/>
                          <a:cs typeface="Times New Roman"/>
                        </a:rPr>
                        <a:t>99%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21F1F"/>
                      </a:solidFill>
                      <a:prstDash val="solid"/>
                    </a:lnL>
                    <a:lnR w="6350">
                      <a:solidFill>
                        <a:srgbClr val="221F1F"/>
                      </a:solidFill>
                      <a:prstDash val="solid"/>
                    </a:lnR>
                    <a:lnT w="6350">
                      <a:solidFill>
                        <a:srgbClr val="221F1F"/>
                      </a:solidFill>
                      <a:prstDash val="solid"/>
                    </a:lnT>
                    <a:lnB w="6350">
                      <a:solidFill>
                        <a:srgbClr val="221F1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3054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800" spc="-20" b="1">
                          <a:solidFill>
                            <a:srgbClr val="221F1F"/>
                          </a:solidFill>
                          <a:latin typeface="Times New Roman"/>
                          <a:cs typeface="Times New Roman"/>
                        </a:rPr>
                        <a:t>100%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221F1F"/>
                      </a:solidFill>
                      <a:prstDash val="solid"/>
                    </a:lnL>
                    <a:lnR w="6350">
                      <a:solidFill>
                        <a:srgbClr val="221F1F"/>
                      </a:solidFill>
                      <a:prstDash val="solid"/>
                    </a:lnR>
                    <a:lnT w="6350">
                      <a:solidFill>
                        <a:srgbClr val="221F1F"/>
                      </a:solidFill>
                      <a:prstDash val="solid"/>
                    </a:lnT>
                    <a:lnB w="6350">
                      <a:solidFill>
                        <a:srgbClr val="221F1F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939798" y="995900"/>
            <a:ext cx="6644640" cy="40811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ctr" marL="12700" marR="5080" indent="2540">
              <a:lnSpc>
                <a:spcPct val="119000"/>
              </a:lnSpc>
              <a:spcBef>
                <a:spcPts val="90"/>
              </a:spcBef>
            </a:pPr>
            <a:r>
              <a:rPr dirty="0" sz="4400" spc="-10" b="1">
                <a:solidFill>
                  <a:srgbClr val="221F1F"/>
                </a:solidFill>
                <a:latin typeface="Times New Roman"/>
                <a:cs typeface="Times New Roman"/>
              </a:rPr>
              <a:t>Материал</a:t>
            </a:r>
            <a:r>
              <a:rPr dirty="0" sz="4400" spc="-22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4400" spc="-10" b="1">
                <a:solidFill>
                  <a:srgbClr val="221F1F"/>
                </a:solidFill>
                <a:latin typeface="Times New Roman"/>
                <a:cs typeface="Times New Roman"/>
              </a:rPr>
              <a:t>используемый </a:t>
            </a:r>
            <a:r>
              <a:rPr dirty="0" sz="4400" b="1">
                <a:solidFill>
                  <a:srgbClr val="221F1F"/>
                </a:solidFill>
                <a:latin typeface="Times New Roman"/>
                <a:cs typeface="Times New Roman"/>
              </a:rPr>
              <a:t>на</a:t>
            </a:r>
            <a:r>
              <a:rPr dirty="0" sz="4400" spc="4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4400" spc="-45" b="1">
                <a:solidFill>
                  <a:srgbClr val="221F1F"/>
                </a:solidFill>
                <a:latin typeface="Times New Roman"/>
                <a:cs typeface="Times New Roman"/>
              </a:rPr>
              <a:t>уроке-</a:t>
            </a:r>
            <a:r>
              <a:rPr dirty="0" sz="4400" spc="-60" b="1">
                <a:solidFill>
                  <a:srgbClr val="221F1F"/>
                </a:solidFill>
                <a:latin typeface="Times New Roman"/>
                <a:cs typeface="Times New Roman"/>
              </a:rPr>
              <a:t>аукционе-</a:t>
            </a:r>
            <a:r>
              <a:rPr dirty="0" sz="4400" spc="-20" b="1">
                <a:solidFill>
                  <a:srgbClr val="221F1F"/>
                </a:solidFill>
                <a:latin typeface="Times New Roman"/>
                <a:cs typeface="Times New Roman"/>
              </a:rPr>
              <a:t>знаний </a:t>
            </a:r>
            <a:r>
              <a:rPr dirty="0" sz="4400" b="1">
                <a:solidFill>
                  <a:srgbClr val="221F1F"/>
                </a:solidFill>
                <a:latin typeface="Times New Roman"/>
                <a:cs typeface="Times New Roman"/>
              </a:rPr>
              <a:t>в</a:t>
            </a:r>
            <a:r>
              <a:rPr dirty="0" sz="4400" spc="-3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4400" b="1">
                <a:solidFill>
                  <a:srgbClr val="221F1F"/>
                </a:solidFill>
                <a:latin typeface="Times New Roman"/>
                <a:cs typeface="Times New Roman"/>
              </a:rPr>
              <a:t>6-м</a:t>
            </a:r>
            <a:r>
              <a:rPr dirty="0" sz="4400" spc="-3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4400" spc="-10" b="1">
                <a:solidFill>
                  <a:srgbClr val="221F1F"/>
                </a:solidFill>
                <a:latin typeface="Times New Roman"/>
                <a:cs typeface="Times New Roman"/>
              </a:rPr>
              <a:t>классе</a:t>
            </a:r>
            <a:endParaRPr sz="4400">
              <a:latin typeface="Times New Roman"/>
              <a:cs typeface="Times New Roman"/>
            </a:endParaRPr>
          </a:p>
          <a:p>
            <a:pPr algn="ctr" marR="635">
              <a:lnSpc>
                <a:spcPct val="100000"/>
              </a:lnSpc>
              <a:spcBef>
                <a:spcPts val="1535"/>
              </a:spcBef>
            </a:pPr>
            <a:r>
              <a:rPr dirty="0" sz="4400" b="1">
                <a:solidFill>
                  <a:srgbClr val="221F1F"/>
                </a:solidFill>
                <a:latin typeface="Times New Roman"/>
                <a:cs typeface="Times New Roman"/>
              </a:rPr>
              <a:t>по</a:t>
            </a:r>
            <a:r>
              <a:rPr dirty="0" sz="4400" spc="-4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4400" b="1">
                <a:solidFill>
                  <a:srgbClr val="221F1F"/>
                </a:solidFill>
                <a:latin typeface="Times New Roman"/>
                <a:cs typeface="Times New Roman"/>
              </a:rPr>
              <a:t>теме</a:t>
            </a:r>
            <a:r>
              <a:rPr dirty="0" sz="4400" spc="-5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4400" b="1">
                <a:solidFill>
                  <a:srgbClr val="221F1F"/>
                </a:solidFill>
                <a:latin typeface="Times New Roman"/>
                <a:cs typeface="Times New Roman"/>
              </a:rPr>
              <a:t>«Визит</a:t>
            </a:r>
            <a:r>
              <a:rPr dirty="0" sz="4400" spc="1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4400" b="1">
                <a:solidFill>
                  <a:srgbClr val="221F1F"/>
                </a:solidFill>
                <a:latin typeface="Times New Roman"/>
                <a:cs typeface="Times New Roman"/>
              </a:rPr>
              <a:t>в</a:t>
            </a:r>
            <a:r>
              <a:rPr dirty="0" sz="4400" spc="-4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4400" spc="-10" b="1">
                <a:solidFill>
                  <a:srgbClr val="221F1F"/>
                </a:solidFill>
                <a:latin typeface="Times New Roman"/>
                <a:cs typeface="Times New Roman"/>
              </a:rPr>
              <a:t>Лондон.</a:t>
            </a:r>
            <a:endParaRPr sz="44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994"/>
              </a:spcBef>
            </a:pPr>
            <a:r>
              <a:rPr dirty="0" sz="4400" spc="-10" b="1">
                <a:solidFill>
                  <a:srgbClr val="221F1F"/>
                </a:solidFill>
                <a:latin typeface="Times New Roman"/>
                <a:cs typeface="Times New Roman"/>
              </a:rPr>
              <a:t>Направления».</a:t>
            </a:r>
            <a:endParaRPr sz="4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3046"/>
            <a:ext cx="10647045" cy="7560945"/>
            <a:chOff x="0" y="3046"/>
            <a:chExt cx="10647045" cy="756094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046"/>
              <a:ext cx="10646664" cy="7560562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452627" y="496874"/>
              <a:ext cx="9705975" cy="6582409"/>
            </a:xfrm>
            <a:custGeom>
              <a:avLst/>
              <a:gdLst/>
              <a:ahLst/>
              <a:cxnLst/>
              <a:rect l="l" t="t" r="r" b="b"/>
              <a:pathLst>
                <a:path w="9705975" h="6582409">
                  <a:moveTo>
                    <a:pt x="0" y="6581902"/>
                  </a:moveTo>
                  <a:lnTo>
                    <a:pt x="9705975" y="6581902"/>
                  </a:lnTo>
                  <a:lnTo>
                    <a:pt x="9705975" y="0"/>
                  </a:lnTo>
                  <a:lnTo>
                    <a:pt x="0" y="0"/>
                  </a:lnTo>
                  <a:lnTo>
                    <a:pt x="0" y="6581902"/>
                  </a:lnTo>
                  <a:close/>
                </a:path>
              </a:pathLst>
            </a:custGeom>
            <a:ln w="76200">
              <a:solidFill>
                <a:srgbClr val="6E2E9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8244" y="3872433"/>
              <a:ext cx="3160776" cy="2513076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3316" y="4067556"/>
              <a:ext cx="2590800" cy="1943099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70220" y="379475"/>
              <a:ext cx="2534412" cy="3383279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62244" y="571499"/>
              <a:ext cx="2164079" cy="3012947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50964" y="2930664"/>
              <a:ext cx="3479291" cy="4204716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42988" y="3122675"/>
              <a:ext cx="3108959" cy="3834384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8244" y="583691"/>
              <a:ext cx="5538215" cy="3265932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3316" y="778763"/>
              <a:ext cx="4968240" cy="2695956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322320" y="4108729"/>
              <a:ext cx="4373880" cy="2961005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517391" y="4303776"/>
              <a:ext cx="3803904" cy="239115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877567" y="1379219"/>
            <a:ext cx="7139940" cy="4174490"/>
            <a:chOff x="1877567" y="1379219"/>
            <a:chExt cx="7139940" cy="417449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77567" y="1379219"/>
              <a:ext cx="7139940" cy="4174236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69591" y="1571243"/>
              <a:ext cx="6769608" cy="380390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83769" rIns="0" bIns="0" rtlCol="0" vert="horz">
            <a:spAutoFit/>
          </a:bodyPr>
          <a:lstStyle/>
          <a:p>
            <a:pPr marL="3710304" marR="5080" indent="-3260725">
              <a:lnSpc>
                <a:spcPct val="100000"/>
              </a:lnSpc>
              <a:spcBef>
                <a:spcPts val="100"/>
              </a:spcBef>
            </a:pPr>
            <a:r>
              <a:rPr dirty="0"/>
              <a:t>We</a:t>
            </a:r>
            <a:r>
              <a:rPr dirty="0" spc="-50"/>
              <a:t> </a:t>
            </a:r>
            <a:r>
              <a:rPr dirty="0"/>
              <a:t>invite</a:t>
            </a:r>
            <a:r>
              <a:rPr dirty="0" spc="-50"/>
              <a:t> </a:t>
            </a:r>
            <a:r>
              <a:rPr dirty="0"/>
              <a:t>you</a:t>
            </a:r>
            <a:r>
              <a:rPr dirty="0" spc="-45"/>
              <a:t> </a:t>
            </a:r>
            <a:r>
              <a:rPr dirty="0"/>
              <a:t>to</a:t>
            </a:r>
            <a:r>
              <a:rPr dirty="0" spc="-65"/>
              <a:t> </a:t>
            </a:r>
            <a:r>
              <a:rPr dirty="0"/>
              <a:t>purchase</a:t>
            </a:r>
            <a:r>
              <a:rPr dirty="0" spc="-45"/>
              <a:t> </a:t>
            </a:r>
            <a:r>
              <a:rPr dirty="0"/>
              <a:t>houses</a:t>
            </a:r>
            <a:r>
              <a:rPr dirty="0" spc="-50"/>
              <a:t> </a:t>
            </a:r>
            <a:r>
              <a:rPr dirty="0"/>
              <a:t>and</a:t>
            </a:r>
            <a:r>
              <a:rPr dirty="0" spc="-50"/>
              <a:t> </a:t>
            </a:r>
            <a:r>
              <a:rPr dirty="0"/>
              <a:t>flats</a:t>
            </a:r>
            <a:r>
              <a:rPr dirty="0" spc="-45"/>
              <a:t> </a:t>
            </a:r>
            <a:r>
              <a:rPr dirty="0" spc="-25"/>
              <a:t>in </a:t>
            </a:r>
            <a:r>
              <a:rPr dirty="0" spc="-10"/>
              <a:t>London!</a:t>
            </a: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7991" y="1978151"/>
            <a:ext cx="3200399" cy="2133600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7991" y="4605527"/>
            <a:ext cx="3121151" cy="2100072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41592" y="1978151"/>
            <a:ext cx="3290315" cy="2214372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641592" y="4634483"/>
            <a:ext cx="3290315" cy="2133600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49267" y="3121151"/>
            <a:ext cx="2362200" cy="226009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0692765" cy="7560945"/>
            <a:chOff x="0" y="0"/>
            <a:chExt cx="10692765" cy="756094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384" cy="7560562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498348" y="493826"/>
              <a:ext cx="9705975" cy="6582409"/>
            </a:xfrm>
            <a:custGeom>
              <a:avLst/>
              <a:gdLst/>
              <a:ahLst/>
              <a:cxnLst/>
              <a:rect l="l" t="t" r="r" b="b"/>
              <a:pathLst>
                <a:path w="9705975" h="6582409">
                  <a:moveTo>
                    <a:pt x="0" y="6581902"/>
                  </a:moveTo>
                  <a:lnTo>
                    <a:pt x="9705975" y="6581902"/>
                  </a:lnTo>
                  <a:lnTo>
                    <a:pt x="9705975" y="0"/>
                  </a:lnTo>
                  <a:lnTo>
                    <a:pt x="0" y="0"/>
                  </a:lnTo>
                  <a:lnTo>
                    <a:pt x="0" y="6581902"/>
                  </a:lnTo>
                  <a:close/>
                </a:path>
              </a:pathLst>
            </a:custGeom>
            <a:ln w="76200">
              <a:solidFill>
                <a:srgbClr val="6E2E9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 descr=""/>
          <p:cNvGrpSpPr/>
          <p:nvPr/>
        </p:nvGrpSpPr>
        <p:grpSpPr>
          <a:xfrm>
            <a:off x="283463" y="362711"/>
            <a:ext cx="5435600" cy="3493770"/>
            <a:chOff x="283463" y="362711"/>
            <a:chExt cx="5435600" cy="3493770"/>
          </a:xfrm>
        </p:grpSpPr>
        <p:sp>
          <p:nvSpPr>
            <p:cNvPr id="6" name="object 6" descr=""/>
            <p:cNvSpPr/>
            <p:nvPr/>
          </p:nvSpPr>
          <p:spPr>
            <a:xfrm>
              <a:off x="646175" y="726947"/>
              <a:ext cx="4900930" cy="2957830"/>
            </a:xfrm>
            <a:custGeom>
              <a:avLst/>
              <a:gdLst/>
              <a:ahLst/>
              <a:cxnLst/>
              <a:rect l="l" t="t" r="r" b="b"/>
              <a:pathLst>
                <a:path w="4900930" h="2957829">
                  <a:moveTo>
                    <a:pt x="4900803" y="0"/>
                  </a:moveTo>
                  <a:lnTo>
                    <a:pt x="0" y="0"/>
                  </a:lnTo>
                  <a:lnTo>
                    <a:pt x="0" y="2957702"/>
                  </a:lnTo>
                  <a:lnTo>
                    <a:pt x="4900803" y="2957702"/>
                  </a:lnTo>
                  <a:lnTo>
                    <a:pt x="4900803" y="0"/>
                  </a:lnTo>
                  <a:close/>
                </a:path>
              </a:pathLst>
            </a:custGeom>
            <a:solidFill>
              <a:srgbClr val="221F1F">
                <a:alpha val="749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3463" y="362711"/>
              <a:ext cx="5435346" cy="3493770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7888" y="707135"/>
              <a:ext cx="4762500" cy="2820924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583691" y="662939"/>
              <a:ext cx="4851400" cy="2909570"/>
            </a:xfrm>
            <a:custGeom>
              <a:avLst/>
              <a:gdLst/>
              <a:ahLst/>
              <a:cxnLst/>
              <a:rect l="l" t="t" r="r" b="b"/>
              <a:pathLst>
                <a:path w="4851400" h="2909570">
                  <a:moveTo>
                    <a:pt x="513397" y="0"/>
                  </a:moveTo>
                  <a:lnTo>
                    <a:pt x="4850892" y="0"/>
                  </a:lnTo>
                  <a:lnTo>
                    <a:pt x="4850892" y="2396363"/>
                  </a:lnTo>
                  <a:lnTo>
                    <a:pt x="4848352" y="2447798"/>
                  </a:lnTo>
                  <a:lnTo>
                    <a:pt x="4840478" y="2498979"/>
                  </a:lnTo>
                  <a:lnTo>
                    <a:pt x="4827905" y="2548128"/>
                  </a:lnTo>
                  <a:lnTo>
                    <a:pt x="4810506" y="2595499"/>
                  </a:lnTo>
                  <a:lnTo>
                    <a:pt x="4788789" y="2640203"/>
                  </a:lnTo>
                  <a:lnTo>
                    <a:pt x="4763262" y="2682748"/>
                  </a:lnTo>
                  <a:lnTo>
                    <a:pt x="4733671" y="2722372"/>
                  </a:lnTo>
                  <a:lnTo>
                    <a:pt x="4700270" y="2758694"/>
                  </a:lnTo>
                  <a:lnTo>
                    <a:pt x="4663821" y="2792095"/>
                  </a:lnTo>
                  <a:lnTo>
                    <a:pt x="4624197" y="2821686"/>
                  </a:lnTo>
                  <a:lnTo>
                    <a:pt x="4581779" y="2847340"/>
                  </a:lnTo>
                  <a:lnTo>
                    <a:pt x="4537075" y="2869057"/>
                  </a:lnTo>
                  <a:lnTo>
                    <a:pt x="4489577" y="2886456"/>
                  </a:lnTo>
                  <a:lnTo>
                    <a:pt x="4440555" y="2899029"/>
                  </a:lnTo>
                  <a:lnTo>
                    <a:pt x="4389247" y="2906776"/>
                  </a:lnTo>
                  <a:lnTo>
                    <a:pt x="4337939" y="2909316"/>
                  </a:lnTo>
                  <a:lnTo>
                    <a:pt x="0" y="2909316"/>
                  </a:lnTo>
                  <a:lnTo>
                    <a:pt x="0" y="513334"/>
                  </a:lnTo>
                  <a:lnTo>
                    <a:pt x="2552" y="462025"/>
                  </a:lnTo>
                  <a:lnTo>
                    <a:pt x="10363" y="410845"/>
                  </a:lnTo>
                  <a:lnTo>
                    <a:pt x="22974" y="361696"/>
                  </a:lnTo>
                  <a:lnTo>
                    <a:pt x="40347" y="314325"/>
                  </a:lnTo>
                  <a:lnTo>
                    <a:pt x="62128" y="268986"/>
                  </a:lnTo>
                  <a:lnTo>
                    <a:pt x="88137" y="226949"/>
                  </a:lnTo>
                  <a:lnTo>
                    <a:pt x="117513" y="187198"/>
                  </a:lnTo>
                  <a:lnTo>
                    <a:pt x="150622" y="150622"/>
                  </a:lnTo>
                  <a:lnTo>
                    <a:pt x="187223" y="117475"/>
                  </a:lnTo>
                  <a:lnTo>
                    <a:pt x="226961" y="88138"/>
                  </a:lnTo>
                  <a:lnTo>
                    <a:pt x="268998" y="62102"/>
                  </a:lnTo>
                  <a:lnTo>
                    <a:pt x="314299" y="40386"/>
                  </a:lnTo>
                  <a:lnTo>
                    <a:pt x="361657" y="22987"/>
                  </a:lnTo>
                  <a:lnTo>
                    <a:pt x="410794" y="10414"/>
                  </a:lnTo>
                  <a:lnTo>
                    <a:pt x="462038" y="2540"/>
                  </a:lnTo>
                  <a:lnTo>
                    <a:pt x="513397" y="0"/>
                  </a:lnTo>
                  <a:close/>
                </a:path>
              </a:pathLst>
            </a:custGeom>
            <a:ln w="883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" name="object 10" descr=""/>
          <p:cNvGrpSpPr/>
          <p:nvPr/>
        </p:nvGrpSpPr>
        <p:grpSpPr>
          <a:xfrm>
            <a:off x="243840" y="2217419"/>
            <a:ext cx="10086975" cy="4893310"/>
            <a:chOff x="243840" y="2217419"/>
            <a:chExt cx="10086975" cy="4893310"/>
          </a:xfrm>
        </p:grpSpPr>
        <p:sp>
          <p:nvSpPr>
            <p:cNvPr id="11" name="object 11" descr=""/>
            <p:cNvSpPr/>
            <p:nvPr/>
          </p:nvSpPr>
          <p:spPr>
            <a:xfrm>
              <a:off x="605028" y="3936491"/>
              <a:ext cx="4785360" cy="2996565"/>
            </a:xfrm>
            <a:custGeom>
              <a:avLst/>
              <a:gdLst/>
              <a:ahLst/>
              <a:cxnLst/>
              <a:rect l="l" t="t" r="r" b="b"/>
              <a:pathLst>
                <a:path w="4785360" h="2996565">
                  <a:moveTo>
                    <a:pt x="4785233" y="0"/>
                  </a:moveTo>
                  <a:lnTo>
                    <a:pt x="0" y="0"/>
                  </a:lnTo>
                  <a:lnTo>
                    <a:pt x="0" y="2996183"/>
                  </a:lnTo>
                  <a:lnTo>
                    <a:pt x="4785233" y="2996183"/>
                  </a:lnTo>
                  <a:lnTo>
                    <a:pt x="4785233" y="0"/>
                  </a:lnTo>
                  <a:close/>
                </a:path>
              </a:pathLst>
            </a:custGeom>
            <a:solidFill>
              <a:srgbClr val="221F1F">
                <a:alpha val="749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3840" y="3573779"/>
              <a:ext cx="5331714" cy="3536441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8264" y="3918203"/>
              <a:ext cx="4658868" cy="2863595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544068" y="3874007"/>
              <a:ext cx="4747260" cy="2952750"/>
            </a:xfrm>
            <a:custGeom>
              <a:avLst/>
              <a:gdLst/>
              <a:ahLst/>
              <a:cxnLst/>
              <a:rect l="l" t="t" r="r" b="b"/>
              <a:pathLst>
                <a:path w="4747260" h="2952750">
                  <a:moveTo>
                    <a:pt x="520560" y="0"/>
                  </a:moveTo>
                  <a:lnTo>
                    <a:pt x="4747259" y="0"/>
                  </a:lnTo>
                  <a:lnTo>
                    <a:pt x="4747259" y="2431681"/>
                  </a:lnTo>
                  <a:lnTo>
                    <a:pt x="4744720" y="2483815"/>
                  </a:lnTo>
                  <a:lnTo>
                    <a:pt x="4736973" y="2535504"/>
                  </a:lnTo>
                  <a:lnTo>
                    <a:pt x="4723892" y="2585796"/>
                  </a:lnTo>
                  <a:lnTo>
                    <a:pt x="4706620" y="2633598"/>
                  </a:lnTo>
                  <a:lnTo>
                    <a:pt x="4684395" y="2679166"/>
                  </a:lnTo>
                  <a:lnTo>
                    <a:pt x="4658486" y="2721978"/>
                  </a:lnTo>
                  <a:lnTo>
                    <a:pt x="4628515" y="2762402"/>
                  </a:lnTo>
                  <a:lnTo>
                    <a:pt x="4594733" y="2799232"/>
                  </a:lnTo>
                  <a:lnTo>
                    <a:pt x="4557903" y="2833027"/>
                  </a:lnTo>
                  <a:lnTo>
                    <a:pt x="4517517" y="2862922"/>
                  </a:lnTo>
                  <a:lnTo>
                    <a:pt x="4474591" y="2889377"/>
                  </a:lnTo>
                  <a:lnTo>
                    <a:pt x="4428998" y="2911106"/>
                  </a:lnTo>
                  <a:lnTo>
                    <a:pt x="4380992" y="2928823"/>
                  </a:lnTo>
                  <a:lnTo>
                    <a:pt x="4331081" y="2941866"/>
                  </a:lnTo>
                  <a:lnTo>
                    <a:pt x="4279265" y="2949702"/>
                  </a:lnTo>
                  <a:lnTo>
                    <a:pt x="4227195" y="2952241"/>
                  </a:lnTo>
                  <a:lnTo>
                    <a:pt x="0" y="2952241"/>
                  </a:lnTo>
                  <a:lnTo>
                    <a:pt x="0" y="520572"/>
                  </a:lnTo>
                  <a:lnTo>
                    <a:pt x="2539" y="468375"/>
                  </a:lnTo>
                  <a:lnTo>
                    <a:pt x="10363" y="416687"/>
                  </a:lnTo>
                  <a:lnTo>
                    <a:pt x="23418" y="366267"/>
                  </a:lnTo>
                  <a:lnTo>
                    <a:pt x="41160" y="318642"/>
                  </a:lnTo>
                  <a:lnTo>
                    <a:pt x="62864" y="273050"/>
                  </a:lnTo>
                  <a:lnTo>
                    <a:pt x="89319" y="230124"/>
                  </a:lnTo>
                  <a:lnTo>
                    <a:pt x="119049" y="190118"/>
                  </a:lnTo>
                  <a:lnTo>
                    <a:pt x="152603" y="152653"/>
                  </a:lnTo>
                  <a:lnTo>
                    <a:pt x="190055" y="118999"/>
                  </a:lnTo>
                  <a:lnTo>
                    <a:pt x="230136" y="89280"/>
                  </a:lnTo>
                  <a:lnTo>
                    <a:pt x="273075" y="62864"/>
                  </a:lnTo>
                  <a:lnTo>
                    <a:pt x="318643" y="41148"/>
                  </a:lnTo>
                  <a:lnTo>
                    <a:pt x="366268" y="23367"/>
                  </a:lnTo>
                  <a:lnTo>
                    <a:pt x="416737" y="10413"/>
                  </a:lnTo>
                  <a:lnTo>
                    <a:pt x="468426" y="2539"/>
                  </a:lnTo>
                  <a:lnTo>
                    <a:pt x="520560" y="0"/>
                  </a:lnTo>
                  <a:close/>
                </a:path>
              </a:pathLst>
            </a:custGeom>
            <a:ln w="883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52287" y="2217419"/>
              <a:ext cx="4978146" cy="3339846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96711" y="2561843"/>
              <a:ext cx="4305299" cy="2666999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5652516" y="2517647"/>
              <a:ext cx="4394200" cy="2755900"/>
            </a:xfrm>
            <a:custGeom>
              <a:avLst/>
              <a:gdLst/>
              <a:ahLst/>
              <a:cxnLst/>
              <a:rect l="l" t="t" r="r" b="b"/>
              <a:pathLst>
                <a:path w="4394200" h="2755900">
                  <a:moveTo>
                    <a:pt x="487553" y="0"/>
                  </a:moveTo>
                  <a:lnTo>
                    <a:pt x="4393692" y="0"/>
                  </a:lnTo>
                  <a:lnTo>
                    <a:pt x="4393692" y="2267839"/>
                  </a:lnTo>
                  <a:lnTo>
                    <a:pt x="4391152" y="2316861"/>
                  </a:lnTo>
                  <a:lnTo>
                    <a:pt x="4383786" y="2365121"/>
                  </a:lnTo>
                  <a:lnTo>
                    <a:pt x="4371975" y="2411984"/>
                  </a:lnTo>
                  <a:lnTo>
                    <a:pt x="4355338" y="2456941"/>
                  </a:lnTo>
                  <a:lnTo>
                    <a:pt x="4334764" y="2499741"/>
                  </a:lnTo>
                  <a:lnTo>
                    <a:pt x="4310380" y="2539872"/>
                  </a:lnTo>
                  <a:lnTo>
                    <a:pt x="4282059" y="2577846"/>
                  </a:lnTo>
                  <a:lnTo>
                    <a:pt x="4250563" y="2612263"/>
                  </a:lnTo>
                  <a:lnTo>
                    <a:pt x="4216145" y="2643759"/>
                  </a:lnTo>
                  <a:lnTo>
                    <a:pt x="4178173" y="2672080"/>
                  </a:lnTo>
                  <a:lnTo>
                    <a:pt x="4138041" y="2696464"/>
                  </a:lnTo>
                  <a:lnTo>
                    <a:pt x="4095241" y="2717038"/>
                  </a:lnTo>
                  <a:lnTo>
                    <a:pt x="4050284" y="2733675"/>
                  </a:lnTo>
                  <a:lnTo>
                    <a:pt x="4003420" y="2745486"/>
                  </a:lnTo>
                  <a:lnTo>
                    <a:pt x="3955161" y="2752852"/>
                  </a:lnTo>
                  <a:lnTo>
                    <a:pt x="3906139" y="2755391"/>
                  </a:lnTo>
                  <a:lnTo>
                    <a:pt x="0" y="2755391"/>
                  </a:lnTo>
                  <a:lnTo>
                    <a:pt x="0" y="487552"/>
                  </a:lnTo>
                  <a:lnTo>
                    <a:pt x="2539" y="438912"/>
                  </a:lnTo>
                  <a:lnTo>
                    <a:pt x="9906" y="390271"/>
                  </a:lnTo>
                  <a:lnTo>
                    <a:pt x="21717" y="343408"/>
                  </a:lnTo>
                  <a:lnTo>
                    <a:pt x="38354" y="298450"/>
                  </a:lnTo>
                  <a:lnTo>
                    <a:pt x="58928" y="255650"/>
                  </a:lnTo>
                  <a:lnTo>
                    <a:pt x="83438" y="215391"/>
                  </a:lnTo>
                  <a:lnTo>
                    <a:pt x="111633" y="177926"/>
                  </a:lnTo>
                  <a:lnTo>
                    <a:pt x="143129" y="143128"/>
                  </a:lnTo>
                  <a:lnTo>
                    <a:pt x="177926" y="111633"/>
                  </a:lnTo>
                  <a:lnTo>
                    <a:pt x="215392" y="83438"/>
                  </a:lnTo>
                  <a:lnTo>
                    <a:pt x="255650" y="58927"/>
                  </a:lnTo>
                  <a:lnTo>
                    <a:pt x="298450" y="38353"/>
                  </a:lnTo>
                  <a:lnTo>
                    <a:pt x="343408" y="21716"/>
                  </a:lnTo>
                  <a:lnTo>
                    <a:pt x="390271" y="9905"/>
                  </a:lnTo>
                  <a:lnTo>
                    <a:pt x="438912" y="2539"/>
                  </a:lnTo>
                  <a:lnTo>
                    <a:pt x="487553" y="0"/>
                  </a:lnTo>
                  <a:close/>
                </a:path>
              </a:pathLst>
            </a:custGeom>
            <a:ln w="883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0692765" cy="7560945"/>
            <a:chOff x="0" y="0"/>
            <a:chExt cx="10692765" cy="756094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384" cy="7560562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498348" y="493826"/>
              <a:ext cx="9705975" cy="6582409"/>
            </a:xfrm>
            <a:custGeom>
              <a:avLst/>
              <a:gdLst/>
              <a:ahLst/>
              <a:cxnLst/>
              <a:rect l="l" t="t" r="r" b="b"/>
              <a:pathLst>
                <a:path w="9705975" h="6582409">
                  <a:moveTo>
                    <a:pt x="0" y="6581902"/>
                  </a:moveTo>
                  <a:lnTo>
                    <a:pt x="9705975" y="6581902"/>
                  </a:lnTo>
                  <a:lnTo>
                    <a:pt x="9705975" y="0"/>
                  </a:lnTo>
                  <a:lnTo>
                    <a:pt x="0" y="0"/>
                  </a:lnTo>
                  <a:lnTo>
                    <a:pt x="0" y="6581902"/>
                  </a:lnTo>
                  <a:close/>
                </a:path>
              </a:pathLst>
            </a:custGeom>
            <a:ln w="76200">
              <a:solidFill>
                <a:srgbClr val="6E2E9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895908" y="1277492"/>
            <a:ext cx="1134110" cy="528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300" spc="-10" b="1">
                <a:solidFill>
                  <a:srgbClr val="221F1F"/>
                </a:solidFill>
                <a:latin typeface="Times New Roman"/>
                <a:cs typeface="Times New Roman"/>
              </a:rPr>
              <a:t>Цель:</a:t>
            </a:r>
            <a:endParaRPr sz="3300">
              <a:latin typeface="Times New Roman"/>
              <a:cs typeface="Times New Roman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895908" y="2335529"/>
            <a:ext cx="8850630" cy="1671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600" b="1">
                <a:solidFill>
                  <a:srgbClr val="221F1F"/>
                </a:solidFill>
                <a:latin typeface="Times New Roman"/>
                <a:cs typeface="Times New Roman"/>
              </a:rPr>
              <a:t>Повышение</a:t>
            </a:r>
            <a:r>
              <a:rPr dirty="0" sz="3600" spc="315" b="1">
                <a:solidFill>
                  <a:srgbClr val="221F1F"/>
                </a:solidFill>
                <a:latin typeface="Times New Roman"/>
                <a:cs typeface="Times New Roman"/>
              </a:rPr>
              <a:t>   </a:t>
            </a:r>
            <a:r>
              <a:rPr dirty="0" sz="3600" b="1">
                <a:solidFill>
                  <a:srgbClr val="221F1F"/>
                </a:solidFill>
                <a:latin typeface="Times New Roman"/>
                <a:cs typeface="Times New Roman"/>
              </a:rPr>
              <a:t>качества</a:t>
            </a:r>
            <a:r>
              <a:rPr dirty="0" sz="3600" spc="315" b="1">
                <a:solidFill>
                  <a:srgbClr val="221F1F"/>
                </a:solidFill>
                <a:latin typeface="Times New Roman"/>
                <a:cs typeface="Times New Roman"/>
              </a:rPr>
              <a:t>   </a:t>
            </a:r>
            <a:r>
              <a:rPr dirty="0" sz="3600" b="1">
                <a:solidFill>
                  <a:srgbClr val="221F1F"/>
                </a:solidFill>
                <a:latin typeface="Times New Roman"/>
                <a:cs typeface="Times New Roman"/>
              </a:rPr>
              <a:t>обучения</a:t>
            </a:r>
            <a:r>
              <a:rPr dirty="0" sz="3600" spc="320" b="1">
                <a:solidFill>
                  <a:srgbClr val="221F1F"/>
                </a:solidFill>
                <a:latin typeface="Times New Roman"/>
                <a:cs typeface="Times New Roman"/>
              </a:rPr>
              <a:t>   </a:t>
            </a:r>
            <a:r>
              <a:rPr dirty="0" sz="3600" spc="-10" b="1">
                <a:solidFill>
                  <a:srgbClr val="221F1F"/>
                </a:solidFill>
                <a:latin typeface="Times New Roman"/>
                <a:cs typeface="Times New Roman"/>
              </a:rPr>
              <a:t>через </a:t>
            </a:r>
            <a:r>
              <a:rPr dirty="0" sz="3600" b="1">
                <a:solidFill>
                  <a:srgbClr val="221F1F"/>
                </a:solidFill>
                <a:latin typeface="Times New Roman"/>
                <a:cs typeface="Times New Roman"/>
              </a:rPr>
              <a:t>применение</a:t>
            </a:r>
            <a:r>
              <a:rPr dirty="0" sz="3600" spc="65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3600" b="1">
                <a:solidFill>
                  <a:srgbClr val="221F1F"/>
                </a:solidFill>
                <a:latin typeface="Times New Roman"/>
                <a:cs typeface="Times New Roman"/>
              </a:rPr>
              <a:t>нестандартных</a:t>
            </a:r>
            <a:r>
              <a:rPr dirty="0" sz="3600" spc="67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3600" b="1">
                <a:solidFill>
                  <a:srgbClr val="221F1F"/>
                </a:solidFill>
                <a:latin typeface="Times New Roman"/>
                <a:cs typeface="Times New Roman"/>
              </a:rPr>
              <a:t>форм</a:t>
            </a:r>
            <a:r>
              <a:rPr dirty="0" sz="3600" spc="63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3600" spc="-10" b="1">
                <a:solidFill>
                  <a:srgbClr val="221F1F"/>
                </a:solidFill>
                <a:latin typeface="Times New Roman"/>
                <a:cs typeface="Times New Roman"/>
              </a:rPr>
              <a:t>уроков </a:t>
            </a:r>
            <a:r>
              <a:rPr dirty="0" sz="3600" spc="-55" b="1">
                <a:solidFill>
                  <a:srgbClr val="221F1F"/>
                </a:solidFill>
                <a:latin typeface="Times New Roman"/>
                <a:cs typeface="Times New Roman"/>
              </a:rPr>
              <a:t>английского</a:t>
            </a:r>
            <a:r>
              <a:rPr dirty="0" sz="3600" spc="-16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3600" spc="-10" b="1">
                <a:solidFill>
                  <a:srgbClr val="221F1F"/>
                </a:solidFill>
                <a:latin typeface="Times New Roman"/>
                <a:cs typeface="Times New Roman"/>
              </a:rPr>
              <a:t>языка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523" y="0"/>
            <a:ext cx="10692765" cy="7560945"/>
            <a:chOff x="1523" y="0"/>
            <a:chExt cx="10692765" cy="756094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3" y="0"/>
              <a:ext cx="10692383" cy="7560562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498347" y="493826"/>
              <a:ext cx="9707880" cy="6582409"/>
            </a:xfrm>
            <a:custGeom>
              <a:avLst/>
              <a:gdLst/>
              <a:ahLst/>
              <a:cxnLst/>
              <a:rect l="l" t="t" r="r" b="b"/>
              <a:pathLst>
                <a:path w="9707880" h="6582409">
                  <a:moveTo>
                    <a:pt x="0" y="6581902"/>
                  </a:moveTo>
                  <a:lnTo>
                    <a:pt x="9707499" y="6581902"/>
                  </a:lnTo>
                  <a:lnTo>
                    <a:pt x="9707499" y="0"/>
                  </a:lnTo>
                  <a:lnTo>
                    <a:pt x="0" y="0"/>
                  </a:lnTo>
                  <a:lnTo>
                    <a:pt x="0" y="6581902"/>
                  </a:lnTo>
                  <a:close/>
                </a:path>
              </a:pathLst>
            </a:custGeom>
            <a:ln w="76200">
              <a:solidFill>
                <a:srgbClr val="6E2E9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 descr=""/>
          <p:cNvGrpSpPr/>
          <p:nvPr/>
        </p:nvGrpSpPr>
        <p:grpSpPr>
          <a:xfrm>
            <a:off x="739140" y="312458"/>
            <a:ext cx="9431655" cy="6529705"/>
            <a:chOff x="739140" y="312458"/>
            <a:chExt cx="9431655" cy="6529705"/>
          </a:xfrm>
        </p:grpSpPr>
        <p:sp>
          <p:nvSpPr>
            <p:cNvPr id="6" name="object 6" descr=""/>
            <p:cNvSpPr/>
            <p:nvPr/>
          </p:nvSpPr>
          <p:spPr>
            <a:xfrm>
              <a:off x="6216395" y="781811"/>
              <a:ext cx="3924300" cy="5989320"/>
            </a:xfrm>
            <a:custGeom>
              <a:avLst/>
              <a:gdLst/>
              <a:ahLst/>
              <a:cxnLst/>
              <a:rect l="l" t="t" r="r" b="b"/>
              <a:pathLst>
                <a:path w="3924300" h="5989320">
                  <a:moveTo>
                    <a:pt x="3924046" y="0"/>
                  </a:moveTo>
                  <a:lnTo>
                    <a:pt x="0" y="0"/>
                  </a:lnTo>
                  <a:lnTo>
                    <a:pt x="0" y="5989320"/>
                  </a:lnTo>
                  <a:lnTo>
                    <a:pt x="3924046" y="5989320"/>
                  </a:lnTo>
                  <a:lnTo>
                    <a:pt x="3924046" y="0"/>
                  </a:lnTo>
                  <a:close/>
                </a:path>
              </a:pathLst>
            </a:custGeom>
            <a:solidFill>
              <a:srgbClr val="221F1F">
                <a:alpha val="749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87568" y="312458"/>
              <a:ext cx="4482845" cy="6529578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31992" y="656843"/>
              <a:ext cx="3810000" cy="5856732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5987795" y="612647"/>
              <a:ext cx="3898900" cy="5945505"/>
            </a:xfrm>
            <a:custGeom>
              <a:avLst/>
              <a:gdLst/>
              <a:ahLst/>
              <a:cxnLst/>
              <a:rect l="l" t="t" r="r" b="b"/>
              <a:pathLst>
                <a:path w="3898900" h="5945505">
                  <a:moveTo>
                    <a:pt x="678052" y="0"/>
                  </a:moveTo>
                  <a:lnTo>
                    <a:pt x="3898392" y="0"/>
                  </a:lnTo>
                  <a:lnTo>
                    <a:pt x="3898392" y="5267325"/>
                  </a:lnTo>
                  <a:lnTo>
                    <a:pt x="3895089" y="5335397"/>
                  </a:lnTo>
                  <a:lnTo>
                    <a:pt x="3884803" y="5402961"/>
                  </a:lnTo>
                  <a:lnTo>
                    <a:pt x="3867911" y="5468366"/>
                  </a:lnTo>
                  <a:lnTo>
                    <a:pt x="3844925" y="5530723"/>
                  </a:lnTo>
                  <a:lnTo>
                    <a:pt x="3816477" y="5589778"/>
                  </a:lnTo>
                  <a:lnTo>
                    <a:pt x="3782568" y="5645785"/>
                  </a:lnTo>
                  <a:lnTo>
                    <a:pt x="3743452" y="5698007"/>
                  </a:lnTo>
                  <a:lnTo>
                    <a:pt x="3699763" y="5746432"/>
                  </a:lnTo>
                  <a:lnTo>
                    <a:pt x="3651377" y="5790107"/>
                  </a:lnTo>
                  <a:lnTo>
                    <a:pt x="3599306" y="5829554"/>
                  </a:lnTo>
                  <a:lnTo>
                    <a:pt x="3543046" y="5863602"/>
                  </a:lnTo>
                  <a:lnTo>
                    <a:pt x="3483609" y="5892038"/>
                  </a:lnTo>
                  <a:lnTo>
                    <a:pt x="3421253" y="5914974"/>
                  </a:lnTo>
                  <a:lnTo>
                    <a:pt x="3356355" y="5931522"/>
                  </a:lnTo>
                  <a:lnTo>
                    <a:pt x="3288792" y="5942126"/>
                  </a:lnTo>
                  <a:lnTo>
                    <a:pt x="3220211" y="5945466"/>
                  </a:lnTo>
                  <a:lnTo>
                    <a:pt x="0" y="5945466"/>
                  </a:lnTo>
                  <a:lnTo>
                    <a:pt x="0" y="678053"/>
                  </a:lnTo>
                  <a:lnTo>
                    <a:pt x="3301" y="609981"/>
                  </a:lnTo>
                  <a:lnTo>
                    <a:pt x="13969" y="542544"/>
                  </a:lnTo>
                  <a:lnTo>
                    <a:pt x="30479" y="477266"/>
                  </a:lnTo>
                  <a:lnTo>
                    <a:pt x="53466" y="414655"/>
                  </a:lnTo>
                  <a:lnTo>
                    <a:pt x="81914" y="355727"/>
                  </a:lnTo>
                  <a:lnTo>
                    <a:pt x="115950" y="299593"/>
                  </a:lnTo>
                  <a:lnTo>
                    <a:pt x="155320" y="247396"/>
                  </a:lnTo>
                  <a:lnTo>
                    <a:pt x="199008" y="199009"/>
                  </a:lnTo>
                  <a:lnTo>
                    <a:pt x="247395" y="155321"/>
                  </a:lnTo>
                  <a:lnTo>
                    <a:pt x="299592" y="115950"/>
                  </a:lnTo>
                  <a:lnTo>
                    <a:pt x="355726" y="81915"/>
                  </a:lnTo>
                  <a:lnTo>
                    <a:pt x="414654" y="53467"/>
                  </a:lnTo>
                  <a:lnTo>
                    <a:pt x="477265" y="30480"/>
                  </a:lnTo>
                  <a:lnTo>
                    <a:pt x="542544" y="13970"/>
                  </a:lnTo>
                  <a:lnTo>
                    <a:pt x="609980" y="3302"/>
                  </a:lnTo>
                  <a:lnTo>
                    <a:pt x="678052" y="0"/>
                  </a:lnTo>
                  <a:close/>
                </a:path>
              </a:pathLst>
            </a:custGeom>
            <a:ln w="883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9140" y="1717547"/>
              <a:ext cx="4978908" cy="37338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411480" y="303275"/>
            <a:ext cx="9457690" cy="6749415"/>
            <a:chOff x="411480" y="303275"/>
            <a:chExt cx="9457690" cy="6749415"/>
          </a:xfrm>
        </p:grpSpPr>
        <p:sp>
          <p:nvSpPr>
            <p:cNvPr id="3" name="object 3" descr=""/>
            <p:cNvSpPr/>
            <p:nvPr/>
          </p:nvSpPr>
          <p:spPr>
            <a:xfrm>
              <a:off x="777240" y="670559"/>
              <a:ext cx="4950460" cy="3186430"/>
            </a:xfrm>
            <a:custGeom>
              <a:avLst/>
              <a:gdLst/>
              <a:ahLst/>
              <a:cxnLst/>
              <a:rect l="l" t="t" r="r" b="b"/>
              <a:pathLst>
                <a:path w="4950460" h="3186429">
                  <a:moveTo>
                    <a:pt x="4949952" y="0"/>
                  </a:moveTo>
                  <a:lnTo>
                    <a:pt x="0" y="0"/>
                  </a:lnTo>
                  <a:lnTo>
                    <a:pt x="0" y="3186303"/>
                  </a:lnTo>
                  <a:lnTo>
                    <a:pt x="4949952" y="3186303"/>
                  </a:lnTo>
                  <a:lnTo>
                    <a:pt x="4949952" y="0"/>
                  </a:lnTo>
                  <a:close/>
                </a:path>
              </a:pathLst>
            </a:custGeom>
            <a:solidFill>
              <a:srgbClr val="221F1F">
                <a:alpha val="749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1480" y="303275"/>
              <a:ext cx="5471922" cy="369951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5904" y="647699"/>
              <a:ext cx="4799076" cy="3026663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711708" y="603503"/>
              <a:ext cx="4888230" cy="3115310"/>
            </a:xfrm>
            <a:custGeom>
              <a:avLst/>
              <a:gdLst/>
              <a:ahLst/>
              <a:cxnLst/>
              <a:rect l="l" t="t" r="r" b="b"/>
              <a:pathLst>
                <a:path w="4888230" h="3115310">
                  <a:moveTo>
                    <a:pt x="547827" y="0"/>
                  </a:moveTo>
                  <a:lnTo>
                    <a:pt x="4887849" y="0"/>
                  </a:lnTo>
                  <a:lnTo>
                    <a:pt x="4887849" y="2567940"/>
                  </a:lnTo>
                  <a:lnTo>
                    <a:pt x="4884801" y="2622804"/>
                  </a:lnTo>
                  <a:lnTo>
                    <a:pt x="4876672" y="2677032"/>
                  </a:lnTo>
                  <a:lnTo>
                    <a:pt x="4863211" y="2729865"/>
                  </a:lnTo>
                  <a:lnTo>
                    <a:pt x="4844669" y="2780410"/>
                  </a:lnTo>
                  <a:lnTo>
                    <a:pt x="4821808" y="2828290"/>
                  </a:lnTo>
                  <a:lnTo>
                    <a:pt x="4794122" y="2873755"/>
                  </a:lnTo>
                  <a:lnTo>
                    <a:pt x="4762627" y="2915538"/>
                  </a:lnTo>
                  <a:lnTo>
                    <a:pt x="4727320" y="2954781"/>
                  </a:lnTo>
                  <a:lnTo>
                    <a:pt x="4687951" y="2990215"/>
                  </a:lnTo>
                  <a:lnTo>
                    <a:pt x="4646168" y="3021710"/>
                  </a:lnTo>
                  <a:lnTo>
                    <a:pt x="4600702" y="3049396"/>
                  </a:lnTo>
                  <a:lnTo>
                    <a:pt x="4552822" y="3072256"/>
                  </a:lnTo>
                  <a:lnTo>
                    <a:pt x="4502277" y="3090798"/>
                  </a:lnTo>
                  <a:lnTo>
                    <a:pt x="4449571" y="3104260"/>
                  </a:lnTo>
                  <a:lnTo>
                    <a:pt x="4395216" y="3112388"/>
                  </a:lnTo>
                  <a:lnTo>
                    <a:pt x="4340352" y="3115309"/>
                  </a:lnTo>
                  <a:lnTo>
                    <a:pt x="0" y="3115309"/>
                  </a:lnTo>
                  <a:lnTo>
                    <a:pt x="0" y="547877"/>
                  </a:lnTo>
                  <a:lnTo>
                    <a:pt x="2959" y="492886"/>
                  </a:lnTo>
                  <a:lnTo>
                    <a:pt x="11137" y="438657"/>
                  </a:lnTo>
                  <a:lnTo>
                    <a:pt x="24549" y="385952"/>
                  </a:lnTo>
                  <a:lnTo>
                    <a:pt x="43167" y="335279"/>
                  </a:lnTo>
                  <a:lnTo>
                    <a:pt x="66421" y="287400"/>
                  </a:lnTo>
                  <a:lnTo>
                    <a:pt x="93624" y="242061"/>
                  </a:lnTo>
                  <a:lnTo>
                    <a:pt x="125641" y="199643"/>
                  </a:lnTo>
                  <a:lnTo>
                    <a:pt x="160947" y="160908"/>
                  </a:lnTo>
                  <a:lnTo>
                    <a:pt x="199694" y="125602"/>
                  </a:lnTo>
                  <a:lnTo>
                    <a:pt x="242087" y="93599"/>
                  </a:lnTo>
                  <a:lnTo>
                    <a:pt x="287439" y="66421"/>
                  </a:lnTo>
                  <a:lnTo>
                    <a:pt x="335229" y="43179"/>
                  </a:lnTo>
                  <a:lnTo>
                    <a:pt x="385902" y="24510"/>
                  </a:lnTo>
                  <a:lnTo>
                    <a:pt x="438658" y="11175"/>
                  </a:lnTo>
                  <a:lnTo>
                    <a:pt x="492937" y="2921"/>
                  </a:lnTo>
                  <a:lnTo>
                    <a:pt x="547827" y="0"/>
                  </a:lnTo>
                  <a:close/>
                </a:path>
              </a:pathLst>
            </a:custGeom>
            <a:ln w="883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4454651" y="3496043"/>
              <a:ext cx="5268595" cy="3394075"/>
            </a:xfrm>
            <a:custGeom>
              <a:avLst/>
              <a:gdLst/>
              <a:ahLst/>
              <a:cxnLst/>
              <a:rect l="l" t="t" r="r" b="b"/>
              <a:pathLst>
                <a:path w="5268595" h="3394075">
                  <a:moveTo>
                    <a:pt x="5268467" y="0"/>
                  </a:moveTo>
                  <a:lnTo>
                    <a:pt x="0" y="0"/>
                  </a:lnTo>
                  <a:lnTo>
                    <a:pt x="0" y="3393821"/>
                  </a:lnTo>
                  <a:lnTo>
                    <a:pt x="5268467" y="3393821"/>
                  </a:lnTo>
                  <a:lnTo>
                    <a:pt x="5268467" y="0"/>
                  </a:lnTo>
                  <a:close/>
                </a:path>
              </a:pathLst>
            </a:custGeom>
            <a:solidFill>
              <a:srgbClr val="221F1F">
                <a:alpha val="749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87368" y="3131819"/>
              <a:ext cx="5781294" cy="3920490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31791" y="3476243"/>
              <a:ext cx="5108448" cy="3247643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4387595" y="3432047"/>
              <a:ext cx="5197475" cy="3336925"/>
            </a:xfrm>
            <a:custGeom>
              <a:avLst/>
              <a:gdLst/>
              <a:ahLst/>
              <a:cxnLst/>
              <a:rect l="l" t="t" r="r" b="b"/>
              <a:pathLst>
                <a:path w="5197475" h="3336925">
                  <a:moveTo>
                    <a:pt x="584453" y="0"/>
                  </a:moveTo>
                  <a:lnTo>
                    <a:pt x="5196967" y="0"/>
                  </a:lnTo>
                  <a:lnTo>
                    <a:pt x="5196967" y="2751963"/>
                  </a:lnTo>
                  <a:lnTo>
                    <a:pt x="5194046" y="2810510"/>
                  </a:lnTo>
                  <a:lnTo>
                    <a:pt x="5185029" y="2868853"/>
                  </a:lnTo>
                  <a:lnTo>
                    <a:pt x="5170805" y="2924670"/>
                  </a:lnTo>
                  <a:lnTo>
                    <a:pt x="5151120" y="2978785"/>
                  </a:lnTo>
                  <a:lnTo>
                    <a:pt x="5126482" y="3030042"/>
                  </a:lnTo>
                  <a:lnTo>
                    <a:pt x="5097018" y="3078035"/>
                  </a:lnTo>
                  <a:lnTo>
                    <a:pt x="5063489" y="3123476"/>
                  </a:lnTo>
                  <a:lnTo>
                    <a:pt x="5025644" y="3164840"/>
                  </a:lnTo>
                  <a:lnTo>
                    <a:pt x="4984114" y="3202495"/>
                  </a:lnTo>
                  <a:lnTo>
                    <a:pt x="4939030" y="3236442"/>
                  </a:lnTo>
                  <a:lnTo>
                    <a:pt x="4890515" y="3265614"/>
                  </a:lnTo>
                  <a:lnTo>
                    <a:pt x="4839588" y="3290455"/>
                  </a:lnTo>
                  <a:lnTo>
                    <a:pt x="4785613" y="3310293"/>
                  </a:lnTo>
                  <a:lnTo>
                    <a:pt x="4729353" y="3324466"/>
                  </a:lnTo>
                  <a:lnTo>
                    <a:pt x="4671568" y="3333470"/>
                  </a:lnTo>
                  <a:lnTo>
                    <a:pt x="4612512" y="3336416"/>
                  </a:lnTo>
                  <a:lnTo>
                    <a:pt x="0" y="3336416"/>
                  </a:lnTo>
                  <a:lnTo>
                    <a:pt x="0" y="584453"/>
                  </a:lnTo>
                  <a:lnTo>
                    <a:pt x="2920" y="525906"/>
                  </a:lnTo>
                  <a:lnTo>
                    <a:pt x="11937" y="467613"/>
                  </a:lnTo>
                  <a:lnTo>
                    <a:pt x="26162" y="411734"/>
                  </a:lnTo>
                  <a:lnTo>
                    <a:pt x="45974" y="357504"/>
                  </a:lnTo>
                  <a:lnTo>
                    <a:pt x="70865" y="306324"/>
                  </a:lnTo>
                  <a:lnTo>
                    <a:pt x="99949" y="258444"/>
                  </a:lnTo>
                  <a:lnTo>
                    <a:pt x="133984" y="212851"/>
                  </a:lnTo>
                  <a:lnTo>
                    <a:pt x="171703" y="171576"/>
                  </a:lnTo>
                  <a:lnTo>
                    <a:pt x="213232" y="133985"/>
                  </a:lnTo>
                  <a:lnTo>
                    <a:pt x="258317" y="100075"/>
                  </a:lnTo>
                  <a:lnTo>
                    <a:pt x="306324" y="70865"/>
                  </a:lnTo>
                  <a:lnTo>
                    <a:pt x="357504" y="45974"/>
                  </a:lnTo>
                  <a:lnTo>
                    <a:pt x="411733" y="26162"/>
                  </a:lnTo>
                  <a:lnTo>
                    <a:pt x="467613" y="11937"/>
                  </a:lnTo>
                  <a:lnTo>
                    <a:pt x="525906" y="2921"/>
                  </a:lnTo>
                  <a:lnTo>
                    <a:pt x="584453" y="0"/>
                  </a:lnTo>
                  <a:close/>
                </a:path>
              </a:pathLst>
            </a:custGeom>
            <a:ln w="883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687567" y="600468"/>
            <a:ext cx="4586605" cy="6315075"/>
            <a:chOff x="5687567" y="600468"/>
            <a:chExt cx="4586605" cy="6315075"/>
          </a:xfrm>
        </p:grpSpPr>
        <p:sp>
          <p:nvSpPr>
            <p:cNvPr id="3" name="object 3" descr=""/>
            <p:cNvSpPr/>
            <p:nvPr/>
          </p:nvSpPr>
          <p:spPr>
            <a:xfrm>
              <a:off x="6051803" y="964691"/>
              <a:ext cx="4055745" cy="5788025"/>
            </a:xfrm>
            <a:custGeom>
              <a:avLst/>
              <a:gdLst/>
              <a:ahLst/>
              <a:cxnLst/>
              <a:rect l="l" t="t" r="r" b="b"/>
              <a:pathLst>
                <a:path w="4055745" h="5788025">
                  <a:moveTo>
                    <a:pt x="4055363" y="0"/>
                  </a:moveTo>
                  <a:lnTo>
                    <a:pt x="0" y="0"/>
                  </a:lnTo>
                  <a:lnTo>
                    <a:pt x="0" y="5788025"/>
                  </a:lnTo>
                  <a:lnTo>
                    <a:pt x="4055363" y="5788025"/>
                  </a:lnTo>
                  <a:lnTo>
                    <a:pt x="4055363" y="0"/>
                  </a:lnTo>
                  <a:close/>
                </a:path>
              </a:pathLst>
            </a:custGeom>
            <a:solidFill>
              <a:srgbClr val="221F1F">
                <a:alpha val="749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87567" y="600468"/>
              <a:ext cx="4586478" cy="631469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31991" y="944879"/>
              <a:ext cx="3913632" cy="5641847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5987795" y="900683"/>
              <a:ext cx="4002404" cy="5730875"/>
            </a:xfrm>
            <a:custGeom>
              <a:avLst/>
              <a:gdLst/>
              <a:ahLst/>
              <a:cxnLst/>
              <a:rect l="l" t="t" r="r" b="b"/>
              <a:pathLst>
                <a:path w="4002404" h="5730875">
                  <a:moveTo>
                    <a:pt x="695578" y="0"/>
                  </a:moveTo>
                  <a:lnTo>
                    <a:pt x="4002404" y="0"/>
                  </a:lnTo>
                  <a:lnTo>
                    <a:pt x="4002404" y="5035169"/>
                  </a:lnTo>
                  <a:lnTo>
                    <a:pt x="3998976" y="5105146"/>
                  </a:lnTo>
                  <a:lnTo>
                    <a:pt x="3988434" y="5174488"/>
                  </a:lnTo>
                  <a:lnTo>
                    <a:pt x="3971035" y="5240908"/>
                  </a:lnTo>
                  <a:lnTo>
                    <a:pt x="3947795" y="5304917"/>
                  </a:lnTo>
                  <a:lnTo>
                    <a:pt x="3918457" y="5366004"/>
                  </a:lnTo>
                  <a:lnTo>
                    <a:pt x="3883279" y="5423204"/>
                  </a:lnTo>
                  <a:lnTo>
                    <a:pt x="3843528" y="5476887"/>
                  </a:lnTo>
                  <a:lnTo>
                    <a:pt x="3798570" y="5526557"/>
                  </a:lnTo>
                  <a:lnTo>
                    <a:pt x="3748912" y="5571566"/>
                  </a:lnTo>
                  <a:lnTo>
                    <a:pt x="3695192" y="5611304"/>
                  </a:lnTo>
                  <a:lnTo>
                    <a:pt x="3638042" y="5646445"/>
                  </a:lnTo>
                  <a:lnTo>
                    <a:pt x="3576828" y="5675757"/>
                  </a:lnTo>
                  <a:lnTo>
                    <a:pt x="3512947" y="5699048"/>
                  </a:lnTo>
                  <a:lnTo>
                    <a:pt x="3446018" y="5716422"/>
                  </a:lnTo>
                  <a:lnTo>
                    <a:pt x="3376803" y="5727026"/>
                  </a:lnTo>
                  <a:lnTo>
                    <a:pt x="3306826" y="5730367"/>
                  </a:lnTo>
                  <a:lnTo>
                    <a:pt x="0" y="5730367"/>
                  </a:lnTo>
                  <a:lnTo>
                    <a:pt x="0" y="695578"/>
                  </a:lnTo>
                  <a:lnTo>
                    <a:pt x="3301" y="625601"/>
                  </a:lnTo>
                  <a:lnTo>
                    <a:pt x="13969" y="556387"/>
                  </a:lnTo>
                  <a:lnTo>
                    <a:pt x="31368" y="489457"/>
                  </a:lnTo>
                  <a:lnTo>
                    <a:pt x="54609" y="425450"/>
                  </a:lnTo>
                  <a:lnTo>
                    <a:pt x="83946" y="364363"/>
                  </a:lnTo>
                  <a:lnTo>
                    <a:pt x="119125" y="307213"/>
                  </a:lnTo>
                  <a:lnTo>
                    <a:pt x="158876" y="253364"/>
                  </a:lnTo>
                  <a:lnTo>
                    <a:pt x="204215" y="204215"/>
                  </a:lnTo>
                  <a:lnTo>
                    <a:pt x="253364" y="158876"/>
                  </a:lnTo>
                  <a:lnTo>
                    <a:pt x="307213" y="119125"/>
                  </a:lnTo>
                  <a:lnTo>
                    <a:pt x="364363" y="83947"/>
                  </a:lnTo>
                  <a:lnTo>
                    <a:pt x="425450" y="54609"/>
                  </a:lnTo>
                  <a:lnTo>
                    <a:pt x="489457" y="31369"/>
                  </a:lnTo>
                  <a:lnTo>
                    <a:pt x="556386" y="13970"/>
                  </a:lnTo>
                  <a:lnTo>
                    <a:pt x="625601" y="3301"/>
                  </a:lnTo>
                  <a:lnTo>
                    <a:pt x="695578" y="0"/>
                  </a:lnTo>
                  <a:close/>
                </a:path>
              </a:pathLst>
            </a:custGeom>
            <a:ln w="883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6591" y="2104643"/>
            <a:ext cx="4576571" cy="343204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201168" y="160019"/>
            <a:ext cx="10137775" cy="7054850"/>
            <a:chOff x="201168" y="160019"/>
            <a:chExt cx="10137775" cy="705485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1168" y="160019"/>
              <a:ext cx="7226046" cy="5016246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5592" y="504443"/>
              <a:ext cx="6553200" cy="4343400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501395" y="460247"/>
              <a:ext cx="6642100" cy="4432300"/>
            </a:xfrm>
            <a:custGeom>
              <a:avLst/>
              <a:gdLst/>
              <a:ahLst/>
              <a:cxnLst/>
              <a:rect l="l" t="t" r="r" b="b"/>
              <a:pathLst>
                <a:path w="6642100" h="4432300">
                  <a:moveTo>
                    <a:pt x="767029" y="0"/>
                  </a:moveTo>
                  <a:lnTo>
                    <a:pt x="6641592" y="0"/>
                  </a:lnTo>
                  <a:lnTo>
                    <a:pt x="6641592" y="3664712"/>
                  </a:lnTo>
                  <a:lnTo>
                    <a:pt x="6637908" y="3742309"/>
                  </a:lnTo>
                  <a:lnTo>
                    <a:pt x="6626098" y="3818636"/>
                  </a:lnTo>
                  <a:lnTo>
                    <a:pt x="6607175" y="3892296"/>
                  </a:lnTo>
                  <a:lnTo>
                    <a:pt x="6581394" y="3962654"/>
                  </a:lnTo>
                  <a:lnTo>
                    <a:pt x="6549008" y="4030091"/>
                  </a:lnTo>
                  <a:lnTo>
                    <a:pt x="6510655" y="4093337"/>
                  </a:lnTo>
                  <a:lnTo>
                    <a:pt x="6466458" y="4152265"/>
                  </a:lnTo>
                  <a:lnTo>
                    <a:pt x="6416802" y="4207002"/>
                  </a:lnTo>
                  <a:lnTo>
                    <a:pt x="6362064" y="4256659"/>
                  </a:lnTo>
                  <a:lnTo>
                    <a:pt x="6303136" y="4300855"/>
                  </a:lnTo>
                  <a:lnTo>
                    <a:pt x="6239890" y="4339209"/>
                  </a:lnTo>
                  <a:lnTo>
                    <a:pt x="6172454" y="4371594"/>
                  </a:lnTo>
                  <a:lnTo>
                    <a:pt x="6102096" y="4397375"/>
                  </a:lnTo>
                  <a:lnTo>
                    <a:pt x="6028435" y="4416298"/>
                  </a:lnTo>
                  <a:lnTo>
                    <a:pt x="5952108" y="4428109"/>
                  </a:lnTo>
                  <a:lnTo>
                    <a:pt x="5874512" y="4431792"/>
                  </a:lnTo>
                  <a:lnTo>
                    <a:pt x="0" y="4431792"/>
                  </a:lnTo>
                  <a:lnTo>
                    <a:pt x="0" y="767461"/>
                  </a:lnTo>
                  <a:lnTo>
                    <a:pt x="3733" y="689864"/>
                  </a:lnTo>
                  <a:lnTo>
                    <a:pt x="15532" y="613537"/>
                  </a:lnTo>
                  <a:lnTo>
                    <a:pt x="34480" y="539877"/>
                  </a:lnTo>
                  <a:lnTo>
                    <a:pt x="60185" y="469519"/>
                  </a:lnTo>
                  <a:lnTo>
                    <a:pt x="92659" y="402082"/>
                  </a:lnTo>
                  <a:lnTo>
                    <a:pt x="131381" y="338836"/>
                  </a:lnTo>
                  <a:lnTo>
                    <a:pt x="175475" y="279654"/>
                  </a:lnTo>
                  <a:lnTo>
                    <a:pt x="224828" y="224790"/>
                  </a:lnTo>
                  <a:lnTo>
                    <a:pt x="279628" y="175514"/>
                  </a:lnTo>
                  <a:lnTo>
                    <a:pt x="338467" y="131445"/>
                  </a:lnTo>
                  <a:lnTo>
                    <a:pt x="402031" y="92710"/>
                  </a:lnTo>
                  <a:lnTo>
                    <a:pt x="469099" y="60198"/>
                  </a:lnTo>
                  <a:lnTo>
                    <a:pt x="539915" y="34417"/>
                  </a:lnTo>
                  <a:lnTo>
                    <a:pt x="613537" y="15494"/>
                  </a:lnTo>
                  <a:lnTo>
                    <a:pt x="689813" y="3683"/>
                  </a:lnTo>
                  <a:lnTo>
                    <a:pt x="767029" y="0"/>
                  </a:lnTo>
                  <a:close/>
                </a:path>
              </a:pathLst>
            </a:custGeom>
            <a:ln w="883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1768" y="3665232"/>
              <a:ext cx="5337047" cy="3549396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93791" y="3857243"/>
              <a:ext cx="4966716" cy="317906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0692765" cy="7560945"/>
            <a:chOff x="0" y="0"/>
            <a:chExt cx="10692765" cy="756094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384" cy="7560562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498348" y="493826"/>
              <a:ext cx="9705975" cy="6582409"/>
            </a:xfrm>
            <a:custGeom>
              <a:avLst/>
              <a:gdLst/>
              <a:ahLst/>
              <a:cxnLst/>
              <a:rect l="l" t="t" r="r" b="b"/>
              <a:pathLst>
                <a:path w="9705975" h="6582409">
                  <a:moveTo>
                    <a:pt x="0" y="6581902"/>
                  </a:moveTo>
                  <a:lnTo>
                    <a:pt x="9705975" y="6581902"/>
                  </a:lnTo>
                  <a:lnTo>
                    <a:pt x="9705975" y="0"/>
                  </a:lnTo>
                  <a:lnTo>
                    <a:pt x="0" y="0"/>
                  </a:lnTo>
                  <a:lnTo>
                    <a:pt x="0" y="6581902"/>
                  </a:lnTo>
                  <a:close/>
                </a:path>
              </a:pathLst>
            </a:custGeom>
            <a:ln w="76200">
              <a:solidFill>
                <a:srgbClr val="6E2E9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 descr=""/>
          <p:cNvGrpSpPr/>
          <p:nvPr/>
        </p:nvGrpSpPr>
        <p:grpSpPr>
          <a:xfrm>
            <a:off x="91439" y="7619"/>
            <a:ext cx="10292080" cy="7247255"/>
            <a:chOff x="91439" y="7619"/>
            <a:chExt cx="10292080" cy="7247255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39" y="7619"/>
              <a:ext cx="7363206" cy="5092446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5864" y="352043"/>
              <a:ext cx="6690359" cy="4419600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391667" y="307847"/>
              <a:ext cx="6779259" cy="4508500"/>
            </a:xfrm>
            <a:custGeom>
              <a:avLst/>
              <a:gdLst/>
              <a:ahLst/>
              <a:cxnLst/>
              <a:rect l="l" t="t" r="r" b="b"/>
              <a:pathLst>
                <a:path w="6779259" h="4508500">
                  <a:moveTo>
                    <a:pt x="780034" y="0"/>
                  </a:moveTo>
                  <a:lnTo>
                    <a:pt x="6778879" y="0"/>
                  </a:lnTo>
                  <a:lnTo>
                    <a:pt x="6778879" y="3728339"/>
                  </a:lnTo>
                  <a:lnTo>
                    <a:pt x="6774814" y="3807079"/>
                  </a:lnTo>
                  <a:lnTo>
                    <a:pt x="6763004" y="3884422"/>
                  </a:lnTo>
                  <a:lnTo>
                    <a:pt x="6744081" y="3959352"/>
                  </a:lnTo>
                  <a:lnTo>
                    <a:pt x="6717537" y="4030980"/>
                  </a:lnTo>
                  <a:lnTo>
                    <a:pt x="6684772" y="4099560"/>
                  </a:lnTo>
                  <a:lnTo>
                    <a:pt x="6645529" y="4163949"/>
                  </a:lnTo>
                  <a:lnTo>
                    <a:pt x="6600571" y="4224147"/>
                  </a:lnTo>
                  <a:lnTo>
                    <a:pt x="6550152" y="4279138"/>
                  </a:lnTo>
                  <a:lnTo>
                    <a:pt x="6495034" y="4329557"/>
                  </a:lnTo>
                  <a:lnTo>
                    <a:pt x="6434836" y="4374642"/>
                  </a:lnTo>
                  <a:lnTo>
                    <a:pt x="6370447" y="4413758"/>
                  </a:lnTo>
                  <a:lnTo>
                    <a:pt x="6301867" y="4446651"/>
                  </a:lnTo>
                  <a:lnTo>
                    <a:pt x="6230366" y="4473067"/>
                  </a:lnTo>
                  <a:lnTo>
                    <a:pt x="6155309" y="4492117"/>
                  </a:lnTo>
                  <a:lnTo>
                    <a:pt x="6077966" y="4503801"/>
                  </a:lnTo>
                  <a:lnTo>
                    <a:pt x="5999226" y="4507992"/>
                  </a:lnTo>
                  <a:lnTo>
                    <a:pt x="0" y="4507992"/>
                  </a:lnTo>
                  <a:lnTo>
                    <a:pt x="0" y="780034"/>
                  </a:lnTo>
                  <a:lnTo>
                    <a:pt x="4140" y="701294"/>
                  </a:lnTo>
                  <a:lnTo>
                    <a:pt x="15900" y="623951"/>
                  </a:lnTo>
                  <a:lnTo>
                    <a:pt x="34861" y="549021"/>
                  </a:lnTo>
                  <a:lnTo>
                    <a:pt x="61404" y="477012"/>
                  </a:lnTo>
                  <a:lnTo>
                    <a:pt x="94208" y="408813"/>
                  </a:lnTo>
                  <a:lnTo>
                    <a:pt x="133350" y="344424"/>
                  </a:lnTo>
                  <a:lnTo>
                    <a:pt x="178346" y="284353"/>
                  </a:lnTo>
                  <a:lnTo>
                    <a:pt x="228803" y="228854"/>
                  </a:lnTo>
                  <a:lnTo>
                    <a:pt x="284314" y="178308"/>
                  </a:lnTo>
                  <a:lnTo>
                    <a:pt x="344462" y="133350"/>
                  </a:lnTo>
                  <a:lnTo>
                    <a:pt x="408838" y="94234"/>
                  </a:lnTo>
                  <a:lnTo>
                    <a:pt x="476986" y="61341"/>
                  </a:lnTo>
                  <a:lnTo>
                    <a:pt x="549020" y="34798"/>
                  </a:lnTo>
                  <a:lnTo>
                    <a:pt x="624001" y="15875"/>
                  </a:lnTo>
                  <a:lnTo>
                    <a:pt x="701294" y="4191"/>
                  </a:lnTo>
                  <a:lnTo>
                    <a:pt x="780034" y="0"/>
                  </a:lnTo>
                  <a:close/>
                </a:path>
              </a:pathLst>
            </a:custGeom>
            <a:ln w="8839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44568" y="3512832"/>
              <a:ext cx="5838444" cy="374142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36592" y="3704843"/>
              <a:ext cx="5468112" cy="337108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0692765" cy="7560945"/>
            <a:chOff x="0" y="0"/>
            <a:chExt cx="10692765" cy="756094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384" cy="7560562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498348" y="493826"/>
              <a:ext cx="9705975" cy="6582409"/>
            </a:xfrm>
            <a:custGeom>
              <a:avLst/>
              <a:gdLst/>
              <a:ahLst/>
              <a:cxnLst/>
              <a:rect l="l" t="t" r="r" b="b"/>
              <a:pathLst>
                <a:path w="9705975" h="6582409">
                  <a:moveTo>
                    <a:pt x="0" y="6581902"/>
                  </a:moveTo>
                  <a:lnTo>
                    <a:pt x="9705975" y="6581902"/>
                  </a:lnTo>
                  <a:lnTo>
                    <a:pt x="9705975" y="0"/>
                  </a:lnTo>
                  <a:lnTo>
                    <a:pt x="0" y="0"/>
                  </a:lnTo>
                  <a:lnTo>
                    <a:pt x="0" y="6581902"/>
                  </a:lnTo>
                  <a:close/>
                </a:path>
              </a:pathLst>
            </a:custGeom>
            <a:ln w="76200">
              <a:solidFill>
                <a:srgbClr val="6E2E9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42188" rIns="0" bIns="0" rtlCol="0" vert="horz">
            <a:spAutoFit/>
          </a:bodyPr>
          <a:lstStyle/>
          <a:p>
            <a:pPr marL="1795780">
              <a:lnSpc>
                <a:spcPct val="100000"/>
              </a:lnSpc>
              <a:spcBef>
                <a:spcPts val="95"/>
              </a:spcBef>
            </a:pPr>
            <a:r>
              <a:rPr dirty="0" sz="4000" spc="-75"/>
              <a:t>Урок-</a:t>
            </a:r>
            <a:r>
              <a:rPr dirty="0" sz="4000" spc="-35"/>
              <a:t>аукцион</a:t>
            </a:r>
            <a:r>
              <a:rPr dirty="0" sz="4000" spc="-140"/>
              <a:t> </a:t>
            </a:r>
            <a:r>
              <a:rPr dirty="0" sz="4000"/>
              <a:t>-</a:t>
            </a:r>
            <a:r>
              <a:rPr dirty="0" sz="4000" spc="-55"/>
              <a:t> </a:t>
            </a:r>
            <a:r>
              <a:rPr dirty="0" sz="4000" spc="-10"/>
              <a:t>знаний</a:t>
            </a:r>
            <a:endParaRPr sz="4000"/>
          </a:p>
        </p:txBody>
      </p:sp>
      <p:sp>
        <p:nvSpPr>
          <p:cNvPr id="6" name="object 6" descr=""/>
          <p:cNvSpPr txBox="1"/>
          <p:nvPr/>
        </p:nvSpPr>
        <p:spPr>
          <a:xfrm>
            <a:off x="1997710" y="2366685"/>
            <a:ext cx="6699250" cy="3874135"/>
          </a:xfrm>
          <a:prstGeom prst="rect">
            <a:avLst/>
          </a:prstGeom>
        </p:spPr>
        <p:txBody>
          <a:bodyPr wrap="square" lIns="0" tIns="164465" rIns="0" bIns="0" rtlCol="0" vert="horz">
            <a:spAutoFit/>
          </a:bodyPr>
          <a:lstStyle/>
          <a:p>
            <a:pPr algn="ctr" marL="1270">
              <a:lnSpc>
                <a:spcPct val="100000"/>
              </a:lnSpc>
              <a:spcBef>
                <a:spcPts val="1295"/>
              </a:spcBef>
            </a:pPr>
            <a:r>
              <a:rPr dirty="0" sz="4000" spc="-75" b="1">
                <a:solidFill>
                  <a:srgbClr val="221F1F"/>
                </a:solidFill>
                <a:latin typeface="Times New Roman"/>
                <a:cs typeface="Times New Roman"/>
              </a:rPr>
              <a:t>Тема</a:t>
            </a:r>
            <a:r>
              <a:rPr dirty="0" sz="4000" spc="-12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4000" b="1">
                <a:solidFill>
                  <a:srgbClr val="221F1F"/>
                </a:solidFill>
                <a:latin typeface="Times New Roman"/>
                <a:cs typeface="Times New Roman"/>
              </a:rPr>
              <a:t>«Визит</a:t>
            </a:r>
            <a:r>
              <a:rPr dirty="0" sz="4000" spc="-7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4000" b="1">
                <a:solidFill>
                  <a:srgbClr val="221F1F"/>
                </a:solidFill>
                <a:latin typeface="Times New Roman"/>
                <a:cs typeface="Times New Roman"/>
              </a:rPr>
              <a:t>в</a:t>
            </a:r>
            <a:r>
              <a:rPr dirty="0" sz="4000" spc="-7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4000" spc="-10" b="1">
                <a:solidFill>
                  <a:srgbClr val="221F1F"/>
                </a:solidFill>
                <a:latin typeface="Times New Roman"/>
                <a:cs typeface="Times New Roman"/>
              </a:rPr>
              <a:t>Лондон.</a:t>
            </a:r>
            <a:endParaRPr sz="4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dirty="0" sz="4000" spc="-10" b="1">
                <a:solidFill>
                  <a:srgbClr val="221F1F"/>
                </a:solidFill>
                <a:latin typeface="Times New Roman"/>
                <a:cs typeface="Times New Roman"/>
              </a:rPr>
              <a:t>Направления»</a:t>
            </a:r>
            <a:endParaRPr sz="4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205"/>
              </a:spcBef>
            </a:pPr>
            <a:r>
              <a:rPr dirty="0" sz="4000" spc="-30" b="1">
                <a:solidFill>
                  <a:srgbClr val="221F1F"/>
                </a:solidFill>
                <a:latin typeface="Times New Roman"/>
                <a:cs typeface="Times New Roman"/>
              </a:rPr>
              <a:t>«A</a:t>
            </a:r>
            <a:r>
              <a:rPr dirty="0" sz="4000" spc="-45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4000" b="1">
                <a:solidFill>
                  <a:srgbClr val="221F1F"/>
                </a:solidFill>
                <a:latin typeface="Times New Roman"/>
                <a:cs typeface="Times New Roman"/>
              </a:rPr>
              <a:t>visit</a:t>
            </a:r>
            <a:r>
              <a:rPr dirty="0" sz="4000" spc="-12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4000" b="1">
                <a:solidFill>
                  <a:srgbClr val="221F1F"/>
                </a:solidFill>
                <a:latin typeface="Times New Roman"/>
                <a:cs typeface="Times New Roman"/>
              </a:rPr>
              <a:t>to</a:t>
            </a:r>
            <a:r>
              <a:rPr dirty="0" sz="4000" spc="-8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4000" b="1">
                <a:solidFill>
                  <a:srgbClr val="221F1F"/>
                </a:solidFill>
                <a:latin typeface="Times New Roman"/>
                <a:cs typeface="Times New Roman"/>
              </a:rPr>
              <a:t>London.</a:t>
            </a:r>
            <a:r>
              <a:rPr dirty="0" sz="4000" spc="-6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4000" spc="-10" b="1">
                <a:solidFill>
                  <a:srgbClr val="221F1F"/>
                </a:solidFill>
                <a:latin typeface="Times New Roman"/>
                <a:cs typeface="Times New Roman"/>
              </a:rPr>
              <a:t>Directions»</a:t>
            </a:r>
            <a:endParaRPr sz="4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900"/>
              </a:spcBef>
            </a:pPr>
            <a:endParaRPr sz="4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4000" b="1">
                <a:solidFill>
                  <a:srgbClr val="221F1F"/>
                </a:solidFill>
                <a:latin typeface="Times New Roman"/>
                <a:cs typeface="Times New Roman"/>
              </a:rPr>
              <a:t>6</a:t>
            </a:r>
            <a:r>
              <a:rPr dirty="0" sz="4000" spc="-6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4000" spc="-10" b="1">
                <a:solidFill>
                  <a:srgbClr val="221F1F"/>
                </a:solidFill>
                <a:latin typeface="Times New Roman"/>
                <a:cs typeface="Times New Roman"/>
              </a:rPr>
              <a:t>класс</a:t>
            </a:r>
            <a:endParaRPr sz="4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0692765" cy="7560945"/>
            <a:chOff x="0" y="0"/>
            <a:chExt cx="10692765" cy="756094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384" cy="7560562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498348" y="493826"/>
              <a:ext cx="9705975" cy="6582409"/>
            </a:xfrm>
            <a:custGeom>
              <a:avLst/>
              <a:gdLst/>
              <a:ahLst/>
              <a:cxnLst/>
              <a:rect l="l" t="t" r="r" b="b"/>
              <a:pathLst>
                <a:path w="9705975" h="6582409">
                  <a:moveTo>
                    <a:pt x="0" y="6581902"/>
                  </a:moveTo>
                  <a:lnTo>
                    <a:pt x="9705975" y="6581902"/>
                  </a:lnTo>
                  <a:lnTo>
                    <a:pt x="9705975" y="0"/>
                  </a:lnTo>
                  <a:lnTo>
                    <a:pt x="0" y="0"/>
                  </a:lnTo>
                  <a:lnTo>
                    <a:pt x="0" y="6581902"/>
                  </a:lnTo>
                  <a:close/>
                </a:path>
              </a:pathLst>
            </a:custGeom>
            <a:ln w="76200">
              <a:solidFill>
                <a:srgbClr val="6E2E9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05052" y="918159"/>
            <a:ext cx="1132840" cy="5289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Цель:</a:t>
            </a:r>
          </a:p>
        </p:txBody>
      </p:sp>
      <p:sp>
        <p:nvSpPr>
          <p:cNvPr id="6" name="object 6" descr=""/>
          <p:cNvSpPr txBox="1"/>
          <p:nvPr/>
        </p:nvSpPr>
        <p:spPr>
          <a:xfrm>
            <a:off x="905052" y="1413738"/>
            <a:ext cx="8227059" cy="4529455"/>
          </a:xfrm>
          <a:prstGeom prst="rect">
            <a:avLst/>
          </a:prstGeom>
        </p:spPr>
        <p:txBody>
          <a:bodyPr wrap="square" lIns="0" tIns="140335" rIns="0" bIns="0" rtlCol="0" vert="horz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1105"/>
              </a:spcBef>
              <a:buFont typeface="Times New Roman"/>
              <a:buChar char="•"/>
              <a:tabLst>
                <a:tab pos="469265" algn="l"/>
              </a:tabLst>
            </a:pPr>
            <a:r>
              <a:rPr dirty="0" sz="2900" b="1">
                <a:solidFill>
                  <a:srgbClr val="221F1F"/>
                </a:solidFill>
                <a:latin typeface="Times New Roman"/>
                <a:cs typeface="Times New Roman"/>
              </a:rPr>
              <a:t>Привитие</a:t>
            </a:r>
            <a:r>
              <a:rPr dirty="0" sz="2900" spc="-7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b="1">
                <a:solidFill>
                  <a:srgbClr val="221F1F"/>
                </a:solidFill>
                <a:latin typeface="Times New Roman"/>
                <a:cs typeface="Times New Roman"/>
              </a:rPr>
              <a:t>интереса</a:t>
            </a:r>
            <a:r>
              <a:rPr dirty="0" sz="2900" spc="1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b="1">
                <a:solidFill>
                  <a:srgbClr val="221F1F"/>
                </a:solidFill>
                <a:latin typeface="Times New Roman"/>
                <a:cs typeface="Times New Roman"/>
              </a:rPr>
              <a:t>к</a:t>
            </a:r>
            <a:r>
              <a:rPr dirty="0" sz="2900" spc="-5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spc="-10" b="1">
                <a:solidFill>
                  <a:srgbClr val="221F1F"/>
                </a:solidFill>
                <a:latin typeface="Times New Roman"/>
                <a:cs typeface="Times New Roman"/>
              </a:rPr>
              <a:t>иностранному</a:t>
            </a:r>
            <a:r>
              <a:rPr dirty="0" sz="2900" spc="-3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spc="-10" b="1">
                <a:solidFill>
                  <a:srgbClr val="221F1F"/>
                </a:solidFill>
                <a:latin typeface="Times New Roman"/>
                <a:cs typeface="Times New Roman"/>
              </a:rPr>
              <a:t>языку</a:t>
            </a:r>
            <a:endParaRPr sz="2900">
              <a:latin typeface="Times New Roman"/>
              <a:cs typeface="Times New Roman"/>
            </a:endParaRPr>
          </a:p>
          <a:p>
            <a:pPr marL="469265" indent="-456565">
              <a:lnSpc>
                <a:spcPct val="100000"/>
              </a:lnSpc>
              <a:spcBef>
                <a:spcPts val="1010"/>
              </a:spcBef>
              <a:buFont typeface="Times New Roman"/>
              <a:buChar char="•"/>
              <a:tabLst>
                <a:tab pos="469265" algn="l"/>
              </a:tabLst>
            </a:pPr>
            <a:r>
              <a:rPr dirty="0" sz="2900" b="1">
                <a:solidFill>
                  <a:srgbClr val="221F1F"/>
                </a:solidFill>
                <a:latin typeface="Times New Roman"/>
                <a:cs typeface="Times New Roman"/>
              </a:rPr>
              <a:t>Развитие</a:t>
            </a:r>
            <a:r>
              <a:rPr dirty="0" sz="2900" spc="-6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spc="-10" b="1">
                <a:solidFill>
                  <a:srgbClr val="221F1F"/>
                </a:solidFill>
                <a:latin typeface="Times New Roman"/>
                <a:cs typeface="Times New Roman"/>
              </a:rPr>
              <a:t>творческих</a:t>
            </a:r>
            <a:r>
              <a:rPr dirty="0" sz="2900" spc="-5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b="1">
                <a:solidFill>
                  <a:srgbClr val="221F1F"/>
                </a:solidFill>
                <a:latin typeface="Times New Roman"/>
                <a:cs typeface="Times New Roman"/>
              </a:rPr>
              <a:t>способностей</a:t>
            </a:r>
            <a:r>
              <a:rPr dirty="0" sz="2900" spc="-4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spc="-10" b="1">
                <a:solidFill>
                  <a:srgbClr val="221F1F"/>
                </a:solidFill>
                <a:latin typeface="Times New Roman"/>
                <a:cs typeface="Times New Roman"/>
              </a:rPr>
              <a:t>учащихся</a:t>
            </a:r>
            <a:endParaRPr sz="2900">
              <a:latin typeface="Times New Roman"/>
              <a:cs typeface="Times New Roman"/>
            </a:endParaRPr>
          </a:p>
          <a:p>
            <a:pPr marL="469265" indent="-456565">
              <a:lnSpc>
                <a:spcPct val="100000"/>
              </a:lnSpc>
              <a:spcBef>
                <a:spcPts val="994"/>
              </a:spcBef>
              <a:buFont typeface="Times New Roman"/>
              <a:buChar char="•"/>
              <a:tabLst>
                <a:tab pos="469265" algn="l"/>
              </a:tabLst>
            </a:pPr>
            <a:r>
              <a:rPr dirty="0" sz="2900" b="1">
                <a:solidFill>
                  <a:srgbClr val="221F1F"/>
                </a:solidFill>
                <a:latin typeface="Times New Roman"/>
                <a:cs typeface="Times New Roman"/>
              </a:rPr>
              <a:t>Развитие</a:t>
            </a:r>
            <a:r>
              <a:rPr dirty="0" sz="2900" spc="-5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b="1">
                <a:solidFill>
                  <a:srgbClr val="221F1F"/>
                </a:solidFill>
                <a:latin typeface="Times New Roman"/>
                <a:cs typeface="Times New Roman"/>
              </a:rPr>
              <a:t>памяти</a:t>
            </a:r>
            <a:r>
              <a:rPr dirty="0" sz="2900" spc="-9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b="1">
                <a:solidFill>
                  <a:srgbClr val="221F1F"/>
                </a:solidFill>
                <a:latin typeface="Times New Roman"/>
                <a:cs typeface="Times New Roman"/>
              </a:rPr>
              <a:t>и</a:t>
            </a:r>
            <a:r>
              <a:rPr dirty="0" sz="2900" spc="-5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spc="-10" b="1">
                <a:solidFill>
                  <a:srgbClr val="221F1F"/>
                </a:solidFill>
                <a:latin typeface="Times New Roman"/>
                <a:cs typeface="Times New Roman"/>
              </a:rPr>
              <a:t>внимания</a:t>
            </a:r>
            <a:endParaRPr sz="2900">
              <a:latin typeface="Times New Roman"/>
              <a:cs typeface="Times New Roman"/>
            </a:endParaRPr>
          </a:p>
          <a:p>
            <a:pPr marL="472440" indent="-459740">
              <a:lnSpc>
                <a:spcPct val="100000"/>
              </a:lnSpc>
              <a:spcBef>
                <a:spcPts val="565"/>
              </a:spcBef>
              <a:buFont typeface="Times New Roman"/>
              <a:buChar char="•"/>
              <a:tabLst>
                <a:tab pos="472440" algn="l"/>
              </a:tabLst>
            </a:pPr>
            <a:r>
              <a:rPr dirty="0" sz="2900" b="1">
                <a:solidFill>
                  <a:srgbClr val="221F1F"/>
                </a:solidFill>
                <a:latin typeface="Times New Roman"/>
                <a:cs typeface="Times New Roman"/>
              </a:rPr>
              <a:t>Правильное</a:t>
            </a:r>
            <a:r>
              <a:rPr dirty="0" sz="2900" spc="-3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spc="-20" b="1">
                <a:solidFill>
                  <a:srgbClr val="221F1F"/>
                </a:solidFill>
                <a:latin typeface="Times New Roman"/>
                <a:cs typeface="Times New Roman"/>
              </a:rPr>
              <a:t>использование</a:t>
            </a:r>
            <a:r>
              <a:rPr dirty="0" sz="2900" spc="-6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b="1">
                <a:solidFill>
                  <a:srgbClr val="221F1F"/>
                </a:solidFill>
                <a:latin typeface="Times New Roman"/>
                <a:cs typeface="Times New Roman"/>
              </a:rPr>
              <a:t>ранее</a:t>
            </a:r>
            <a:r>
              <a:rPr dirty="0" sz="2900" spc="-5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spc="-10" b="1">
                <a:solidFill>
                  <a:srgbClr val="221F1F"/>
                </a:solidFill>
                <a:latin typeface="Times New Roman"/>
                <a:cs typeface="Times New Roman"/>
              </a:rPr>
              <a:t>полученных</a:t>
            </a:r>
            <a:endParaRPr sz="2900">
              <a:latin typeface="Times New Roman"/>
              <a:cs typeface="Times New Roman"/>
            </a:endParaRPr>
          </a:p>
          <a:p>
            <a:pPr marL="472440">
              <a:lnSpc>
                <a:spcPct val="100000"/>
              </a:lnSpc>
              <a:spcBef>
                <a:spcPts val="1010"/>
              </a:spcBef>
            </a:pPr>
            <a:r>
              <a:rPr dirty="0" sz="2900" b="1">
                <a:solidFill>
                  <a:srgbClr val="221F1F"/>
                </a:solidFill>
                <a:latin typeface="Times New Roman"/>
                <a:cs typeface="Times New Roman"/>
              </a:rPr>
              <a:t>знаний</a:t>
            </a:r>
            <a:r>
              <a:rPr dirty="0" sz="2900" spc="-4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b="1">
                <a:solidFill>
                  <a:srgbClr val="221F1F"/>
                </a:solidFill>
                <a:latin typeface="Times New Roman"/>
                <a:cs typeface="Times New Roman"/>
              </a:rPr>
              <a:t>и</a:t>
            </a:r>
            <a:r>
              <a:rPr dirty="0" sz="2900" spc="-4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spc="-10" b="1">
                <a:solidFill>
                  <a:srgbClr val="221F1F"/>
                </a:solidFill>
                <a:latin typeface="Times New Roman"/>
                <a:cs typeface="Times New Roman"/>
              </a:rPr>
              <a:t>умений</a:t>
            </a:r>
            <a:endParaRPr sz="2900">
              <a:latin typeface="Times New Roman"/>
              <a:cs typeface="Times New Roman"/>
            </a:endParaRPr>
          </a:p>
          <a:p>
            <a:pPr marL="472440" indent="-459740">
              <a:lnSpc>
                <a:spcPct val="100000"/>
              </a:lnSpc>
              <a:spcBef>
                <a:spcPts val="1010"/>
              </a:spcBef>
              <a:buFont typeface="Times New Roman"/>
              <a:buChar char="•"/>
              <a:tabLst>
                <a:tab pos="472440" algn="l"/>
              </a:tabLst>
            </a:pPr>
            <a:r>
              <a:rPr dirty="0" sz="2900" b="1">
                <a:solidFill>
                  <a:srgbClr val="221F1F"/>
                </a:solidFill>
                <a:latin typeface="Times New Roman"/>
                <a:cs typeface="Times New Roman"/>
              </a:rPr>
              <a:t>Развитие</a:t>
            </a:r>
            <a:r>
              <a:rPr dirty="0" sz="2900" spc="-12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spc="-10" b="1">
                <a:solidFill>
                  <a:srgbClr val="221F1F"/>
                </a:solidFill>
                <a:latin typeface="Times New Roman"/>
                <a:cs typeface="Times New Roman"/>
              </a:rPr>
              <a:t>навыков</a:t>
            </a:r>
            <a:r>
              <a:rPr dirty="0" sz="2900" spc="-12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spc="-10" b="1">
                <a:solidFill>
                  <a:srgbClr val="221F1F"/>
                </a:solidFill>
                <a:latin typeface="Times New Roman"/>
                <a:cs typeface="Times New Roman"/>
              </a:rPr>
              <a:t>монологической</a:t>
            </a:r>
            <a:r>
              <a:rPr dirty="0" sz="2900" spc="-10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spc="-50" b="1">
                <a:solidFill>
                  <a:srgbClr val="221F1F"/>
                </a:solidFill>
                <a:latin typeface="Times New Roman"/>
                <a:cs typeface="Times New Roman"/>
              </a:rPr>
              <a:t>и</a:t>
            </a:r>
            <a:endParaRPr sz="2900">
              <a:latin typeface="Times New Roman"/>
              <a:cs typeface="Times New Roman"/>
            </a:endParaRPr>
          </a:p>
          <a:p>
            <a:pPr marL="472440" marR="58419">
              <a:lnSpc>
                <a:spcPct val="129000"/>
              </a:lnSpc>
              <a:spcBef>
                <a:spcPts val="10"/>
              </a:spcBef>
            </a:pPr>
            <a:r>
              <a:rPr dirty="0" sz="2900" b="1">
                <a:solidFill>
                  <a:srgbClr val="221F1F"/>
                </a:solidFill>
                <a:latin typeface="Times New Roman"/>
                <a:cs typeface="Times New Roman"/>
              </a:rPr>
              <a:t>диалогической</a:t>
            </a:r>
            <a:r>
              <a:rPr dirty="0" sz="2900" spc="-8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b="1">
                <a:solidFill>
                  <a:srgbClr val="221F1F"/>
                </a:solidFill>
                <a:latin typeface="Times New Roman"/>
                <a:cs typeface="Times New Roman"/>
              </a:rPr>
              <a:t>речи</a:t>
            </a:r>
            <a:r>
              <a:rPr dirty="0" sz="2900" spc="-6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b="1">
                <a:solidFill>
                  <a:srgbClr val="221F1F"/>
                </a:solidFill>
                <a:latin typeface="Times New Roman"/>
                <a:cs typeface="Times New Roman"/>
              </a:rPr>
              <a:t>по</a:t>
            </a:r>
            <a:r>
              <a:rPr dirty="0" sz="2900" spc="-5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b="1">
                <a:solidFill>
                  <a:srgbClr val="221F1F"/>
                </a:solidFill>
                <a:latin typeface="Times New Roman"/>
                <a:cs typeface="Times New Roman"/>
              </a:rPr>
              <a:t>теме</a:t>
            </a:r>
            <a:r>
              <a:rPr dirty="0" sz="2900" spc="-7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b="1">
                <a:solidFill>
                  <a:srgbClr val="221F1F"/>
                </a:solidFill>
                <a:latin typeface="Times New Roman"/>
                <a:cs typeface="Times New Roman"/>
              </a:rPr>
              <a:t>«Визит</a:t>
            </a:r>
            <a:r>
              <a:rPr dirty="0" sz="2900" spc="-4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b="1">
                <a:solidFill>
                  <a:srgbClr val="221F1F"/>
                </a:solidFill>
                <a:latin typeface="Times New Roman"/>
                <a:cs typeface="Times New Roman"/>
              </a:rPr>
              <a:t>в</a:t>
            </a:r>
            <a:r>
              <a:rPr dirty="0" sz="2900" spc="-4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spc="-10" b="1">
                <a:solidFill>
                  <a:srgbClr val="221F1F"/>
                </a:solidFill>
                <a:latin typeface="Times New Roman"/>
                <a:cs typeface="Times New Roman"/>
              </a:rPr>
              <a:t>Лондон. Направления»</a:t>
            </a:r>
            <a:endParaRPr sz="2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2952" y="1026667"/>
            <a:ext cx="3522345" cy="5283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5"/>
              <a:t>Методы</a:t>
            </a:r>
            <a:r>
              <a:rPr dirty="0" spc="-170"/>
              <a:t> </a:t>
            </a:r>
            <a:r>
              <a:rPr dirty="0" spc="-10"/>
              <a:t>обучения: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1012952" y="1864563"/>
            <a:ext cx="4666615" cy="44799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100"/>
              </a:spcBef>
              <a:buFont typeface="Times New Roman"/>
              <a:buChar char="•"/>
              <a:tabLst>
                <a:tab pos="469265" algn="l"/>
              </a:tabLst>
            </a:pPr>
            <a:r>
              <a:rPr dirty="0" sz="3000" spc="-35" b="1">
                <a:solidFill>
                  <a:srgbClr val="221F1F"/>
                </a:solidFill>
                <a:latin typeface="Times New Roman"/>
                <a:cs typeface="Times New Roman"/>
              </a:rPr>
              <a:t>Ролевая</a:t>
            </a:r>
            <a:r>
              <a:rPr dirty="0" sz="3000" spc="-14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3000" spc="-20" b="1">
                <a:solidFill>
                  <a:srgbClr val="221F1F"/>
                </a:solidFill>
                <a:latin typeface="Times New Roman"/>
                <a:cs typeface="Times New Roman"/>
              </a:rPr>
              <a:t>игра</a:t>
            </a:r>
            <a:endParaRPr sz="3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405"/>
              </a:spcBef>
            </a:pPr>
            <a:r>
              <a:rPr dirty="0" sz="3300" spc="-20" b="1">
                <a:solidFill>
                  <a:srgbClr val="221F1F"/>
                </a:solidFill>
                <a:latin typeface="Times New Roman"/>
                <a:cs typeface="Times New Roman"/>
              </a:rPr>
              <a:t>Формы</a:t>
            </a:r>
            <a:r>
              <a:rPr dirty="0" sz="3300" spc="-16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3300" spc="-10" b="1">
                <a:solidFill>
                  <a:srgbClr val="221F1F"/>
                </a:solidFill>
                <a:latin typeface="Times New Roman"/>
                <a:cs typeface="Times New Roman"/>
              </a:rPr>
              <a:t>обучения:</a:t>
            </a:r>
            <a:endParaRPr sz="3300">
              <a:latin typeface="Times New Roman"/>
              <a:cs typeface="Times New Roman"/>
            </a:endParaRPr>
          </a:p>
          <a:p>
            <a:pPr marL="469265" indent="-456565">
              <a:lnSpc>
                <a:spcPct val="100000"/>
              </a:lnSpc>
              <a:spcBef>
                <a:spcPts val="2600"/>
              </a:spcBef>
              <a:buFont typeface="Times New Roman"/>
              <a:buChar char="•"/>
              <a:tabLst>
                <a:tab pos="469265" algn="l"/>
              </a:tabLst>
            </a:pPr>
            <a:r>
              <a:rPr dirty="0" sz="3000" b="1">
                <a:solidFill>
                  <a:srgbClr val="221F1F"/>
                </a:solidFill>
                <a:latin typeface="Times New Roman"/>
                <a:cs typeface="Times New Roman"/>
              </a:rPr>
              <a:t>Фронтальная</a:t>
            </a:r>
            <a:r>
              <a:rPr dirty="0" sz="3000" spc="-3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3000" spc="-10" b="1">
                <a:solidFill>
                  <a:srgbClr val="221F1F"/>
                </a:solidFill>
                <a:latin typeface="Times New Roman"/>
                <a:cs typeface="Times New Roman"/>
              </a:rPr>
              <a:t>работа</a:t>
            </a:r>
            <a:endParaRPr sz="3000">
              <a:latin typeface="Times New Roman"/>
              <a:cs typeface="Times New Roman"/>
            </a:endParaRPr>
          </a:p>
          <a:p>
            <a:pPr marL="469265" indent="-456565">
              <a:lnSpc>
                <a:spcPct val="100000"/>
              </a:lnSpc>
              <a:spcBef>
                <a:spcPts val="2705"/>
              </a:spcBef>
              <a:buFont typeface="Times New Roman"/>
              <a:buChar char="•"/>
              <a:tabLst>
                <a:tab pos="469265" algn="l"/>
              </a:tabLst>
            </a:pPr>
            <a:r>
              <a:rPr dirty="0" sz="3000" spc="-40" b="1">
                <a:solidFill>
                  <a:srgbClr val="221F1F"/>
                </a:solidFill>
                <a:latin typeface="Times New Roman"/>
                <a:cs typeface="Times New Roman"/>
              </a:rPr>
              <a:t>Коллективная</a:t>
            </a:r>
            <a:r>
              <a:rPr dirty="0" sz="3000" spc="-9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3000" spc="-10" b="1">
                <a:solidFill>
                  <a:srgbClr val="221F1F"/>
                </a:solidFill>
                <a:latin typeface="Times New Roman"/>
                <a:cs typeface="Times New Roman"/>
              </a:rPr>
              <a:t>работа</a:t>
            </a:r>
            <a:endParaRPr sz="3000">
              <a:latin typeface="Times New Roman"/>
              <a:cs typeface="Times New Roman"/>
            </a:endParaRPr>
          </a:p>
          <a:p>
            <a:pPr marL="469265" indent="-456565">
              <a:lnSpc>
                <a:spcPct val="100000"/>
              </a:lnSpc>
              <a:spcBef>
                <a:spcPts val="2700"/>
              </a:spcBef>
              <a:buFont typeface="Times New Roman"/>
              <a:buChar char="•"/>
              <a:tabLst>
                <a:tab pos="469265" algn="l"/>
              </a:tabLst>
            </a:pPr>
            <a:r>
              <a:rPr dirty="0" sz="3000" b="1">
                <a:solidFill>
                  <a:srgbClr val="221F1F"/>
                </a:solidFill>
                <a:latin typeface="Times New Roman"/>
                <a:cs typeface="Times New Roman"/>
              </a:rPr>
              <a:t>Парная</a:t>
            </a:r>
            <a:r>
              <a:rPr dirty="0" sz="3000" spc="-5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3000" spc="-10" b="1">
                <a:solidFill>
                  <a:srgbClr val="221F1F"/>
                </a:solidFill>
                <a:latin typeface="Times New Roman"/>
                <a:cs typeface="Times New Roman"/>
              </a:rPr>
              <a:t>работа</a:t>
            </a:r>
            <a:endParaRPr sz="3000">
              <a:latin typeface="Times New Roman"/>
              <a:cs typeface="Times New Roman"/>
            </a:endParaRPr>
          </a:p>
          <a:p>
            <a:pPr marL="469265" indent="-456565">
              <a:lnSpc>
                <a:spcPct val="100000"/>
              </a:lnSpc>
              <a:spcBef>
                <a:spcPts val="2700"/>
              </a:spcBef>
              <a:buFont typeface="Times New Roman"/>
              <a:buChar char="•"/>
              <a:tabLst>
                <a:tab pos="469265" algn="l"/>
              </a:tabLst>
            </a:pPr>
            <a:r>
              <a:rPr dirty="0" sz="3000" spc="-10" b="1">
                <a:solidFill>
                  <a:srgbClr val="221F1F"/>
                </a:solidFill>
                <a:latin typeface="Times New Roman"/>
                <a:cs typeface="Times New Roman"/>
              </a:rPr>
              <a:t>Индивидуальная</a:t>
            </a:r>
            <a:r>
              <a:rPr dirty="0" sz="3000" spc="-114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3000" spc="-10" b="1">
                <a:solidFill>
                  <a:srgbClr val="221F1F"/>
                </a:solidFill>
                <a:latin typeface="Times New Roman"/>
                <a:cs typeface="Times New Roman"/>
              </a:rPr>
              <a:t>работа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76985" y="927608"/>
            <a:ext cx="5175250" cy="5283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Структура</a:t>
            </a:r>
            <a:r>
              <a:rPr dirty="0" spc="-130"/>
              <a:t> </a:t>
            </a:r>
            <a:r>
              <a:rPr dirty="0" spc="-35"/>
              <a:t>урока-</a:t>
            </a:r>
            <a:r>
              <a:rPr dirty="0" spc="-10"/>
              <a:t>аукциона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976985" y="1880270"/>
            <a:ext cx="8084184" cy="3011170"/>
          </a:xfrm>
          <a:prstGeom prst="rect">
            <a:avLst/>
          </a:prstGeom>
        </p:spPr>
        <p:txBody>
          <a:bodyPr wrap="square" lIns="0" tIns="152400" rIns="0" bIns="0" rtlCol="0" vert="horz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1200"/>
              </a:spcBef>
              <a:buFont typeface="Times New Roman"/>
              <a:buChar char="•"/>
              <a:tabLst>
                <a:tab pos="469265" algn="l"/>
              </a:tabLst>
            </a:pPr>
            <a:r>
              <a:rPr dirty="0" sz="3000" spc="-10" b="1">
                <a:solidFill>
                  <a:srgbClr val="221F1F"/>
                </a:solidFill>
                <a:latin typeface="Times New Roman"/>
                <a:cs typeface="Times New Roman"/>
              </a:rPr>
              <a:t>Приветствие</a:t>
            </a:r>
            <a:endParaRPr sz="3000">
              <a:latin typeface="Times New Roman"/>
              <a:cs typeface="Times New Roman"/>
            </a:endParaRPr>
          </a:p>
          <a:p>
            <a:pPr marL="469265" indent="-456565">
              <a:lnSpc>
                <a:spcPct val="100000"/>
              </a:lnSpc>
              <a:spcBef>
                <a:spcPts val="1105"/>
              </a:spcBef>
              <a:buFont typeface="Times New Roman"/>
              <a:buChar char="•"/>
              <a:tabLst>
                <a:tab pos="469265" algn="l"/>
              </a:tabLst>
            </a:pPr>
            <a:r>
              <a:rPr dirty="0" sz="3000" spc="-20" b="1">
                <a:solidFill>
                  <a:srgbClr val="221F1F"/>
                </a:solidFill>
                <a:latin typeface="Times New Roman"/>
                <a:cs typeface="Times New Roman"/>
              </a:rPr>
              <a:t>Объяснения</a:t>
            </a:r>
            <a:r>
              <a:rPr dirty="0" sz="3000" spc="-7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3000" b="1">
                <a:solidFill>
                  <a:srgbClr val="221F1F"/>
                </a:solidFill>
                <a:latin typeface="Times New Roman"/>
                <a:cs typeface="Times New Roman"/>
              </a:rPr>
              <a:t>правил</a:t>
            </a:r>
            <a:r>
              <a:rPr dirty="0" sz="3000" spc="-12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3000" spc="-10" b="1">
                <a:solidFill>
                  <a:srgbClr val="221F1F"/>
                </a:solidFill>
                <a:latin typeface="Times New Roman"/>
                <a:cs typeface="Times New Roman"/>
              </a:rPr>
              <a:t>аукциона</a:t>
            </a:r>
            <a:endParaRPr sz="3000">
              <a:latin typeface="Times New Roman"/>
              <a:cs typeface="Times New Roman"/>
            </a:endParaRPr>
          </a:p>
          <a:p>
            <a:pPr marL="469265" indent="-456565">
              <a:lnSpc>
                <a:spcPct val="100000"/>
              </a:lnSpc>
              <a:spcBef>
                <a:spcPts val="1105"/>
              </a:spcBef>
              <a:buFont typeface="Times New Roman"/>
              <a:buChar char="•"/>
              <a:tabLst>
                <a:tab pos="469265" algn="l"/>
              </a:tabLst>
            </a:pPr>
            <a:r>
              <a:rPr dirty="0" sz="3000" spc="-10" b="1">
                <a:solidFill>
                  <a:srgbClr val="221F1F"/>
                </a:solidFill>
                <a:latin typeface="Times New Roman"/>
                <a:cs typeface="Times New Roman"/>
              </a:rPr>
              <a:t>«Продажа»</a:t>
            </a:r>
            <a:r>
              <a:rPr dirty="0" sz="3000" spc="-13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3000" spc="-20" b="1">
                <a:solidFill>
                  <a:srgbClr val="221F1F"/>
                </a:solidFill>
                <a:latin typeface="Times New Roman"/>
                <a:cs typeface="Times New Roman"/>
              </a:rPr>
              <a:t>определенного</a:t>
            </a:r>
            <a:r>
              <a:rPr dirty="0" sz="3000" spc="-14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3000" spc="-10" b="1">
                <a:solidFill>
                  <a:srgbClr val="221F1F"/>
                </a:solidFill>
                <a:latin typeface="Times New Roman"/>
                <a:cs typeface="Times New Roman"/>
              </a:rPr>
              <a:t>количества</a:t>
            </a:r>
            <a:r>
              <a:rPr dirty="0" sz="3000" spc="-12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3000" spc="-10" b="1">
                <a:solidFill>
                  <a:srgbClr val="221F1F"/>
                </a:solidFill>
                <a:latin typeface="Times New Roman"/>
                <a:cs typeface="Times New Roman"/>
              </a:rPr>
              <a:t>лотов</a:t>
            </a:r>
            <a:endParaRPr sz="3000">
              <a:latin typeface="Times New Roman"/>
              <a:cs typeface="Times New Roman"/>
            </a:endParaRPr>
          </a:p>
          <a:p>
            <a:pPr marL="469265" indent="-456565">
              <a:lnSpc>
                <a:spcPct val="100000"/>
              </a:lnSpc>
              <a:spcBef>
                <a:spcPts val="1090"/>
              </a:spcBef>
              <a:buFont typeface="Times New Roman"/>
              <a:buChar char="•"/>
              <a:tabLst>
                <a:tab pos="469265" algn="l"/>
              </a:tabLst>
            </a:pPr>
            <a:r>
              <a:rPr dirty="0" sz="3000" spc="-20" b="1">
                <a:solidFill>
                  <a:srgbClr val="221F1F"/>
                </a:solidFill>
                <a:latin typeface="Times New Roman"/>
                <a:cs typeface="Times New Roman"/>
              </a:rPr>
              <a:t>Музыкальная</a:t>
            </a:r>
            <a:r>
              <a:rPr dirty="0" sz="3000" spc="-9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3000" spc="-10" b="1">
                <a:solidFill>
                  <a:srgbClr val="221F1F"/>
                </a:solidFill>
                <a:latin typeface="Times New Roman"/>
                <a:cs typeface="Times New Roman"/>
              </a:rPr>
              <a:t>пауза</a:t>
            </a:r>
            <a:endParaRPr sz="3000">
              <a:latin typeface="Times New Roman"/>
              <a:cs typeface="Times New Roman"/>
            </a:endParaRPr>
          </a:p>
          <a:p>
            <a:pPr marL="469265" indent="-456565">
              <a:lnSpc>
                <a:spcPct val="100000"/>
              </a:lnSpc>
              <a:spcBef>
                <a:spcPts val="1105"/>
              </a:spcBef>
              <a:buFont typeface="Times New Roman"/>
              <a:buChar char="•"/>
              <a:tabLst>
                <a:tab pos="469265" algn="l"/>
              </a:tabLst>
            </a:pPr>
            <a:r>
              <a:rPr dirty="0" sz="3000" spc="-30" b="1">
                <a:solidFill>
                  <a:srgbClr val="221F1F"/>
                </a:solidFill>
                <a:latin typeface="Times New Roman"/>
                <a:cs typeface="Times New Roman"/>
              </a:rPr>
              <a:t>Подведение</a:t>
            </a:r>
            <a:r>
              <a:rPr dirty="0" sz="3000" spc="-10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3000" spc="-10" b="1">
                <a:solidFill>
                  <a:srgbClr val="221F1F"/>
                </a:solidFill>
                <a:latin typeface="Times New Roman"/>
                <a:cs typeface="Times New Roman"/>
              </a:rPr>
              <a:t>итогов</a:t>
            </a:r>
            <a:endParaRPr sz="3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4645" rIns="0" bIns="0" rtlCol="0" vert="horz">
            <a:spAutoFit/>
          </a:bodyPr>
          <a:lstStyle/>
          <a:p>
            <a:pPr marL="34544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Игровые</a:t>
            </a:r>
            <a:r>
              <a:rPr dirty="0" spc="-130"/>
              <a:t> </a:t>
            </a:r>
            <a:r>
              <a:rPr dirty="0" spc="-10"/>
              <a:t>приемы:</a:t>
            </a:r>
          </a:p>
        </p:txBody>
      </p:sp>
      <p:graphicFrame>
        <p:nvGraphicFramePr>
          <p:cNvPr id="3" name="object 3" descr=""/>
          <p:cNvGraphicFramePr>
            <a:graphicFrameLocks noGrp="1"/>
          </p:cNvGraphicFramePr>
          <p:nvPr/>
        </p:nvGraphicFramePr>
        <p:xfrm>
          <a:off x="1218234" y="2276785"/>
          <a:ext cx="8510905" cy="14452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46020"/>
                <a:gridCol w="2478405"/>
                <a:gridCol w="3509009"/>
              </a:tblGrid>
              <a:tr h="459740">
                <a:tc>
                  <a:txBody>
                    <a:bodyPr/>
                    <a:lstStyle/>
                    <a:p>
                      <a:pPr marL="490220" indent="-458470">
                        <a:lnSpc>
                          <a:spcPts val="3050"/>
                        </a:lnSpc>
                        <a:buFont typeface="Times New Roman"/>
                        <a:buChar char="•"/>
                        <a:tabLst>
                          <a:tab pos="490220" algn="l"/>
                        </a:tabLst>
                      </a:pPr>
                      <a:r>
                        <a:rPr dirty="0" sz="2800" spc="-10" b="1">
                          <a:solidFill>
                            <a:srgbClr val="221F1F"/>
                          </a:solidFill>
                          <a:latin typeface="Times New Roman"/>
                          <a:cs typeface="Times New Roman"/>
                        </a:rPr>
                        <a:t>Языковая,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60960">
                        <a:lnSpc>
                          <a:spcPts val="3050"/>
                        </a:lnSpc>
                      </a:pPr>
                      <a:r>
                        <a:rPr dirty="0" sz="2800" spc="-10" b="1">
                          <a:solidFill>
                            <a:srgbClr val="221F1F"/>
                          </a:solidFill>
                          <a:latin typeface="Times New Roman"/>
                          <a:cs typeface="Times New Roman"/>
                        </a:rPr>
                        <a:t>развивающая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4765">
                        <a:lnSpc>
                          <a:spcPts val="3050"/>
                        </a:lnSpc>
                        <a:tabLst>
                          <a:tab pos="1061720" algn="l"/>
                          <a:tab pos="1883410" algn="l"/>
                        </a:tabLst>
                      </a:pPr>
                      <a:r>
                        <a:rPr dirty="0" sz="2800" spc="-20" b="1">
                          <a:solidFill>
                            <a:srgbClr val="221F1F"/>
                          </a:solidFill>
                          <a:latin typeface="Times New Roman"/>
                          <a:cs typeface="Times New Roman"/>
                        </a:rPr>
                        <a:t>игра</a:t>
                      </a:r>
                      <a:r>
                        <a:rPr dirty="0" sz="2800" b="1">
                          <a:solidFill>
                            <a:srgbClr val="221F1F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dirty="0" sz="2800" spc="-25" b="1">
                          <a:solidFill>
                            <a:srgbClr val="221F1F"/>
                          </a:solidFill>
                          <a:latin typeface="Times New Roman"/>
                          <a:cs typeface="Times New Roman"/>
                        </a:rPr>
                        <a:t>(на</a:t>
                      </a:r>
                      <a:r>
                        <a:rPr dirty="0" sz="2800" b="1">
                          <a:solidFill>
                            <a:srgbClr val="221F1F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dirty="0" sz="2800" spc="-10" b="1">
                          <a:solidFill>
                            <a:srgbClr val="221F1F"/>
                          </a:solidFill>
                          <a:latin typeface="Times New Roman"/>
                          <a:cs typeface="Times New Roman"/>
                        </a:rPr>
                        <a:t>развитие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526415"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800" spc="-10" b="1">
                          <a:solidFill>
                            <a:srgbClr val="221F1F"/>
                          </a:solidFill>
                          <a:latin typeface="Times New Roman"/>
                          <a:cs typeface="Times New Roman"/>
                        </a:rPr>
                        <a:t>фонетических,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27305"/>
                </a:tc>
                <a:tc>
                  <a:txBody>
                    <a:bodyPr/>
                    <a:lstStyle/>
                    <a:p>
                      <a:pPr marL="31559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dirty="0" sz="2800" spc="-10" b="1">
                          <a:solidFill>
                            <a:srgbClr val="221F1F"/>
                          </a:solidFill>
                          <a:latin typeface="Times New Roman"/>
                          <a:cs typeface="Times New Roman"/>
                        </a:rPr>
                        <a:t>лексических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27305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215"/>
                        </a:spcBef>
                        <a:tabLst>
                          <a:tab pos="568325" algn="l"/>
                        </a:tabLst>
                      </a:pPr>
                      <a:r>
                        <a:rPr dirty="0" sz="2800" spc="-50" b="1">
                          <a:solidFill>
                            <a:srgbClr val="221F1F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dirty="0" sz="2800" b="1">
                          <a:solidFill>
                            <a:srgbClr val="221F1F"/>
                          </a:solidFill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dirty="0" sz="2800" spc="-10" b="1">
                          <a:solidFill>
                            <a:srgbClr val="221F1F"/>
                          </a:solidFill>
                          <a:latin typeface="Times New Roman"/>
                          <a:cs typeface="Times New Roman"/>
                        </a:rPr>
                        <a:t>грамматических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27305"/>
                </a:tc>
              </a:tr>
              <a:tr h="459105">
                <a:tc>
                  <a:txBody>
                    <a:bodyPr/>
                    <a:lstStyle/>
                    <a:p>
                      <a:pPr marL="33020">
                        <a:lnSpc>
                          <a:spcPts val="3304"/>
                        </a:lnSpc>
                        <a:spcBef>
                          <a:spcPts val="215"/>
                        </a:spcBef>
                      </a:pPr>
                      <a:r>
                        <a:rPr dirty="0" sz="2800" spc="-10" b="1">
                          <a:solidFill>
                            <a:srgbClr val="221F1F"/>
                          </a:solidFill>
                          <a:latin typeface="Times New Roman"/>
                          <a:cs typeface="Times New Roman"/>
                        </a:rPr>
                        <a:t>навыков)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2730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4" name="object 4" descr=""/>
          <p:cNvSpPr txBox="1"/>
          <p:nvPr/>
        </p:nvSpPr>
        <p:spPr>
          <a:xfrm>
            <a:off x="1237894" y="4196359"/>
            <a:ext cx="8396605" cy="16262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 indent="-9525">
              <a:lnSpc>
                <a:spcPct val="125000"/>
              </a:lnSpc>
              <a:spcBef>
                <a:spcPts val="100"/>
              </a:spcBef>
              <a:buSzPct val="96428"/>
              <a:buFont typeface="Times New Roman"/>
              <a:buChar char="•"/>
              <a:tabLst>
                <a:tab pos="136525" algn="l"/>
              </a:tabLst>
            </a:pPr>
            <a:r>
              <a:rPr dirty="0" sz="2800" b="1">
                <a:solidFill>
                  <a:srgbClr val="221F1F"/>
                </a:solidFill>
                <a:latin typeface="Times New Roman"/>
                <a:cs typeface="Times New Roman"/>
              </a:rPr>
              <a:t>	</a:t>
            </a:r>
            <a:r>
              <a:rPr dirty="0" sz="2800" b="1">
                <a:solidFill>
                  <a:srgbClr val="221F1F"/>
                </a:solidFill>
                <a:latin typeface="Times New Roman"/>
                <a:cs typeface="Times New Roman"/>
              </a:rPr>
              <a:t>Речевая,</a:t>
            </a:r>
            <a:r>
              <a:rPr dirty="0" sz="2800" spc="535" b="1">
                <a:solidFill>
                  <a:srgbClr val="221F1F"/>
                </a:solidFill>
                <a:latin typeface="Times New Roman"/>
                <a:cs typeface="Times New Roman"/>
              </a:rPr>
              <a:t>   </a:t>
            </a:r>
            <a:r>
              <a:rPr dirty="0" sz="2800" b="1">
                <a:solidFill>
                  <a:srgbClr val="221F1F"/>
                </a:solidFill>
                <a:latin typeface="Times New Roman"/>
                <a:cs typeface="Times New Roman"/>
              </a:rPr>
              <a:t>развивающая</a:t>
            </a:r>
            <a:r>
              <a:rPr dirty="0" sz="2800" spc="545" b="1">
                <a:solidFill>
                  <a:srgbClr val="221F1F"/>
                </a:solidFill>
                <a:latin typeface="Times New Roman"/>
                <a:cs typeface="Times New Roman"/>
              </a:rPr>
              <a:t>   </a:t>
            </a:r>
            <a:r>
              <a:rPr dirty="0" sz="2800" b="1">
                <a:solidFill>
                  <a:srgbClr val="221F1F"/>
                </a:solidFill>
                <a:latin typeface="Times New Roman"/>
                <a:cs typeface="Times New Roman"/>
              </a:rPr>
              <a:t>игра</a:t>
            </a:r>
            <a:r>
              <a:rPr dirty="0" sz="2800" spc="550" b="1">
                <a:solidFill>
                  <a:srgbClr val="221F1F"/>
                </a:solidFill>
                <a:latin typeface="Times New Roman"/>
                <a:cs typeface="Times New Roman"/>
              </a:rPr>
              <a:t>   </a:t>
            </a:r>
            <a:r>
              <a:rPr dirty="0" sz="2800" b="1">
                <a:solidFill>
                  <a:srgbClr val="221F1F"/>
                </a:solidFill>
                <a:latin typeface="Times New Roman"/>
                <a:cs typeface="Times New Roman"/>
              </a:rPr>
              <a:t>(на</a:t>
            </a:r>
            <a:r>
              <a:rPr dirty="0" sz="2800" spc="555" b="1">
                <a:solidFill>
                  <a:srgbClr val="221F1F"/>
                </a:solidFill>
                <a:latin typeface="Times New Roman"/>
                <a:cs typeface="Times New Roman"/>
              </a:rPr>
              <a:t>   </a:t>
            </a:r>
            <a:r>
              <a:rPr dirty="0" sz="2800" spc="-10" b="1">
                <a:solidFill>
                  <a:srgbClr val="221F1F"/>
                </a:solidFill>
                <a:latin typeface="Times New Roman"/>
                <a:cs typeface="Times New Roman"/>
              </a:rPr>
              <a:t>развитие </a:t>
            </a:r>
            <a:r>
              <a:rPr dirty="0" sz="2800" b="1">
                <a:solidFill>
                  <a:srgbClr val="221F1F"/>
                </a:solidFill>
                <a:latin typeface="Times New Roman"/>
                <a:cs typeface="Times New Roman"/>
              </a:rPr>
              <a:t>внимания,</a:t>
            </a:r>
            <a:r>
              <a:rPr dirty="0" sz="2800" spc="40" b="1">
                <a:solidFill>
                  <a:srgbClr val="221F1F"/>
                </a:solidFill>
                <a:latin typeface="Times New Roman"/>
                <a:cs typeface="Times New Roman"/>
              </a:rPr>
              <a:t>  </a:t>
            </a:r>
            <a:r>
              <a:rPr dirty="0" sz="2800" b="1">
                <a:solidFill>
                  <a:srgbClr val="221F1F"/>
                </a:solidFill>
                <a:latin typeface="Times New Roman"/>
                <a:cs typeface="Times New Roman"/>
              </a:rPr>
              <a:t>памяти,</a:t>
            </a:r>
            <a:r>
              <a:rPr dirty="0" sz="2800" spc="45" b="1">
                <a:solidFill>
                  <a:srgbClr val="221F1F"/>
                </a:solidFill>
                <a:latin typeface="Times New Roman"/>
                <a:cs typeface="Times New Roman"/>
              </a:rPr>
              <a:t>  </a:t>
            </a:r>
            <a:r>
              <a:rPr dirty="0" sz="2800" b="1">
                <a:solidFill>
                  <a:srgbClr val="221F1F"/>
                </a:solidFill>
                <a:latin typeface="Times New Roman"/>
                <a:cs typeface="Times New Roman"/>
              </a:rPr>
              <a:t>мышления;</a:t>
            </a:r>
            <a:r>
              <a:rPr dirty="0" sz="2800" spc="45" b="1">
                <a:solidFill>
                  <a:srgbClr val="221F1F"/>
                </a:solidFill>
                <a:latin typeface="Times New Roman"/>
                <a:cs typeface="Times New Roman"/>
              </a:rPr>
              <a:t>  </a:t>
            </a:r>
            <a:r>
              <a:rPr dirty="0" sz="2800" b="1">
                <a:solidFill>
                  <a:srgbClr val="221F1F"/>
                </a:solidFill>
                <a:latin typeface="Times New Roman"/>
                <a:cs typeface="Times New Roman"/>
              </a:rPr>
              <a:t>умение</a:t>
            </a:r>
            <a:r>
              <a:rPr dirty="0" sz="2800" spc="30" b="1">
                <a:solidFill>
                  <a:srgbClr val="221F1F"/>
                </a:solidFill>
                <a:latin typeface="Times New Roman"/>
                <a:cs typeface="Times New Roman"/>
              </a:rPr>
              <a:t>  </a:t>
            </a:r>
            <a:r>
              <a:rPr dirty="0" sz="2800" spc="-10" b="1">
                <a:solidFill>
                  <a:srgbClr val="221F1F"/>
                </a:solidFill>
                <a:latin typeface="Times New Roman"/>
                <a:cs typeface="Times New Roman"/>
              </a:rPr>
              <a:t>говорить, </a:t>
            </a:r>
            <a:r>
              <a:rPr dirty="0" sz="2800" spc="-25" b="1">
                <a:solidFill>
                  <a:srgbClr val="221F1F"/>
                </a:solidFill>
                <a:latin typeface="Times New Roman"/>
                <a:cs typeface="Times New Roman"/>
              </a:rPr>
              <a:t>общаться;</a:t>
            </a:r>
            <a:r>
              <a:rPr dirty="0" sz="2800" spc="-13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800" spc="-40" b="1">
                <a:solidFill>
                  <a:srgbClr val="221F1F"/>
                </a:solidFill>
                <a:latin typeface="Times New Roman"/>
                <a:cs typeface="Times New Roman"/>
              </a:rPr>
              <a:t>возможность</a:t>
            </a:r>
            <a:r>
              <a:rPr dirty="0" sz="2800" spc="-9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800" b="1">
                <a:solidFill>
                  <a:srgbClr val="221F1F"/>
                </a:solidFill>
                <a:latin typeface="Times New Roman"/>
                <a:cs typeface="Times New Roman"/>
              </a:rPr>
              <a:t>приобрести</a:t>
            </a:r>
            <a:r>
              <a:rPr dirty="0" sz="2800" spc="-6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800" spc="-25" b="1">
                <a:solidFill>
                  <a:srgbClr val="221F1F"/>
                </a:solidFill>
                <a:latin typeface="Times New Roman"/>
                <a:cs typeface="Times New Roman"/>
              </a:rPr>
              <a:t>новые</a:t>
            </a:r>
            <a:r>
              <a:rPr dirty="0" sz="2800" spc="-10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800" spc="-10" b="1">
                <a:solidFill>
                  <a:srgbClr val="221F1F"/>
                </a:solidFill>
                <a:latin typeface="Times New Roman"/>
                <a:cs typeface="Times New Roman"/>
              </a:rPr>
              <a:t>знания)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03808" y="1044702"/>
            <a:ext cx="1480185" cy="5283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Задачи: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1003808" y="1979422"/>
            <a:ext cx="8460105" cy="359346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 indent="-6985">
              <a:lnSpc>
                <a:spcPct val="100000"/>
              </a:lnSpc>
              <a:spcBef>
                <a:spcPts val="105"/>
              </a:spcBef>
              <a:buSzPct val="96551"/>
              <a:buAutoNum type="arabicParenR"/>
              <a:tabLst>
                <a:tab pos="314960" algn="l"/>
              </a:tabLst>
            </a:pPr>
            <a:r>
              <a:rPr dirty="0" sz="2900" spc="-30" b="1">
                <a:solidFill>
                  <a:srgbClr val="221F1F"/>
                </a:solidFill>
                <a:latin typeface="Times New Roman"/>
                <a:cs typeface="Times New Roman"/>
              </a:rPr>
              <a:t>	</a:t>
            </a:r>
            <a:r>
              <a:rPr dirty="0" sz="2900" spc="-30" b="1">
                <a:solidFill>
                  <a:srgbClr val="221F1F"/>
                </a:solidFill>
                <a:latin typeface="Times New Roman"/>
                <a:cs typeface="Times New Roman"/>
              </a:rPr>
              <a:t>использование</a:t>
            </a:r>
            <a:r>
              <a:rPr dirty="0" sz="2900" spc="-14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b="1">
                <a:solidFill>
                  <a:srgbClr val="221F1F"/>
                </a:solidFill>
                <a:latin typeface="Times New Roman"/>
                <a:cs typeface="Times New Roman"/>
              </a:rPr>
              <a:t>нетрадиционных</a:t>
            </a:r>
            <a:r>
              <a:rPr dirty="0" sz="2900" spc="-14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b="1">
                <a:solidFill>
                  <a:srgbClr val="221F1F"/>
                </a:solidFill>
                <a:latin typeface="Times New Roman"/>
                <a:cs typeface="Times New Roman"/>
              </a:rPr>
              <a:t>форм</a:t>
            </a:r>
            <a:r>
              <a:rPr dirty="0" sz="2900" spc="-12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spc="-10" b="1">
                <a:solidFill>
                  <a:srgbClr val="221F1F"/>
                </a:solidFill>
                <a:latin typeface="Times New Roman"/>
                <a:cs typeface="Times New Roman"/>
              </a:rPr>
              <a:t>работы</a:t>
            </a:r>
            <a:r>
              <a:rPr dirty="0" sz="2900" spc="-13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spc="-25" b="1">
                <a:solidFill>
                  <a:srgbClr val="221F1F"/>
                </a:solidFill>
                <a:latin typeface="Times New Roman"/>
                <a:cs typeface="Times New Roman"/>
              </a:rPr>
              <a:t>на </a:t>
            </a:r>
            <a:r>
              <a:rPr dirty="0" sz="2900" b="1">
                <a:solidFill>
                  <a:srgbClr val="221F1F"/>
                </a:solidFill>
                <a:latin typeface="Times New Roman"/>
                <a:cs typeface="Times New Roman"/>
              </a:rPr>
              <a:t>уроках</a:t>
            </a:r>
            <a:r>
              <a:rPr dirty="0" sz="2900" spc="-14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spc="-55" b="1">
                <a:solidFill>
                  <a:srgbClr val="221F1F"/>
                </a:solidFill>
                <a:latin typeface="Times New Roman"/>
                <a:cs typeface="Times New Roman"/>
              </a:rPr>
              <a:t>английского</a:t>
            </a:r>
            <a:r>
              <a:rPr dirty="0" sz="2900" spc="-12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spc="-10" b="1">
                <a:solidFill>
                  <a:srgbClr val="221F1F"/>
                </a:solidFill>
                <a:latin typeface="Times New Roman"/>
                <a:cs typeface="Times New Roman"/>
              </a:rPr>
              <a:t>языка;</a:t>
            </a:r>
            <a:endParaRPr sz="2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65"/>
              </a:spcBef>
              <a:buClr>
                <a:srgbClr val="221F1F"/>
              </a:buClr>
              <a:buFont typeface="Times New Roman"/>
              <a:buAutoNum type="arabicParenR"/>
            </a:pPr>
            <a:endParaRPr sz="2900">
              <a:latin typeface="Times New Roman"/>
              <a:cs typeface="Times New Roman"/>
            </a:endParaRPr>
          </a:p>
          <a:p>
            <a:pPr marL="12700" marR="394970" indent="-6985">
              <a:lnSpc>
                <a:spcPct val="100000"/>
              </a:lnSpc>
              <a:buSzPct val="96551"/>
              <a:buAutoNum type="arabicParenR"/>
              <a:tabLst>
                <a:tab pos="314960" algn="l"/>
              </a:tabLst>
            </a:pPr>
            <a:r>
              <a:rPr dirty="0" sz="2900" spc="-20" b="1">
                <a:solidFill>
                  <a:srgbClr val="221F1F"/>
                </a:solidFill>
                <a:latin typeface="Times New Roman"/>
                <a:cs typeface="Times New Roman"/>
              </a:rPr>
              <a:t>	</a:t>
            </a:r>
            <a:r>
              <a:rPr dirty="0" sz="2900" spc="-20" b="1">
                <a:solidFill>
                  <a:srgbClr val="221F1F"/>
                </a:solidFill>
                <a:latin typeface="Times New Roman"/>
                <a:cs typeface="Times New Roman"/>
              </a:rPr>
              <a:t>повышение</a:t>
            </a:r>
            <a:r>
              <a:rPr dirty="0" sz="2900" spc="-6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b="1">
                <a:solidFill>
                  <a:srgbClr val="221F1F"/>
                </a:solidFill>
                <a:latin typeface="Times New Roman"/>
                <a:cs typeface="Times New Roman"/>
              </a:rPr>
              <a:t>интереса</a:t>
            </a:r>
            <a:r>
              <a:rPr dirty="0" sz="2900" spc="1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spc="-20" b="1">
                <a:solidFill>
                  <a:srgbClr val="221F1F"/>
                </a:solidFill>
                <a:latin typeface="Times New Roman"/>
                <a:cs typeface="Times New Roman"/>
              </a:rPr>
              <a:t>учащихся</a:t>
            </a:r>
            <a:r>
              <a:rPr dirty="0" sz="2900" spc="-5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b="1">
                <a:solidFill>
                  <a:srgbClr val="221F1F"/>
                </a:solidFill>
                <a:latin typeface="Times New Roman"/>
                <a:cs typeface="Times New Roman"/>
              </a:rPr>
              <a:t>к</a:t>
            </a:r>
            <a:r>
              <a:rPr dirty="0" sz="2900" spc="-2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spc="-45" b="1">
                <a:solidFill>
                  <a:srgbClr val="221F1F"/>
                </a:solidFill>
                <a:latin typeface="Times New Roman"/>
                <a:cs typeface="Times New Roman"/>
              </a:rPr>
              <a:t>английскому </a:t>
            </a:r>
            <a:r>
              <a:rPr dirty="0" sz="2900" spc="-10" b="1">
                <a:solidFill>
                  <a:srgbClr val="221F1F"/>
                </a:solidFill>
                <a:latin typeface="Times New Roman"/>
                <a:cs typeface="Times New Roman"/>
              </a:rPr>
              <a:t>языку;</a:t>
            </a:r>
            <a:endParaRPr sz="2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65"/>
              </a:spcBef>
              <a:buClr>
                <a:srgbClr val="221F1F"/>
              </a:buClr>
              <a:buFont typeface="Times New Roman"/>
              <a:buAutoNum type="arabicParenR"/>
            </a:pPr>
            <a:endParaRPr sz="2900">
              <a:latin typeface="Times New Roman"/>
              <a:cs typeface="Times New Roman"/>
            </a:endParaRPr>
          </a:p>
          <a:p>
            <a:pPr marL="12700" marR="95250" indent="-8255">
              <a:lnSpc>
                <a:spcPct val="100000"/>
              </a:lnSpc>
              <a:spcBef>
                <a:spcPts val="5"/>
              </a:spcBef>
              <a:buSzPct val="96551"/>
              <a:buAutoNum type="arabicParenR"/>
              <a:tabLst>
                <a:tab pos="313690" algn="l"/>
              </a:tabLst>
            </a:pPr>
            <a:r>
              <a:rPr dirty="0" sz="2900" spc="-40" b="1">
                <a:solidFill>
                  <a:srgbClr val="221F1F"/>
                </a:solidFill>
                <a:latin typeface="Times New Roman"/>
                <a:cs typeface="Times New Roman"/>
              </a:rPr>
              <a:t>	</a:t>
            </a:r>
            <a:r>
              <a:rPr dirty="0" sz="2900" spc="-40" b="1">
                <a:solidFill>
                  <a:srgbClr val="221F1F"/>
                </a:solidFill>
                <a:latin typeface="Times New Roman"/>
                <a:cs typeface="Times New Roman"/>
              </a:rPr>
              <a:t>усовершенствование</a:t>
            </a:r>
            <a:r>
              <a:rPr dirty="0" sz="2900" spc="-4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spc="-10" b="1">
                <a:solidFill>
                  <a:srgbClr val="221F1F"/>
                </a:solidFill>
                <a:latin typeface="Times New Roman"/>
                <a:cs typeface="Times New Roman"/>
              </a:rPr>
              <a:t>речевых</a:t>
            </a:r>
            <a:r>
              <a:rPr dirty="0" sz="2900" spc="-11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spc="-10" b="1">
                <a:solidFill>
                  <a:srgbClr val="221F1F"/>
                </a:solidFill>
                <a:latin typeface="Times New Roman"/>
                <a:cs typeface="Times New Roman"/>
              </a:rPr>
              <a:t>умений</a:t>
            </a:r>
            <a:r>
              <a:rPr dirty="0" sz="2900" spc="-10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b="1">
                <a:solidFill>
                  <a:srgbClr val="221F1F"/>
                </a:solidFill>
                <a:latin typeface="Times New Roman"/>
                <a:cs typeface="Times New Roman"/>
              </a:rPr>
              <a:t>и</a:t>
            </a:r>
            <a:r>
              <a:rPr dirty="0" sz="2900" spc="-6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spc="-10" b="1">
                <a:solidFill>
                  <a:srgbClr val="221F1F"/>
                </a:solidFill>
                <a:latin typeface="Times New Roman"/>
                <a:cs typeface="Times New Roman"/>
              </a:rPr>
              <a:t>навыков </a:t>
            </a:r>
            <a:r>
              <a:rPr dirty="0" sz="2900" b="1">
                <a:solidFill>
                  <a:srgbClr val="221F1F"/>
                </a:solidFill>
                <a:latin typeface="Times New Roman"/>
                <a:cs typeface="Times New Roman"/>
              </a:rPr>
              <a:t>по</a:t>
            </a:r>
            <a:r>
              <a:rPr dirty="0" sz="2900" spc="-9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b="1">
                <a:solidFill>
                  <a:srgbClr val="221F1F"/>
                </a:solidFill>
                <a:latin typeface="Times New Roman"/>
                <a:cs typeface="Times New Roman"/>
              </a:rPr>
              <a:t>определенной</a:t>
            </a:r>
            <a:r>
              <a:rPr dirty="0" sz="2900" spc="-10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spc="-10" b="1">
                <a:solidFill>
                  <a:srgbClr val="221F1F"/>
                </a:solidFill>
                <a:latin typeface="Times New Roman"/>
                <a:cs typeface="Times New Roman"/>
              </a:rPr>
              <a:t>теме.</a:t>
            </a:r>
            <a:endParaRPr sz="2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7991" y="481583"/>
            <a:ext cx="4038600" cy="3352800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41391" y="481583"/>
            <a:ext cx="4953000" cy="3429000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7991" y="4009644"/>
            <a:ext cx="4038600" cy="2942843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69991" y="4056888"/>
            <a:ext cx="4495800" cy="28956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18988" y="3933444"/>
            <a:ext cx="4341875" cy="3054095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18988" y="656843"/>
            <a:ext cx="4332732" cy="3163824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4191" y="669035"/>
            <a:ext cx="4191000" cy="3151631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4276" y="3933444"/>
            <a:ext cx="4282440" cy="305409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2997" y="1134313"/>
            <a:ext cx="1405255" cy="5289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Вывод: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1072997" y="2069719"/>
            <a:ext cx="8830310" cy="26784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2900" spc="-5" b="1">
                <a:solidFill>
                  <a:srgbClr val="221F1F"/>
                </a:solidFill>
                <a:latin typeface="Times New Roman"/>
                <a:cs typeface="Times New Roman"/>
              </a:rPr>
              <a:t>Учащиеся</a:t>
            </a:r>
            <a:r>
              <a:rPr dirty="0" sz="2900" spc="819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spc="-30" b="1">
                <a:solidFill>
                  <a:srgbClr val="221F1F"/>
                </a:solidFill>
                <a:latin typeface="Times New Roman"/>
                <a:cs typeface="Times New Roman"/>
              </a:rPr>
              <a:t>получают</a:t>
            </a:r>
            <a:r>
              <a:rPr dirty="0" sz="2900" spc="80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spc="-45" b="1">
                <a:solidFill>
                  <a:srgbClr val="221F1F"/>
                </a:solidFill>
                <a:latin typeface="Times New Roman"/>
                <a:cs typeface="Times New Roman"/>
              </a:rPr>
              <a:t>достаточно</a:t>
            </a:r>
            <a:r>
              <a:rPr dirty="0" sz="2900" spc="78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spc="-5" b="1">
                <a:solidFill>
                  <a:srgbClr val="221F1F"/>
                </a:solidFill>
                <a:latin typeface="Times New Roman"/>
                <a:cs typeface="Times New Roman"/>
              </a:rPr>
              <a:t>в</a:t>
            </a:r>
            <a:r>
              <a:rPr dirty="0" sz="2900" spc="-15" b="1">
                <a:solidFill>
                  <a:srgbClr val="221F1F"/>
                </a:solidFill>
                <a:latin typeface="Times New Roman"/>
                <a:cs typeface="Times New Roman"/>
              </a:rPr>
              <a:t>р</a:t>
            </a:r>
            <a:r>
              <a:rPr dirty="0" sz="2900" spc="-5" b="1">
                <a:solidFill>
                  <a:srgbClr val="221F1F"/>
                </a:solidFill>
                <a:latin typeface="Times New Roman"/>
                <a:cs typeface="Times New Roman"/>
              </a:rPr>
              <a:t>емен</a:t>
            </a:r>
            <a:r>
              <a:rPr dirty="0" sz="2900" b="1">
                <a:solidFill>
                  <a:srgbClr val="221F1F"/>
                </a:solidFill>
                <a:latin typeface="Times New Roman"/>
                <a:cs typeface="Times New Roman"/>
              </a:rPr>
              <a:t>и</a:t>
            </a:r>
            <a:r>
              <a:rPr dirty="0" sz="2900" spc="78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spc="-40" b="1">
                <a:solidFill>
                  <a:srgbClr val="221F1F"/>
                </a:solidFill>
                <a:latin typeface="Times New Roman"/>
                <a:cs typeface="Times New Roman"/>
              </a:rPr>
              <a:t>работать</a:t>
            </a:r>
            <a:r>
              <a:rPr dirty="0" sz="2900" spc="-1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spc="-25" b="1">
                <a:solidFill>
                  <a:srgbClr val="221F1F"/>
                </a:solidFill>
                <a:latin typeface="Times New Roman"/>
                <a:cs typeface="Times New Roman"/>
              </a:rPr>
              <a:t>самостоятельно,</a:t>
            </a:r>
            <a:r>
              <a:rPr dirty="0" sz="2900" spc="570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spc="-30" b="1">
                <a:solidFill>
                  <a:srgbClr val="221F1F"/>
                </a:solidFill>
                <a:latin typeface="Times New Roman"/>
                <a:cs typeface="Times New Roman"/>
              </a:rPr>
              <a:t>учатся</a:t>
            </a:r>
            <a:r>
              <a:rPr dirty="0" sz="2900" spc="568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spc="-25" b="1">
                <a:solidFill>
                  <a:srgbClr val="221F1F"/>
                </a:solidFill>
                <a:latin typeface="Times New Roman"/>
                <a:cs typeface="Times New Roman"/>
              </a:rPr>
              <a:t>самопланированию,</a:t>
            </a:r>
            <a:r>
              <a:rPr dirty="0" sz="290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spc="-15" b="1">
                <a:solidFill>
                  <a:srgbClr val="221F1F"/>
                </a:solidFill>
                <a:latin typeface="Times New Roman"/>
                <a:cs typeface="Times New Roman"/>
              </a:rPr>
              <a:t>самоорганизации,</a:t>
            </a:r>
            <a:r>
              <a:rPr dirty="0" sz="2900" spc="212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spc="-20" b="1">
                <a:solidFill>
                  <a:srgbClr val="221F1F"/>
                </a:solidFill>
                <a:latin typeface="Times New Roman"/>
                <a:cs typeface="Times New Roman"/>
              </a:rPr>
              <a:t>самоконтролю</a:t>
            </a:r>
            <a:r>
              <a:rPr dirty="0" sz="2900" spc="213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spc="-20" b="1">
                <a:solidFill>
                  <a:srgbClr val="221F1F"/>
                </a:solidFill>
                <a:latin typeface="Times New Roman"/>
                <a:cs typeface="Times New Roman"/>
              </a:rPr>
              <a:t>и</a:t>
            </a:r>
            <a:r>
              <a:rPr dirty="0" sz="2900" spc="213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spc="-15" b="1">
                <a:solidFill>
                  <a:srgbClr val="221F1F"/>
                </a:solidFill>
                <a:latin typeface="Times New Roman"/>
                <a:cs typeface="Times New Roman"/>
              </a:rPr>
              <a:t>самооценки.</a:t>
            </a:r>
            <a:r>
              <a:rPr dirty="0" sz="290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spc="-15" b="1">
                <a:solidFill>
                  <a:srgbClr val="221F1F"/>
                </a:solidFill>
                <a:latin typeface="Times New Roman"/>
                <a:cs typeface="Times New Roman"/>
              </a:rPr>
              <a:t>Э</a:t>
            </a:r>
            <a:r>
              <a:rPr dirty="0" sz="2900" spc="-75" b="1">
                <a:solidFill>
                  <a:srgbClr val="221F1F"/>
                </a:solidFill>
                <a:latin typeface="Times New Roman"/>
                <a:cs typeface="Times New Roman"/>
              </a:rPr>
              <a:t>т</a:t>
            </a:r>
            <a:r>
              <a:rPr dirty="0" sz="2900" b="1">
                <a:solidFill>
                  <a:srgbClr val="221F1F"/>
                </a:solidFill>
                <a:latin typeface="Times New Roman"/>
                <a:cs typeface="Times New Roman"/>
              </a:rPr>
              <a:t>о</a:t>
            </a:r>
            <a:r>
              <a:rPr dirty="0" sz="2900" spc="-28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spc="-20" b="1">
                <a:solidFill>
                  <a:srgbClr val="221F1F"/>
                </a:solidFill>
                <a:latin typeface="Times New Roman"/>
                <a:cs typeface="Times New Roman"/>
              </a:rPr>
              <a:t>и</a:t>
            </a:r>
            <a:r>
              <a:rPr dirty="0" sz="2900" spc="-29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b="1">
                <a:solidFill>
                  <a:srgbClr val="221F1F"/>
                </a:solidFill>
                <a:latin typeface="Times New Roman"/>
                <a:cs typeface="Times New Roman"/>
              </a:rPr>
              <a:t>да</a:t>
            </a:r>
            <a:r>
              <a:rPr dirty="0" sz="2900" spc="-15" b="1">
                <a:solidFill>
                  <a:srgbClr val="221F1F"/>
                </a:solidFill>
                <a:latin typeface="Times New Roman"/>
                <a:cs typeface="Times New Roman"/>
              </a:rPr>
              <a:t>е</a:t>
            </a:r>
            <a:r>
              <a:rPr dirty="0" sz="2900" b="1">
                <a:solidFill>
                  <a:srgbClr val="221F1F"/>
                </a:solidFill>
                <a:latin typeface="Times New Roman"/>
                <a:cs typeface="Times New Roman"/>
              </a:rPr>
              <a:t>т</a:t>
            </a:r>
            <a:r>
              <a:rPr dirty="0" sz="2900" spc="-28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spc="-45" b="1">
                <a:solidFill>
                  <a:srgbClr val="221F1F"/>
                </a:solidFill>
                <a:latin typeface="Times New Roman"/>
                <a:cs typeface="Times New Roman"/>
              </a:rPr>
              <a:t>возможность</a:t>
            </a:r>
            <a:r>
              <a:rPr dirty="0" sz="2900" spc="-28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spc="-5" b="1">
                <a:solidFill>
                  <a:srgbClr val="221F1F"/>
                </a:solidFill>
                <a:latin typeface="Times New Roman"/>
                <a:cs typeface="Times New Roman"/>
              </a:rPr>
              <a:t>з</a:t>
            </a:r>
            <a:r>
              <a:rPr dirty="0" sz="2900" spc="-15" b="1">
                <a:solidFill>
                  <a:srgbClr val="221F1F"/>
                </a:solidFill>
                <a:latin typeface="Times New Roman"/>
                <a:cs typeface="Times New Roman"/>
              </a:rPr>
              <a:t>на</a:t>
            </a:r>
            <a:r>
              <a:rPr dirty="0" sz="2900" b="1">
                <a:solidFill>
                  <a:srgbClr val="221F1F"/>
                </a:solidFill>
                <a:latin typeface="Times New Roman"/>
                <a:cs typeface="Times New Roman"/>
              </a:rPr>
              <a:t>ний,</a:t>
            </a:r>
            <a:r>
              <a:rPr dirty="0" sz="2900" spc="-28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spc="-10" b="1">
                <a:solidFill>
                  <a:srgbClr val="221F1F"/>
                </a:solidFill>
                <a:latin typeface="Times New Roman"/>
                <a:cs typeface="Times New Roman"/>
              </a:rPr>
              <a:t>видеть</a:t>
            </a:r>
            <a:r>
              <a:rPr dirty="0" sz="2900" spc="-28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b="1">
                <a:solidFill>
                  <a:srgbClr val="221F1F"/>
                </a:solidFill>
                <a:latin typeface="Times New Roman"/>
                <a:cs typeface="Times New Roman"/>
              </a:rPr>
              <a:t>в</a:t>
            </a:r>
            <a:r>
              <a:rPr dirty="0" sz="2900" spc="-29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spc="-5" b="1">
                <a:solidFill>
                  <a:srgbClr val="221F1F"/>
                </a:solidFill>
                <a:latin typeface="Times New Roman"/>
                <a:cs typeface="Times New Roman"/>
              </a:rPr>
              <a:t>эт</a:t>
            </a:r>
            <a:r>
              <a:rPr dirty="0" sz="2900" spc="-15" b="1">
                <a:solidFill>
                  <a:srgbClr val="221F1F"/>
                </a:solidFill>
                <a:latin typeface="Times New Roman"/>
                <a:cs typeface="Times New Roman"/>
              </a:rPr>
              <a:t>и</a:t>
            </a:r>
            <a:r>
              <a:rPr dirty="0" sz="2900" b="1">
                <a:solidFill>
                  <a:srgbClr val="221F1F"/>
                </a:solidFill>
                <a:latin typeface="Times New Roman"/>
                <a:cs typeface="Times New Roman"/>
              </a:rPr>
              <a:t>х</a:t>
            </a:r>
            <a:r>
              <a:rPr dirty="0" sz="2900" spc="-28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spc="-5" b="1">
                <a:solidFill>
                  <a:srgbClr val="221F1F"/>
                </a:solidFill>
                <a:latin typeface="Times New Roman"/>
                <a:cs typeface="Times New Roman"/>
              </a:rPr>
              <a:t>з</a:t>
            </a:r>
            <a:r>
              <a:rPr dirty="0" sz="2900" spc="-15" b="1">
                <a:solidFill>
                  <a:srgbClr val="221F1F"/>
                </a:solidFill>
                <a:latin typeface="Times New Roman"/>
                <a:cs typeface="Times New Roman"/>
              </a:rPr>
              <a:t>н</a:t>
            </a:r>
            <a:r>
              <a:rPr dirty="0" sz="2900" b="1">
                <a:solidFill>
                  <a:srgbClr val="221F1F"/>
                </a:solidFill>
                <a:latin typeface="Times New Roman"/>
                <a:cs typeface="Times New Roman"/>
              </a:rPr>
              <a:t>аниях </a:t>
            </a:r>
            <a:r>
              <a:rPr dirty="0" sz="2900" spc="-20" b="1">
                <a:solidFill>
                  <a:srgbClr val="221F1F"/>
                </a:solidFill>
                <a:latin typeface="Times New Roman"/>
                <a:cs typeface="Times New Roman"/>
              </a:rPr>
              <a:t>пробелы</a:t>
            </a:r>
            <a:r>
              <a:rPr dirty="0" sz="2900" spc="86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spc="-20" b="1">
                <a:solidFill>
                  <a:srgbClr val="221F1F"/>
                </a:solidFill>
                <a:latin typeface="Times New Roman"/>
                <a:cs typeface="Times New Roman"/>
              </a:rPr>
              <a:t>и</a:t>
            </a:r>
            <a:r>
              <a:rPr dirty="0" sz="2900" spc="85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spc="-25" b="1">
                <a:solidFill>
                  <a:srgbClr val="221F1F"/>
                </a:solidFill>
                <a:latin typeface="Times New Roman"/>
                <a:cs typeface="Times New Roman"/>
              </a:rPr>
              <a:t>стараться</a:t>
            </a:r>
            <a:r>
              <a:rPr dirty="0" sz="2900" spc="86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spc="-15" b="1">
                <a:solidFill>
                  <a:srgbClr val="221F1F"/>
                </a:solidFill>
                <a:latin typeface="Times New Roman"/>
                <a:cs typeface="Times New Roman"/>
              </a:rPr>
              <a:t>решить</a:t>
            </a:r>
            <a:r>
              <a:rPr dirty="0" sz="2900" spc="82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b="1">
                <a:solidFill>
                  <a:srgbClr val="221F1F"/>
                </a:solidFill>
                <a:latin typeface="Times New Roman"/>
                <a:cs typeface="Times New Roman"/>
              </a:rPr>
              <a:t>и</a:t>
            </a:r>
            <a:r>
              <a:rPr dirty="0" sz="2900" spc="-20" b="1">
                <a:solidFill>
                  <a:srgbClr val="221F1F"/>
                </a:solidFill>
                <a:latin typeface="Times New Roman"/>
                <a:cs typeface="Times New Roman"/>
              </a:rPr>
              <a:t>х</a:t>
            </a:r>
            <a:r>
              <a:rPr dirty="0" sz="2900" b="1">
                <a:solidFill>
                  <a:srgbClr val="221F1F"/>
                </a:solidFill>
                <a:latin typeface="Times New Roman"/>
                <a:cs typeface="Times New Roman"/>
              </a:rPr>
              <a:t>,</a:t>
            </a:r>
            <a:r>
              <a:rPr dirty="0" sz="2900" spc="86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spc="-40" b="1">
                <a:solidFill>
                  <a:srgbClr val="221F1F"/>
                </a:solidFill>
                <a:latin typeface="Times New Roman"/>
                <a:cs typeface="Times New Roman"/>
              </a:rPr>
              <a:t>как</a:t>
            </a:r>
            <a:r>
              <a:rPr dirty="0" sz="2900" spc="85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b="1">
                <a:solidFill>
                  <a:srgbClr val="221F1F"/>
                </a:solidFill>
                <a:latin typeface="Times New Roman"/>
                <a:cs typeface="Times New Roman"/>
              </a:rPr>
              <a:t>с</a:t>
            </a:r>
            <a:r>
              <a:rPr dirty="0" sz="2900" spc="84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spc="-35" b="1">
                <a:solidFill>
                  <a:srgbClr val="221F1F"/>
                </a:solidFill>
                <a:latin typeface="Times New Roman"/>
                <a:cs typeface="Times New Roman"/>
              </a:rPr>
              <a:t>помощью</a:t>
            </a:r>
            <a:r>
              <a:rPr dirty="0" sz="290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spc="-5" b="1">
                <a:solidFill>
                  <a:srgbClr val="221F1F"/>
                </a:solidFill>
                <a:latin typeface="Times New Roman"/>
                <a:cs typeface="Times New Roman"/>
              </a:rPr>
              <a:t>уч</a:t>
            </a:r>
            <a:r>
              <a:rPr dirty="0" sz="2900" spc="-15" b="1">
                <a:solidFill>
                  <a:srgbClr val="221F1F"/>
                </a:solidFill>
                <a:latin typeface="Times New Roman"/>
                <a:cs typeface="Times New Roman"/>
              </a:rPr>
              <a:t>и</a:t>
            </a:r>
            <a:r>
              <a:rPr dirty="0" sz="2900" b="1">
                <a:solidFill>
                  <a:srgbClr val="221F1F"/>
                </a:solidFill>
                <a:latin typeface="Times New Roman"/>
                <a:cs typeface="Times New Roman"/>
              </a:rPr>
              <a:t>теля,</a:t>
            </a:r>
            <a:r>
              <a:rPr dirty="0" sz="2900" spc="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spc="10" b="1">
                <a:solidFill>
                  <a:srgbClr val="221F1F"/>
                </a:solidFill>
                <a:latin typeface="Times New Roman"/>
                <a:cs typeface="Times New Roman"/>
              </a:rPr>
              <a:t>так</a:t>
            </a:r>
            <a:r>
              <a:rPr dirty="0" sz="2900" spc="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spc="-20" b="1">
                <a:solidFill>
                  <a:srgbClr val="221F1F"/>
                </a:solidFill>
                <a:latin typeface="Times New Roman"/>
                <a:cs typeface="Times New Roman"/>
              </a:rPr>
              <a:t>и</a:t>
            </a:r>
            <a:r>
              <a:rPr dirty="0" sz="2900" spc="-15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2900" b="1">
                <a:solidFill>
                  <a:srgbClr val="221F1F"/>
                </a:solidFill>
                <a:latin typeface="Times New Roman"/>
                <a:cs typeface="Times New Roman"/>
              </a:rPr>
              <a:t>с </a:t>
            </a:r>
            <a:r>
              <a:rPr dirty="0" sz="2900" spc="-35" b="1">
                <a:solidFill>
                  <a:srgbClr val="221F1F"/>
                </a:solidFill>
                <a:latin typeface="Times New Roman"/>
                <a:cs typeface="Times New Roman"/>
              </a:rPr>
              <a:t>помощью</a:t>
            </a:r>
            <a:r>
              <a:rPr dirty="0" sz="2900" spc="-40" b="1">
                <a:solidFill>
                  <a:srgbClr val="221F1F"/>
                </a:solidFill>
                <a:latin typeface="Times New Roman"/>
                <a:cs typeface="Times New Roman"/>
              </a:rPr>
              <a:t> одноклассников</a:t>
            </a:r>
            <a:endParaRPr sz="2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0692765" cy="7560945"/>
            <a:chOff x="0" y="0"/>
            <a:chExt cx="10692765" cy="756094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384" cy="7560562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498348" y="493826"/>
              <a:ext cx="9705975" cy="6582409"/>
            </a:xfrm>
            <a:custGeom>
              <a:avLst/>
              <a:gdLst/>
              <a:ahLst/>
              <a:cxnLst/>
              <a:rect l="l" t="t" r="r" b="b"/>
              <a:pathLst>
                <a:path w="9705975" h="6582409">
                  <a:moveTo>
                    <a:pt x="0" y="6581902"/>
                  </a:moveTo>
                  <a:lnTo>
                    <a:pt x="9705975" y="6581902"/>
                  </a:lnTo>
                  <a:lnTo>
                    <a:pt x="9705975" y="0"/>
                  </a:lnTo>
                  <a:lnTo>
                    <a:pt x="0" y="0"/>
                  </a:lnTo>
                  <a:lnTo>
                    <a:pt x="0" y="6581902"/>
                  </a:lnTo>
                  <a:close/>
                </a:path>
              </a:pathLst>
            </a:custGeom>
            <a:ln w="76200">
              <a:solidFill>
                <a:srgbClr val="6E2E9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ctr" marL="12700" marR="5080">
              <a:lnSpc>
                <a:spcPct val="143000"/>
              </a:lnSpc>
              <a:spcBef>
                <a:spcPts val="105"/>
              </a:spcBef>
            </a:pPr>
            <a:r>
              <a:rPr dirty="0" sz="3500"/>
              <a:t>Нетрадиционный</a:t>
            </a:r>
            <a:r>
              <a:rPr dirty="0" sz="3500" spc="-105"/>
              <a:t> </a:t>
            </a:r>
            <a:r>
              <a:rPr dirty="0" sz="3500"/>
              <a:t>урок</a:t>
            </a:r>
            <a:r>
              <a:rPr dirty="0" sz="3500" spc="-65"/>
              <a:t> </a:t>
            </a:r>
            <a:r>
              <a:rPr dirty="0" sz="3500" spc="-50"/>
              <a:t>– </a:t>
            </a:r>
            <a:r>
              <a:rPr dirty="0" sz="3500"/>
              <a:t>это</a:t>
            </a:r>
            <a:r>
              <a:rPr dirty="0" sz="3500" spc="-90"/>
              <a:t> </a:t>
            </a:r>
            <a:r>
              <a:rPr dirty="0" sz="3500" spc="-10"/>
              <a:t>импровизирование </a:t>
            </a:r>
            <a:r>
              <a:rPr dirty="0" sz="3500"/>
              <a:t>учебного</a:t>
            </a:r>
            <a:r>
              <a:rPr dirty="0" sz="3500" spc="-170"/>
              <a:t> </a:t>
            </a:r>
            <a:r>
              <a:rPr dirty="0" sz="3500" spc="-10"/>
              <a:t>занятия,</a:t>
            </a:r>
            <a:endParaRPr sz="3500"/>
          </a:p>
        </p:txBody>
      </p:sp>
      <p:sp>
        <p:nvSpPr>
          <p:cNvPr id="6" name="object 6" descr=""/>
          <p:cNvSpPr txBox="1"/>
          <p:nvPr/>
        </p:nvSpPr>
        <p:spPr>
          <a:xfrm>
            <a:off x="1518030" y="3653993"/>
            <a:ext cx="7583805" cy="5600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500" b="1">
                <a:solidFill>
                  <a:srgbClr val="221F1F"/>
                </a:solidFill>
                <a:latin typeface="Times New Roman"/>
                <a:cs typeface="Times New Roman"/>
              </a:rPr>
              <a:t>имеющее</a:t>
            </a:r>
            <a:r>
              <a:rPr dirty="0" sz="3500" spc="-114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3500" b="1">
                <a:solidFill>
                  <a:srgbClr val="221F1F"/>
                </a:solidFill>
                <a:latin typeface="Times New Roman"/>
                <a:cs typeface="Times New Roman"/>
              </a:rPr>
              <a:t>нетрадиционную</a:t>
            </a:r>
            <a:r>
              <a:rPr dirty="0" sz="3500" spc="-110" b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3500" spc="-75" b="1">
                <a:solidFill>
                  <a:srgbClr val="221F1F"/>
                </a:solidFill>
                <a:latin typeface="Times New Roman"/>
                <a:cs typeface="Times New Roman"/>
              </a:rPr>
              <a:t>структуру.</a:t>
            </a:r>
            <a:endParaRPr sz="35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17903" y="851915"/>
            <a:ext cx="7812024" cy="585673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384298" y="1499057"/>
            <a:ext cx="5934710" cy="37598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95"/>
              </a:spcBef>
              <a:tabLst>
                <a:tab pos="445770" algn="l"/>
              </a:tabLst>
            </a:pPr>
            <a:r>
              <a:rPr dirty="0" sz="4900" spc="-110" b="1" i="1">
                <a:solidFill>
                  <a:srgbClr val="221F1F"/>
                </a:solidFill>
                <a:latin typeface="Times New Roman"/>
                <a:cs typeface="Times New Roman"/>
              </a:rPr>
              <a:t>Урок-</a:t>
            </a:r>
            <a:r>
              <a:rPr dirty="0" sz="4900" spc="-50" b="1" i="1">
                <a:solidFill>
                  <a:srgbClr val="221F1F"/>
                </a:solidFill>
                <a:latin typeface="Times New Roman"/>
                <a:cs typeface="Times New Roman"/>
              </a:rPr>
              <a:t>аукцион-</a:t>
            </a:r>
            <a:r>
              <a:rPr dirty="0" sz="4900" spc="-10" b="1" i="1">
                <a:solidFill>
                  <a:srgbClr val="221F1F"/>
                </a:solidFill>
                <a:latin typeface="Times New Roman"/>
                <a:cs typeface="Times New Roman"/>
              </a:rPr>
              <a:t>знаний</a:t>
            </a:r>
            <a:r>
              <a:rPr dirty="0" sz="4900" spc="-10" b="1" i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4900" spc="-50" b="1" i="1">
                <a:solidFill>
                  <a:srgbClr val="221F1F"/>
                </a:solidFill>
                <a:latin typeface="Times New Roman"/>
                <a:cs typeface="Times New Roman"/>
              </a:rPr>
              <a:t>в</a:t>
            </a:r>
            <a:r>
              <a:rPr dirty="0" sz="4900" b="1" i="1">
                <a:solidFill>
                  <a:srgbClr val="221F1F"/>
                </a:solidFill>
                <a:latin typeface="Times New Roman"/>
                <a:cs typeface="Times New Roman"/>
              </a:rPr>
              <a:t>	</a:t>
            </a:r>
            <a:r>
              <a:rPr dirty="0" sz="4900" spc="-30" b="1" i="1">
                <a:solidFill>
                  <a:srgbClr val="221F1F"/>
                </a:solidFill>
                <a:latin typeface="Times New Roman"/>
                <a:cs typeface="Times New Roman"/>
              </a:rPr>
              <a:t>6-</a:t>
            </a:r>
            <a:r>
              <a:rPr dirty="0" sz="4900" b="1" i="1">
                <a:solidFill>
                  <a:srgbClr val="221F1F"/>
                </a:solidFill>
                <a:latin typeface="Times New Roman"/>
                <a:cs typeface="Times New Roman"/>
              </a:rPr>
              <a:t>м</a:t>
            </a:r>
            <a:r>
              <a:rPr dirty="0" sz="4900" spc="-5" b="1" i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4900" spc="-10" b="1" i="1">
                <a:solidFill>
                  <a:srgbClr val="221F1F"/>
                </a:solidFill>
                <a:latin typeface="Times New Roman"/>
                <a:cs typeface="Times New Roman"/>
              </a:rPr>
              <a:t>классе</a:t>
            </a:r>
            <a:endParaRPr sz="49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4900" b="1" i="1">
                <a:solidFill>
                  <a:srgbClr val="221F1F"/>
                </a:solidFill>
                <a:latin typeface="Times New Roman"/>
                <a:cs typeface="Times New Roman"/>
              </a:rPr>
              <a:t>по</a:t>
            </a:r>
            <a:r>
              <a:rPr dirty="0" sz="4900" spc="-120" b="1" i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4900" spc="-20" b="1" i="1">
                <a:solidFill>
                  <a:srgbClr val="221F1F"/>
                </a:solidFill>
                <a:latin typeface="Times New Roman"/>
                <a:cs typeface="Times New Roman"/>
              </a:rPr>
              <a:t>теме</a:t>
            </a:r>
            <a:endParaRPr sz="49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4900" b="1" i="1">
                <a:solidFill>
                  <a:srgbClr val="221F1F"/>
                </a:solidFill>
                <a:latin typeface="Times New Roman"/>
                <a:cs typeface="Times New Roman"/>
              </a:rPr>
              <a:t>«Визит</a:t>
            </a:r>
            <a:r>
              <a:rPr dirty="0" sz="4900" spc="-75" b="1" i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4900" b="1" i="1">
                <a:solidFill>
                  <a:srgbClr val="221F1F"/>
                </a:solidFill>
                <a:latin typeface="Times New Roman"/>
                <a:cs typeface="Times New Roman"/>
              </a:rPr>
              <a:t>в</a:t>
            </a:r>
            <a:r>
              <a:rPr dirty="0" sz="4900" spc="-125" b="1" i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4900" spc="-10" b="1" i="1">
                <a:solidFill>
                  <a:srgbClr val="221F1F"/>
                </a:solidFill>
                <a:latin typeface="Times New Roman"/>
                <a:cs typeface="Times New Roman"/>
              </a:rPr>
              <a:t>Лондон.</a:t>
            </a:r>
            <a:endParaRPr sz="49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4900" spc="-10" b="1" i="1">
                <a:solidFill>
                  <a:srgbClr val="221F1F"/>
                </a:solidFill>
                <a:latin typeface="Times New Roman"/>
                <a:cs typeface="Times New Roman"/>
              </a:rPr>
              <a:t>Направления».</a:t>
            </a:r>
            <a:endParaRPr sz="4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0692765" cy="7560945"/>
            <a:chOff x="0" y="0"/>
            <a:chExt cx="10692765" cy="756094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384" cy="7560562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498348" y="493826"/>
              <a:ext cx="9705975" cy="6582409"/>
            </a:xfrm>
            <a:custGeom>
              <a:avLst/>
              <a:gdLst/>
              <a:ahLst/>
              <a:cxnLst/>
              <a:rect l="l" t="t" r="r" b="b"/>
              <a:pathLst>
                <a:path w="9705975" h="6582409">
                  <a:moveTo>
                    <a:pt x="0" y="6581902"/>
                  </a:moveTo>
                  <a:lnTo>
                    <a:pt x="9705975" y="6581902"/>
                  </a:lnTo>
                  <a:lnTo>
                    <a:pt x="9705975" y="0"/>
                  </a:lnTo>
                  <a:lnTo>
                    <a:pt x="0" y="0"/>
                  </a:lnTo>
                  <a:lnTo>
                    <a:pt x="0" y="6581902"/>
                  </a:lnTo>
                  <a:close/>
                </a:path>
              </a:pathLst>
            </a:custGeom>
            <a:ln w="76200">
              <a:solidFill>
                <a:srgbClr val="6E2E9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 descr=""/>
          <p:cNvGrpSpPr/>
          <p:nvPr/>
        </p:nvGrpSpPr>
        <p:grpSpPr>
          <a:xfrm>
            <a:off x="3285744" y="528827"/>
            <a:ext cx="4765675" cy="3228975"/>
            <a:chOff x="3285744" y="528827"/>
            <a:chExt cx="4765675" cy="3228975"/>
          </a:xfrm>
        </p:grpSpPr>
        <p:sp>
          <p:nvSpPr>
            <p:cNvPr id="6" name="object 6" descr=""/>
            <p:cNvSpPr/>
            <p:nvPr/>
          </p:nvSpPr>
          <p:spPr>
            <a:xfrm>
              <a:off x="3305556" y="547115"/>
              <a:ext cx="4745990" cy="3211195"/>
            </a:xfrm>
            <a:custGeom>
              <a:avLst/>
              <a:gdLst/>
              <a:ahLst/>
              <a:cxnLst/>
              <a:rect l="l" t="t" r="r" b="b"/>
              <a:pathLst>
                <a:path w="4745990" h="3211195">
                  <a:moveTo>
                    <a:pt x="4745482" y="0"/>
                  </a:moveTo>
                  <a:lnTo>
                    <a:pt x="0" y="0"/>
                  </a:lnTo>
                  <a:lnTo>
                    <a:pt x="0" y="3210687"/>
                  </a:lnTo>
                  <a:lnTo>
                    <a:pt x="4745482" y="3210687"/>
                  </a:lnTo>
                  <a:lnTo>
                    <a:pt x="4745482" y="0"/>
                  </a:lnTo>
                  <a:close/>
                </a:path>
              </a:pathLst>
            </a:custGeom>
            <a:solidFill>
              <a:srgbClr val="221F1F">
                <a:alpha val="749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85744" y="528827"/>
              <a:ext cx="4605528" cy="3070860"/>
            </a:xfrm>
            <a:prstGeom prst="rect">
              <a:avLst/>
            </a:prstGeom>
          </p:spPr>
        </p:pic>
      </p:grpSp>
      <p:grpSp>
        <p:nvGrpSpPr>
          <p:cNvPr id="8" name="object 8" descr=""/>
          <p:cNvGrpSpPr/>
          <p:nvPr/>
        </p:nvGrpSpPr>
        <p:grpSpPr>
          <a:xfrm>
            <a:off x="656844" y="3869435"/>
            <a:ext cx="4455160" cy="3147060"/>
            <a:chOff x="656844" y="3869435"/>
            <a:chExt cx="4455160" cy="3147060"/>
          </a:xfrm>
        </p:grpSpPr>
        <p:sp>
          <p:nvSpPr>
            <p:cNvPr id="9" name="object 9" descr=""/>
            <p:cNvSpPr/>
            <p:nvPr/>
          </p:nvSpPr>
          <p:spPr>
            <a:xfrm>
              <a:off x="676656" y="3889247"/>
              <a:ext cx="4434840" cy="3127375"/>
            </a:xfrm>
            <a:custGeom>
              <a:avLst/>
              <a:gdLst/>
              <a:ahLst/>
              <a:cxnLst/>
              <a:rect l="l" t="t" r="r" b="b"/>
              <a:pathLst>
                <a:path w="4434840" h="3127375">
                  <a:moveTo>
                    <a:pt x="4434840" y="0"/>
                  </a:moveTo>
                  <a:lnTo>
                    <a:pt x="0" y="0"/>
                  </a:lnTo>
                  <a:lnTo>
                    <a:pt x="0" y="3127121"/>
                  </a:lnTo>
                  <a:lnTo>
                    <a:pt x="4434840" y="3127121"/>
                  </a:lnTo>
                  <a:lnTo>
                    <a:pt x="4434840" y="0"/>
                  </a:lnTo>
                  <a:close/>
                </a:path>
              </a:pathLst>
            </a:custGeom>
            <a:solidFill>
              <a:srgbClr val="221F1F">
                <a:alpha val="749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6844" y="3869435"/>
              <a:ext cx="4293108" cy="2988564"/>
            </a:xfrm>
            <a:prstGeom prst="rect">
              <a:avLst/>
            </a:prstGeom>
          </p:spPr>
        </p:pic>
      </p:grpSp>
      <p:grpSp>
        <p:nvGrpSpPr>
          <p:cNvPr id="11" name="object 11" descr=""/>
          <p:cNvGrpSpPr/>
          <p:nvPr/>
        </p:nvGrpSpPr>
        <p:grpSpPr>
          <a:xfrm>
            <a:off x="5588508" y="3735323"/>
            <a:ext cx="4546600" cy="3384550"/>
            <a:chOff x="5588508" y="3735323"/>
            <a:chExt cx="4546600" cy="3384550"/>
          </a:xfrm>
        </p:grpSpPr>
        <p:sp>
          <p:nvSpPr>
            <p:cNvPr id="12" name="object 12" descr=""/>
            <p:cNvSpPr/>
            <p:nvPr/>
          </p:nvSpPr>
          <p:spPr>
            <a:xfrm>
              <a:off x="5608320" y="3753611"/>
              <a:ext cx="4526280" cy="3366135"/>
            </a:xfrm>
            <a:custGeom>
              <a:avLst/>
              <a:gdLst/>
              <a:ahLst/>
              <a:cxnLst/>
              <a:rect l="l" t="t" r="r" b="b"/>
              <a:pathLst>
                <a:path w="4526280" h="3366134">
                  <a:moveTo>
                    <a:pt x="4526280" y="0"/>
                  </a:moveTo>
                  <a:lnTo>
                    <a:pt x="0" y="0"/>
                  </a:lnTo>
                  <a:lnTo>
                    <a:pt x="0" y="3366008"/>
                  </a:lnTo>
                  <a:lnTo>
                    <a:pt x="4526280" y="3366008"/>
                  </a:lnTo>
                  <a:lnTo>
                    <a:pt x="4526280" y="0"/>
                  </a:lnTo>
                  <a:close/>
                </a:path>
              </a:pathLst>
            </a:custGeom>
            <a:solidFill>
              <a:srgbClr val="221F1F">
                <a:alpha val="749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88508" y="3735323"/>
              <a:ext cx="4387595" cy="322478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0692765" cy="7560945"/>
            <a:chOff x="0" y="0"/>
            <a:chExt cx="10692765" cy="756094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384" cy="7560562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498348" y="493826"/>
              <a:ext cx="9705975" cy="6582409"/>
            </a:xfrm>
            <a:custGeom>
              <a:avLst/>
              <a:gdLst/>
              <a:ahLst/>
              <a:cxnLst/>
              <a:rect l="l" t="t" r="r" b="b"/>
              <a:pathLst>
                <a:path w="9705975" h="6582409">
                  <a:moveTo>
                    <a:pt x="0" y="6581902"/>
                  </a:moveTo>
                  <a:lnTo>
                    <a:pt x="9705975" y="6581902"/>
                  </a:lnTo>
                  <a:lnTo>
                    <a:pt x="9705975" y="0"/>
                  </a:lnTo>
                  <a:lnTo>
                    <a:pt x="0" y="0"/>
                  </a:lnTo>
                  <a:lnTo>
                    <a:pt x="0" y="6581902"/>
                  </a:lnTo>
                  <a:close/>
                </a:path>
              </a:pathLst>
            </a:custGeom>
            <a:ln w="76200">
              <a:solidFill>
                <a:srgbClr val="6E2E9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 descr=""/>
          <p:cNvGrpSpPr/>
          <p:nvPr/>
        </p:nvGrpSpPr>
        <p:grpSpPr>
          <a:xfrm>
            <a:off x="5349240" y="1232915"/>
            <a:ext cx="4765675" cy="4760595"/>
            <a:chOff x="5349240" y="1232915"/>
            <a:chExt cx="4765675" cy="4760595"/>
          </a:xfrm>
        </p:grpSpPr>
        <p:sp>
          <p:nvSpPr>
            <p:cNvPr id="6" name="object 6" descr=""/>
            <p:cNvSpPr/>
            <p:nvPr/>
          </p:nvSpPr>
          <p:spPr>
            <a:xfrm>
              <a:off x="5369052" y="1252727"/>
              <a:ext cx="4745990" cy="4740910"/>
            </a:xfrm>
            <a:custGeom>
              <a:avLst/>
              <a:gdLst/>
              <a:ahLst/>
              <a:cxnLst/>
              <a:rect l="l" t="t" r="r" b="b"/>
              <a:pathLst>
                <a:path w="4745990" h="4740910">
                  <a:moveTo>
                    <a:pt x="4745482" y="0"/>
                  </a:moveTo>
                  <a:lnTo>
                    <a:pt x="0" y="0"/>
                  </a:lnTo>
                  <a:lnTo>
                    <a:pt x="0" y="4740783"/>
                  </a:lnTo>
                  <a:lnTo>
                    <a:pt x="4745482" y="4740783"/>
                  </a:lnTo>
                  <a:lnTo>
                    <a:pt x="4745482" y="0"/>
                  </a:lnTo>
                  <a:close/>
                </a:path>
              </a:pathLst>
            </a:custGeom>
            <a:solidFill>
              <a:srgbClr val="221F1F">
                <a:alpha val="749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49240" y="1232915"/>
              <a:ext cx="4605527" cy="4604004"/>
            </a:xfrm>
            <a:prstGeom prst="rect">
              <a:avLst/>
            </a:prstGeom>
          </p:spPr>
        </p:pic>
      </p:grpSp>
      <p:grpSp>
        <p:nvGrpSpPr>
          <p:cNvPr id="8" name="object 8" descr=""/>
          <p:cNvGrpSpPr/>
          <p:nvPr/>
        </p:nvGrpSpPr>
        <p:grpSpPr>
          <a:xfrm>
            <a:off x="678180" y="1158239"/>
            <a:ext cx="4453255" cy="4910455"/>
            <a:chOff x="678180" y="1158239"/>
            <a:chExt cx="4453255" cy="4910455"/>
          </a:xfrm>
        </p:grpSpPr>
        <p:sp>
          <p:nvSpPr>
            <p:cNvPr id="9" name="object 9" descr=""/>
            <p:cNvSpPr/>
            <p:nvPr/>
          </p:nvSpPr>
          <p:spPr>
            <a:xfrm>
              <a:off x="696468" y="1176527"/>
              <a:ext cx="4434840" cy="4892040"/>
            </a:xfrm>
            <a:custGeom>
              <a:avLst/>
              <a:gdLst/>
              <a:ahLst/>
              <a:cxnLst/>
              <a:rect l="l" t="t" r="r" b="b"/>
              <a:pathLst>
                <a:path w="4434840" h="4892040">
                  <a:moveTo>
                    <a:pt x="4434839" y="0"/>
                  </a:moveTo>
                  <a:lnTo>
                    <a:pt x="0" y="0"/>
                  </a:lnTo>
                  <a:lnTo>
                    <a:pt x="0" y="4892039"/>
                  </a:lnTo>
                  <a:lnTo>
                    <a:pt x="4434839" y="4892039"/>
                  </a:lnTo>
                  <a:lnTo>
                    <a:pt x="4434839" y="0"/>
                  </a:lnTo>
                  <a:close/>
                </a:path>
              </a:pathLst>
            </a:custGeom>
            <a:solidFill>
              <a:srgbClr val="221F1F">
                <a:alpha val="749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8180" y="1158239"/>
              <a:ext cx="4293108" cy="475335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0692765" cy="7560945"/>
            <a:chOff x="0" y="0"/>
            <a:chExt cx="10692765" cy="756094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692384" cy="7560562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498348" y="493826"/>
              <a:ext cx="9705975" cy="6582409"/>
            </a:xfrm>
            <a:custGeom>
              <a:avLst/>
              <a:gdLst/>
              <a:ahLst/>
              <a:cxnLst/>
              <a:rect l="l" t="t" r="r" b="b"/>
              <a:pathLst>
                <a:path w="9705975" h="6582409">
                  <a:moveTo>
                    <a:pt x="0" y="6581902"/>
                  </a:moveTo>
                  <a:lnTo>
                    <a:pt x="9705975" y="6581902"/>
                  </a:lnTo>
                  <a:lnTo>
                    <a:pt x="9705975" y="0"/>
                  </a:lnTo>
                  <a:lnTo>
                    <a:pt x="0" y="0"/>
                  </a:lnTo>
                  <a:lnTo>
                    <a:pt x="0" y="6581902"/>
                  </a:lnTo>
                  <a:close/>
                </a:path>
              </a:pathLst>
            </a:custGeom>
            <a:ln w="76200">
              <a:solidFill>
                <a:srgbClr val="6E2E9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 descr=""/>
          <p:cNvSpPr txBox="1"/>
          <p:nvPr/>
        </p:nvSpPr>
        <p:spPr>
          <a:xfrm>
            <a:off x="2169032" y="1290904"/>
            <a:ext cx="6436995" cy="35312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509270" marR="502284">
              <a:lnSpc>
                <a:spcPct val="100000"/>
              </a:lnSpc>
              <a:spcBef>
                <a:spcPts val="95"/>
              </a:spcBef>
              <a:tabLst>
                <a:tab pos="915669" algn="l"/>
              </a:tabLst>
            </a:pPr>
            <a:r>
              <a:rPr dirty="0" sz="4600" b="1" i="1">
                <a:solidFill>
                  <a:srgbClr val="221F1F"/>
                </a:solidFill>
                <a:latin typeface="Times New Roman"/>
                <a:cs typeface="Times New Roman"/>
              </a:rPr>
              <a:t>Урок</a:t>
            </a:r>
            <a:r>
              <a:rPr dirty="0" sz="4600" spc="-85" b="1" i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4600" b="1" i="1">
                <a:solidFill>
                  <a:srgbClr val="221F1F"/>
                </a:solidFill>
                <a:latin typeface="Times New Roman"/>
                <a:cs typeface="Times New Roman"/>
              </a:rPr>
              <a:t>–</a:t>
            </a:r>
            <a:r>
              <a:rPr dirty="0" sz="4600" spc="-229" b="1" i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4600" spc="-20" b="1" i="1">
                <a:solidFill>
                  <a:srgbClr val="221F1F"/>
                </a:solidFill>
                <a:latin typeface="Times New Roman"/>
                <a:cs typeface="Times New Roman"/>
              </a:rPr>
              <a:t>путешествие</a:t>
            </a:r>
            <a:r>
              <a:rPr dirty="0" sz="4600" spc="-20" b="1" i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4600" spc="-50" b="1" i="1">
                <a:solidFill>
                  <a:srgbClr val="221F1F"/>
                </a:solidFill>
                <a:latin typeface="Times New Roman"/>
                <a:cs typeface="Times New Roman"/>
              </a:rPr>
              <a:t>в</a:t>
            </a:r>
            <a:r>
              <a:rPr dirty="0" sz="4600" b="1" i="1">
                <a:solidFill>
                  <a:srgbClr val="221F1F"/>
                </a:solidFill>
                <a:latin typeface="Times New Roman"/>
                <a:cs typeface="Times New Roman"/>
              </a:rPr>
              <a:t>	</a:t>
            </a:r>
            <a:r>
              <a:rPr dirty="0" sz="4600" spc="-20" b="1" i="1">
                <a:solidFill>
                  <a:srgbClr val="221F1F"/>
                </a:solidFill>
                <a:latin typeface="Times New Roman"/>
                <a:cs typeface="Times New Roman"/>
              </a:rPr>
              <a:t>5-</a:t>
            </a:r>
            <a:r>
              <a:rPr dirty="0" sz="4600" b="1" i="1">
                <a:solidFill>
                  <a:srgbClr val="221F1F"/>
                </a:solidFill>
                <a:latin typeface="Times New Roman"/>
                <a:cs typeface="Times New Roman"/>
              </a:rPr>
              <a:t>м</a:t>
            </a:r>
            <a:r>
              <a:rPr dirty="0" sz="4600" spc="-25" b="1" i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4600" spc="-10" b="1" i="1">
                <a:solidFill>
                  <a:srgbClr val="221F1F"/>
                </a:solidFill>
                <a:latin typeface="Times New Roman"/>
                <a:cs typeface="Times New Roman"/>
              </a:rPr>
              <a:t>классе</a:t>
            </a:r>
            <a:endParaRPr sz="46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4600" b="1" i="1">
                <a:solidFill>
                  <a:srgbClr val="221F1F"/>
                </a:solidFill>
                <a:latin typeface="Times New Roman"/>
                <a:cs typeface="Times New Roman"/>
              </a:rPr>
              <a:t>по</a:t>
            </a:r>
            <a:r>
              <a:rPr dirty="0" sz="4600" spc="-100" b="1" i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4600" spc="-20" b="1" i="1">
                <a:solidFill>
                  <a:srgbClr val="221F1F"/>
                </a:solidFill>
                <a:latin typeface="Times New Roman"/>
                <a:cs typeface="Times New Roman"/>
              </a:rPr>
              <a:t>теме</a:t>
            </a:r>
            <a:endParaRPr sz="4600">
              <a:latin typeface="Times New Roman"/>
              <a:cs typeface="Times New Roman"/>
            </a:endParaRPr>
          </a:p>
          <a:p>
            <a:pPr algn="ctr" marL="12065" marR="5080">
              <a:lnSpc>
                <a:spcPct val="100000"/>
              </a:lnSpc>
            </a:pPr>
            <a:r>
              <a:rPr dirty="0" sz="4600" spc="-25" b="1" i="1">
                <a:solidFill>
                  <a:srgbClr val="221F1F"/>
                </a:solidFill>
                <a:latin typeface="Times New Roman"/>
                <a:cs typeface="Times New Roman"/>
              </a:rPr>
              <a:t>«Путешествие</a:t>
            </a:r>
            <a:r>
              <a:rPr dirty="0" sz="4600" spc="-150" b="1" i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4600" b="1" i="1">
                <a:solidFill>
                  <a:srgbClr val="221F1F"/>
                </a:solidFill>
                <a:latin typeface="Times New Roman"/>
                <a:cs typeface="Times New Roman"/>
              </a:rPr>
              <a:t>в</a:t>
            </a:r>
            <a:r>
              <a:rPr dirty="0" sz="4600" spc="-80" b="1" i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4600" spc="-10" b="1" i="1">
                <a:solidFill>
                  <a:srgbClr val="221F1F"/>
                </a:solidFill>
                <a:latin typeface="Times New Roman"/>
                <a:cs typeface="Times New Roman"/>
              </a:rPr>
              <a:t>страну</a:t>
            </a:r>
            <a:r>
              <a:rPr dirty="0" sz="4600" spc="-10" b="1" i="1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dirty="0" sz="4600" b="1" i="1">
                <a:solidFill>
                  <a:srgbClr val="221F1F"/>
                </a:solidFill>
                <a:latin typeface="Times New Roman"/>
                <a:cs typeface="Times New Roman"/>
              </a:rPr>
              <a:t>Past </a:t>
            </a:r>
            <a:r>
              <a:rPr dirty="0" sz="4600" spc="-10" b="1" i="1">
                <a:solidFill>
                  <a:srgbClr val="221F1F"/>
                </a:solidFill>
                <a:latin typeface="Times New Roman"/>
                <a:cs typeface="Times New Roman"/>
              </a:rPr>
              <a:t>Simple»</a:t>
            </a:r>
            <a:endParaRPr sz="4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User</dc:creator>
  <dc:title>«Нетрадиционный урок как  фактор создания ситуации  успеха на уроках английского  языка».</dc:title>
  <dcterms:created xsi:type="dcterms:W3CDTF">2024-11-16T18:55:51Z</dcterms:created>
  <dcterms:modified xsi:type="dcterms:W3CDTF">2024-11-16T18:55:51Z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2024-11-11T00:00:00Z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2024-11-16T00:00:00Z</vt:filetime>
  </property>
  <property fmtid="{D5CDD505-2E9C-101B-9397-08002B2CF9AE}" pid="5" name="Producer">
    <vt:lpwstr>3-Heights(TM) PDF Security Shell 4.8.25.2 (http://www.pdf-tools.com)</vt:lpwstr>
  </property>
</Properties>
</file>