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7" r:id="rId2"/>
    <p:sldId id="286" r:id="rId3"/>
    <p:sldId id="261" r:id="rId4"/>
    <p:sldId id="277" r:id="rId5"/>
    <p:sldId id="279" r:id="rId6"/>
    <p:sldId id="280" r:id="rId7"/>
    <p:sldId id="274" r:id="rId8"/>
    <p:sldId id="273" r:id="rId9"/>
    <p:sldId id="270" r:id="rId10"/>
    <p:sldId id="272" r:id="rId11"/>
    <p:sldId id="283" r:id="rId12"/>
    <p:sldId id="284" r:id="rId13"/>
    <p:sldId id="262" r:id="rId14"/>
    <p:sldId id="257" r:id="rId15"/>
    <p:sldId id="258" r:id="rId16"/>
    <p:sldId id="259" r:id="rId17"/>
    <p:sldId id="263" r:id="rId18"/>
    <p:sldId id="266" r:id="rId19"/>
    <p:sldId id="28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6511" autoAdjust="0"/>
  </p:normalViewPr>
  <p:slideViewPr>
    <p:cSldViewPr snapToGrid="0">
      <p:cViewPr>
        <p:scale>
          <a:sx n="60" d="100"/>
          <a:sy n="60" d="100"/>
        </p:scale>
        <p:origin x="-22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526B5-56F2-4BFB-B958-20338C6ABE19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EB597-B205-4F07-9F80-BB509D5E9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9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65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6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66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2FAE0DC-A246-407B-8956-9DB2DC70E8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3">
            <a:hlinkClick r:id="rId3"/>
            <a:extLst>
              <a:ext uri="{FF2B5EF4-FFF2-40B4-BE49-F238E27FC236}">
                <a16:creationId xmlns:a16="http://schemas.microsoft.com/office/drawing/2014/main" xmlns="" id="{43C4C2B9-F078-4461-BFFD-863F79C71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xmlns="" id="{5C4793D9-378D-4226-B652-8CF471B1BD0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xmlns="" id="{9CAC2C26-4F3C-43DB-AE6E-FB1C9C3DB6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65200"/>
            <a:ext cx="1803400" cy="4927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xmlns="" id="{CE8E11D1-0E94-4F91-ADFC-FAB3678461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88600" y="965200"/>
            <a:ext cx="1803400" cy="4927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90704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8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9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9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6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02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06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7EA0-9A54-401B-9212-D63539BB9994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A8965-3E05-4F98-9BB6-74E0D8E78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43929A-34E9-4EF0-AC76-B886FDCBED23}"/>
              </a:ext>
            </a:extLst>
          </p:cNvPr>
          <p:cNvSpPr txBox="1"/>
          <p:nvPr/>
        </p:nvSpPr>
        <p:spPr>
          <a:xfrm>
            <a:off x="1524001" y="-92364"/>
            <a:ext cx="8977744" cy="149825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общеобразовательное учреждение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4»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Сергиев Посад</a:t>
            </a:r>
            <a:endParaRPr lang="ko-KR" altLang="en-US" sz="2000" dirty="0">
              <a:solidFill>
                <a:srgbClr val="6038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3976C5A-9BE5-4DC8-9E29-157004B2A43C}"/>
              </a:ext>
            </a:extLst>
          </p:cNvPr>
          <p:cNvSpPr txBox="1"/>
          <p:nvPr/>
        </p:nvSpPr>
        <p:spPr>
          <a:xfrm>
            <a:off x="4546600" y="5958927"/>
            <a:ext cx="309880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603826"/>
                </a:solidFill>
                <a:latin typeface="+mj-lt"/>
                <a:cs typeface="Arial" panose="020B0604020202020204" pitchFamily="34" charset="0"/>
              </a:rPr>
              <a:t>20</a:t>
            </a:r>
            <a:r>
              <a:rPr lang="ru-RU" altLang="ko-KR" sz="2000" dirty="0" smtClean="0">
                <a:solidFill>
                  <a:srgbClr val="603826"/>
                </a:solidFill>
                <a:latin typeface="+mj-lt"/>
                <a:cs typeface="Arial" panose="020B0604020202020204" pitchFamily="34" charset="0"/>
              </a:rPr>
              <a:t>24</a:t>
            </a:r>
            <a:endParaRPr lang="ko-KR" altLang="en-US" sz="2000" dirty="0">
              <a:solidFill>
                <a:srgbClr val="60382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650B5D30-5DB8-44FF-BEA1-51B0424903DC}"/>
              </a:ext>
            </a:extLst>
          </p:cNvPr>
          <p:cNvCxnSpPr>
            <a:cxnSpLocks/>
          </p:cNvCxnSpPr>
          <p:nvPr/>
        </p:nvCxnSpPr>
        <p:spPr>
          <a:xfrm>
            <a:off x="762000" y="1319646"/>
            <a:ext cx="10668000" cy="0"/>
          </a:xfrm>
          <a:prstGeom prst="line">
            <a:avLst/>
          </a:prstGeom>
          <a:ln>
            <a:solidFill>
              <a:srgbClr val="6038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05532752-9EC9-4030-B592-60850C08E88C}"/>
              </a:ext>
            </a:extLst>
          </p:cNvPr>
          <p:cNvCxnSpPr>
            <a:cxnSpLocks/>
          </p:cNvCxnSpPr>
          <p:nvPr/>
        </p:nvCxnSpPr>
        <p:spPr>
          <a:xfrm>
            <a:off x="762000" y="6272963"/>
            <a:ext cx="10668000" cy="0"/>
          </a:xfrm>
          <a:prstGeom prst="line">
            <a:avLst/>
          </a:prstGeom>
          <a:ln>
            <a:solidFill>
              <a:srgbClr val="6038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523263" y="5093285"/>
            <a:ext cx="48282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Жаннета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Валерьевна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.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24000" y="2057399"/>
            <a:ext cx="7619999" cy="2464905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2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735" y="453515"/>
            <a:ext cx="10837985" cy="58018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междисциплинарного подхода: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языки: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Название улиц, объектов недвижимости,  инструкции к игре могут быть на английском, немецком или любом другом изучаемом языке.  Дети  будут  практиковать  язык  в  естественной  обстановке,  создавая  и  играя  в  свою  собственную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игру.</a:t>
            </a: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География: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Карта игры может отражать географические особенности родного города, страны или даже мира.  Дети изучают географические названия, расположение объектов, развивают пространственное мышление.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Объекты недвижимости могут быть историческими зданиями, местами, связанными с важными событиями.  Дети узнают больше о своей истории,  развивая  чувство  патриотизма  и  гордости  за  свою  страну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Этапы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игры: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1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046" y="437662"/>
            <a:ext cx="10720754" cy="57080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темы и концепции: 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тему вашей "Монополии".  Это может быть родной город, исторический период, вымышленная страна – всё зависит от вашей фантазии и учебных целей.</a:t>
            </a:r>
          </a:p>
          <a:p>
            <a:pPr marL="0" indent="0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карты: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Нарисуйте карту игры, разместив на ней объекты недвижимости,  которые соответствуют выбранной теме.  Подумайте о расположении улиц,  их стоимости,  и  особенностях.</a:t>
            </a:r>
          </a:p>
          <a:p>
            <a:pPr marL="0" indent="0">
              <a:buNone/>
            </a:pPr>
            <a:endParaRPr lang="ru-RU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игровых карточек: 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Разработайте карточки "Шанс" и "Вперед!",  которые будут связаны с выбранной темой.  Это может быть  историческая  викторина,  географическая  загадка,  или  задача  на  иностранном  языке.</a:t>
            </a:r>
          </a:p>
          <a:p>
            <a:pPr marL="0" indent="0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правил: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Определите правила игры,  учитывая  возраст  и  уровень  подготовки  учащихся.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20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677" y="187569"/>
            <a:ext cx="11385061" cy="6411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игрового поля и компонентов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Распечатайте карту,  изготовьте  фишки,  кубики,  и  прочие  необходимые  компоненты.  Можно  использовать  подручные  материалы  или  прибегнуть  к  помощи  специализированных  программ  для  печати.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8" name="Picture 4" descr="https://sun9-52.userapi.com/impg/GaA0ygVZGCn1axb08owY64hQh1ene5q_IL7TTA/vJITN7GYBMo.jpg?size=720x1474&amp;quality=95&amp;sign=1bb2ee056bcc5fc318dcc71dea93714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046" y="2309406"/>
            <a:ext cx="2194966" cy="4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un9-73.userapi.com/impg/qqgKQkrYP04STl8Roi31T8TOWvNDjQ6pEtxm7g/0ibeAmLl328.jpg?size=181x266&amp;quality=95&amp;sign=ad9dce99f716370de6859966223fbf7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5" y="2308530"/>
            <a:ext cx="3058260" cy="44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36.userapi.com/impg/fpnCT0MhvuI5XW6wLNShHe7qKue9J0RO2Rgghw/LSzlwxAQnrk.jpg?size=720x1311&amp;quality=95&amp;sign=ec027b2152007fcc6cec159a975eb67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57" y="2309316"/>
            <a:ext cx="2467921" cy="449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sun9-35.userapi.com/impg/q4EAGiX7aszY9RR9OBKeQUHaanxFYHBu6Hr_KQ/3IJDD8td1X8.jpg?size=720x1459&amp;quality=95&amp;sign=6ef3e37c96f299e7b031b6defbb41aa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93" y="2309406"/>
            <a:ext cx="2227384" cy="45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6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154" y="672123"/>
            <a:ext cx="8346831" cy="4871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 самым богатым путешественником, собрав коллекцию самых известных достопримечательностей мира и построить прибыльные отели и гостиницы.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 представляет собой карту мира, разделенную на сектора, соответствующие континентам. Каждый сектор содержит 6-8 клеток, на которых изображены известные достопримечательности. В центре игрового поля находится "Аэропорт", где игроки могут перемещаться между континентами.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031" y="452846"/>
            <a:ext cx="3641969" cy="32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элементы: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Каждая фишка представляет собой один из видов транспорта: самолет, поезд, корабль, машина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"Достопримечательности":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карточка содержит информацию о достопримечательности: название, фото, стоимость, стоимость аренды, количество отелей/гостиниц, которые можно построить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кубика для определения хода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деньги в разных номиналах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"Шанс" и "Казначейство": Событийные карточки, влияющие на ход игры.</a:t>
            </a:r>
          </a:p>
          <a:p>
            <a:endParaRPr lang="ru-RU" dirty="0"/>
          </a:p>
        </p:txBody>
      </p:sp>
      <p:pic>
        <p:nvPicPr>
          <p:cNvPr id="4" name="Picture 2" descr="https://sun1-16.userapi.com/impg/ovbSLH0eCGI5sEXBNeaxMX2gaqbxcN3plkyTVg/zY_u2UMTbLA.jpg?size=1024x918&amp;quality=95&amp;sign=a1f5dcc59efb9cd897c3cda0db26ec85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1034"/>
            <a:ext cx="2106921" cy="1399654"/>
          </a:xfrm>
          <a:prstGeom prst="rect">
            <a:avLst/>
          </a:prstGeom>
          <a:noFill/>
          <a:extLst/>
        </p:spPr>
      </p:pic>
      <p:pic>
        <p:nvPicPr>
          <p:cNvPr id="5" name="Picture 2" descr="https://sun1-16.userapi.com/impg/ovbSLH0eCGI5sEXBNeaxMX2gaqbxcN3plkyTVg/zY_u2UMTbLA.jpg?size=1024x918&amp;quality=95&amp;sign=a1f5dcc59efb9cd897c3cda0db26ec85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08" y="328079"/>
            <a:ext cx="2106921" cy="1399654"/>
          </a:xfrm>
          <a:prstGeom prst="rect">
            <a:avLst/>
          </a:prstGeom>
          <a:noFill/>
          <a:extLst/>
        </p:spPr>
      </p:pic>
      <p:pic>
        <p:nvPicPr>
          <p:cNvPr id="6" name="Picture 2" descr="https://sun1-16.userapi.com/impg/ovbSLH0eCGI5sEXBNeaxMX2gaqbxcN3plkyTVg/zY_u2UMTbLA.jpg?size=1024x918&amp;quality=95&amp;sign=a1f5dcc59efb9cd897c3cda0db26ec85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785" y="377025"/>
            <a:ext cx="2106921" cy="1399654"/>
          </a:xfrm>
          <a:prstGeom prst="rect">
            <a:avLst/>
          </a:prstGeom>
          <a:noFill/>
          <a:extLst/>
        </p:spPr>
      </p:pic>
      <p:pic>
        <p:nvPicPr>
          <p:cNvPr id="11" name="Picture 6" descr="https://avatars.mds.yandex.net/get-entity_search/365997/970296781/S122x122Smart_2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06" y="303299"/>
            <a:ext cx="6554698" cy="655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029" y="252247"/>
            <a:ext cx="10817772" cy="59247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Игроки начинают игру с определенной суммой денег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Бросок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кубиков: Каждый игрок по очереди бросает кубики и перемещает свою фишку по полю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игрок останавливается на клетке с достопримечательностью, он может купить ее, если она еще не принадлежит другому игроку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игрок останавливается на клетке с достопримечательностью, которая принадлежит другому игроку, он должен заплатить арендную плату, размер которой зависит от количества построенных отелей/гостиниц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отелей/гостиниц: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Игрок может построить отели/гостиницы на своих достопримечательностях, чтобы увеличить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стоимость.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73538"/>
            <a:ext cx="11049000" cy="5903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первым соберет коллекцию достопримечательностей из всех континентов и накопит максимальную сумму денег, становится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победителем.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Эйфелева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башня, Колизей, Биг-Бен, Тадж-Махал, Кремль, Немецкий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Китайская стена, Храм Ангкор-Ват, Статуя Свободы, Пирамиды Гизы, Мачу-Пикчу, Большой Барьерный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Риф. Ниагарский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водопад, Большой Каньон, Статуя Христа-Искупителя, Храм Святого Семейства, Сиднейский Оперный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97745"/>
            <a:ext cx="2571172" cy="2360255"/>
          </a:xfrm>
          <a:prstGeom prst="rect">
            <a:avLst/>
          </a:prstGeom>
        </p:spPr>
      </p:pic>
      <p:pic>
        <p:nvPicPr>
          <p:cNvPr id="11" name="Picture 2" descr="https://avatars.mds.yandex.net/get-entity_search/10920629/1009684816/S122x122Smart_2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85" y="4421669"/>
            <a:ext cx="2400176" cy="24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avatars.mds.yandex.net/get-entity_search/9710637/964009634/S122x122Smart_2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855" y="4450853"/>
            <a:ext cx="2370991" cy="23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avatars.mds.yandex.net/i?id=be990b5934a3ce5ffc461c1f46ca32bb6b8d08ec-9181224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60" y="4460238"/>
            <a:ext cx="3596640" cy="23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9169" y="375138"/>
            <a:ext cx="885483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правила:</a:t>
            </a:r>
          </a:p>
          <a:p>
            <a:r>
              <a:rPr lang="ru-RU" sz="2400" b="1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Банкротство: </a:t>
            </a:r>
            <a:r>
              <a:rPr lang="ru-RU" sz="240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Игрок, который не может заплатить за аренду или другие расходы, объявляется банкротом и выбывает из игры.</a:t>
            </a:r>
          </a:p>
          <a:p>
            <a:r>
              <a:rPr lang="ru-RU" sz="2400" b="1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Торги:</a:t>
            </a:r>
            <a:r>
              <a:rPr lang="ru-RU" sz="240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Если игрок не хочет покупать достопримечательность, ее можно продать на аукционе.</a:t>
            </a:r>
          </a:p>
          <a:p>
            <a:r>
              <a:rPr lang="ru-RU" sz="2400" b="1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Соглашения:</a:t>
            </a:r>
            <a:r>
              <a:rPr lang="ru-RU" sz="240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Игроки могут заключать соглашения между собой, например, обмениваться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недвижимостью</a:t>
            </a:r>
            <a:r>
              <a:rPr lang="ru-RU" sz="240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или предоставлять скидки на аренду.</a:t>
            </a:r>
          </a:p>
          <a:p>
            <a:r>
              <a:rPr lang="ru-RU" sz="2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идеи: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карточки: </a:t>
            </a:r>
            <a:r>
              <a:rPr lang="ru-RU" sz="240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"Событие" (например, "землетрясение", "пожар"), которые могут разрушить достопримечательность, игроки должны будут ее восстановить.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Дополнительные фишки: </a:t>
            </a:r>
            <a:r>
              <a:rPr lang="ru-RU" altLang="ru-RU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Фишки "Турист", "</a:t>
            </a:r>
            <a:r>
              <a:rPr lang="ru-RU" altLang="ru-RU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Блогер</a:t>
            </a:r>
            <a:r>
              <a:rPr lang="ru-RU" altLang="ru-RU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"Фотограф", которые дают игрокам специальные бонусы.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Дополнительные сектора: </a:t>
            </a:r>
            <a:r>
              <a:rPr lang="ru-RU" altLang="ru-RU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Сектора "Моря" и "Океаны" с достопримечательностями, доступными только с помощью корабля.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 rot="10800000" flipV="1">
            <a:off x="484553" y="2278130"/>
            <a:ext cx="968302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Монополия: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Путешествие по Миру - это увлекательная игра, которая позволит вам познакомиться с самыми известными достопримечательностями мира, почувствовать себя настоящим путешественником и построить свою собственную империю.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собственной "Монополии" – это  замечательная  возможность  для  учащихся  проявить  творчество,  расширить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кругозор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получить  удовольствие  от  учебного  процесса.  Приглашаю  вас  присоединиться  к  этому  увлекательному  проекту!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79" y="-405353"/>
            <a:ext cx="8332076" cy="249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6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1851" y="583473"/>
            <a:ext cx="99800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Спасибо за внимание!</a:t>
            </a:r>
            <a:endParaRPr lang="ru-RU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470" y="506896"/>
            <a:ext cx="10777330" cy="5670067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Ladies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gentlemen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journey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takes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amazing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corners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Forget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boring </a:t>
            </a:r>
            <a:r>
              <a:rPr lang="ru-RU" altLang="ru-RU" sz="112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routine</a:t>
            </a:r>
            <a:r>
              <a:rPr lang="ru-RU" altLang="ru-RU" sz="112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12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r>
              <a:rPr lang="ru-RU" altLang="ru-RU" sz="112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thing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modest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seaside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cottage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legendary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imagination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r>
              <a:rPr lang="ru-RU" altLang="ru-RU" sz="1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Дамы 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господа! Приготовьтесь к захватывающему путешествию, которое перенесет вас в самые удивительные уголки мира! Забудьте о скучных буднях – сегодня вы можете стать владельцем чего угодно, от скромного домика на берегу моря до легендарного замка! Ваше воображение – ваш единственный предел.</a:t>
            </a:r>
            <a:b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un9-40.userapi.com/impg/HvGYFeaLu6xD4kD8Ncs8OxQ0YakQjRLTuWvm6g/VObYalhQwdQ.jpg?size=1024x910&amp;quality=95&amp;sign=fc29d816d325116034b0df618635e20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09" y="1801268"/>
            <a:ext cx="3157868" cy="280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9.userapi.com/impg/qqsdGjWppABmWqV-CUa1zXEcyxms3cz8zDCHig/CFzDMv0m68E.jpg?size=1024x865&amp;quality=95&amp;sign=7edca065eaf5f4520fd9e2e79cef89f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5" y="1801268"/>
            <a:ext cx="3322147" cy="280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35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67748" y="735497"/>
            <a:ext cx="6539948" cy="1401416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oudy Stout" panose="0202090407030B020401" pitchFamily="18" charset="0"/>
              </a:rPr>
              <a:t>Use your imagination</a:t>
            </a:r>
            <a:endParaRPr lang="ru-RU" sz="3600" dirty="0"/>
          </a:p>
        </p:txBody>
      </p:sp>
      <p:pic>
        <p:nvPicPr>
          <p:cNvPr id="14" name="IMG_08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5755" y="0"/>
            <a:ext cx="5126245" cy="68349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81892" y="3781890"/>
            <a:ext cx="6268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Goudy Stout" panose="0202090407030B020401" pitchFamily="18" charset="0"/>
            </a:endParaRPr>
          </a:p>
          <a:p>
            <a:endParaRPr lang="ru-RU" dirty="0">
              <a:latin typeface="Goudy Stout" panose="0202090407030B020401" pitchFamily="18" charset="0"/>
            </a:endParaRPr>
          </a:p>
          <a:p>
            <a:endParaRPr lang="ru-RU" dirty="0" smtClean="0">
              <a:latin typeface="Goudy Stout" panose="0202090407030B020401" pitchFamily="18" charset="0"/>
            </a:endParaRPr>
          </a:p>
          <a:p>
            <a:endParaRPr lang="ru-RU" dirty="0">
              <a:latin typeface="Goudy Stout" panose="0202090407030B020401" pitchFamily="18" charset="0"/>
            </a:endParaRPr>
          </a:p>
          <a:p>
            <a:endParaRPr lang="ru-RU" dirty="0" smtClean="0">
              <a:latin typeface="Goudy Stout" panose="0202090407030B020401" pitchFamily="18" charset="0"/>
            </a:endParaRPr>
          </a:p>
          <a:p>
            <a:r>
              <a:rPr lang="en-US" dirty="0" smtClean="0">
                <a:latin typeface="Goudy Stout" panose="0202090407030B020401" pitchFamily="18" charset="0"/>
              </a:rPr>
              <a:t>Use </a:t>
            </a:r>
            <a:r>
              <a:rPr lang="en-US" dirty="0">
                <a:latin typeface="Goudy Stout" panose="0202090407030B020401" pitchFamily="18" charset="0"/>
              </a:rPr>
              <a:t>your imagination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222876" y="5371688"/>
            <a:ext cx="4280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oudy Stout" panose="0202090407030B020401" pitchFamily="18" charset="0"/>
              </a:rPr>
              <a:t>Use your imagination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452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862" y="156308"/>
            <a:ext cx="11220938" cy="6020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Представьте: вы – успешный бизнесмен, чье имя гремит на всех континентах. Вам принадлежат величественные пирамиды Гизы,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роскошный дворец Версаль, и даже таинственный остров Монте-Кристо! Каждая сделка – это новый вызов, каждая покупка – триумф вашего предпринимательского таланта.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sun9-78.userapi.com/impg/NX3mJ4boTcGkOqowe7r9jXCRwAK9HtWmCnSGPw/29M2M6Raqhs.jpg?size=1080x932&amp;quality=95&amp;sign=ee6975906b6b502db32bc642418f3c11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917" y="1429744"/>
            <a:ext cx="3514970" cy="28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sun9-19.userapi.com/impg/3cRQqtssXRmZ9Rnsz6qq2KLtJYcIeA9jYOPoog/Jg3XWO-X-cI.jpg?size=1024x894&amp;quality=95&amp;sign=233c6b4370ca67d11f644dfa88b99af8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2" y="3735754"/>
            <a:ext cx="3634153" cy="3122246"/>
          </a:xfrm>
          <a:prstGeom prst="rect">
            <a:avLst/>
          </a:prstGeom>
          <a:noFill/>
          <a:extLst/>
        </p:spPr>
      </p:pic>
      <p:pic>
        <p:nvPicPr>
          <p:cNvPr id="8" name="Picture 2" descr="https://sun9-41.userapi.com/impg/aNKGLf2pc4TANZBD204hhcBfqA4ixuVNcdduSw/XEk9nMIdBm8.jpg?size=1080x948&amp;quality=95&amp;sign=d3a078cb2855bbc70f6f8206009e6e2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70" y="2399919"/>
            <a:ext cx="3719560" cy="326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1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508" y="2657231"/>
            <a:ext cx="10697307" cy="37073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замка в Шотландии: Проводите вечера за изучением древних манускриптов, объезжая ваши обширные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владения.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sun9-66.userapi.com/impg/QtuJT62gRq3Jr4yf2ZPdJlZ7covboIDXz7PwBA/ml3QfobPhIs.jpg?size=1024x906&amp;quality=95&amp;sign=4301fe68409a5358da767796896f440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685" y="0"/>
            <a:ext cx="3109315" cy="275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8372" y="134007"/>
            <a:ext cx="677129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не нужно тратить миллиарды долларов – достаточно лишь желания и вашей богатой фантазии! Вообразите себя владельцем Затерянного города Эльдорадо: Золотые рудники, бескрайние джунгли и легендарные сокровища будут приносить вам неиссякаемый доход.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https://sun9-6.userapi.com/impg/9u9h9JefI_Tt-Zb6BNd6o-z5I12RBc6lxGGWow/Imk33FoMzwU.jpg?size=1024x916&amp;quality=95&amp;sign=e3cefb6d8b903bbb35784c8f9b5d688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5" y="2159453"/>
            <a:ext cx="3083843" cy="27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9.userapi.com/impg/qqsdGjWppABmWqV-CUa1zXEcyxms3cz8zDCHig/CFzDMv0m68E.jpg?size=1024x865&amp;quality=95&amp;sign=7edca065eaf5f4520fd9e2e79cef89f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39" y="2231074"/>
            <a:ext cx="3825947" cy="323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627815" cy="67681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Роскошной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виллы на берегу Средиземного моря: Наслаждайтесь солнцем, морем, и обслуживанием лучших поваров и горничных.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небоскреба в Дубае: Ваши офисы будут парить над голубыми водами Персидского залива, а вид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окна будет завораживать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un9-40.userapi.com/impg/HvGYFeaLu6xD4kD8Ncs8OxQ0YakQjRLTuWvm6g/VObYalhQwdQ.jpg?size=1024x910&amp;quality=95&amp;sign=fc29d816d325116034b0df618635e20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368" y="0"/>
            <a:ext cx="4460632" cy="39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22.userapi.com/impg/qwTk6fZaa4-7D_pCUKg9QIQDCpD9JCzKKVaaYQ/z1JN4r149hg.jpg?size=1080x982&amp;quality=95&amp;sign=75833afde0feaecba335f6c07ab7e2e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8550"/>
            <a:ext cx="4470399" cy="40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90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379" y="237090"/>
            <a:ext cx="9698421" cy="138326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Внимание, вопрос?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0708" y="2563445"/>
            <a:ext cx="10283092" cy="36135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малая часть возможностей, которые открываются перед вами! Позвольте своей фантазии разыграться на полную катушку. Создайте свой собственный мир, где вы – успешный бизнесмен, владеющий самыми необычными и привлекательными объектами недвижимости. Не ограничивайте себя! Станьте властелином своей собственной империи, построенной на фантазии и желании достичь успеха!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Picture 6" descr="https://sun9-32.userapi.com/impg/Sc_9YHb7PPi0jlhzgUAnBK4ycyvtkJ-GrBx3iw/ewaUtwAiytc.jpg?size=1024x939&amp;quality=95&amp;sign=06954968199a869d8531a5033a72541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2" y="1379965"/>
            <a:ext cx="2219569" cy="203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28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10" y="-116184"/>
            <a:ext cx="8332076" cy="249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sun9-60.userapi.com/impg/DpiTY4bISoLcFqTbOMZD7r8LsMm6wyvS_MwjBw/xiO84D3SVFA.jpg?size=1024x659&amp;quality=95&amp;sign=9783a8b052c98261446125033e450f27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21" y="1810568"/>
            <a:ext cx="7171254" cy="5047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53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рада представить вашему вниманию увлекательный проект: создание собственной версии игры "Монополия"!  Это не просто игра, а прекрасная возможность для междисциплинарного обучения, особенно полезная для учителей иностранных языков, географии и истории.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"Монополия"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идеальный проект для школьников?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собственной "Монополии" – это  творческий и познавательный процесс, который объединяет в себе элементы игры, дизайна, и глубокого изучения различных предметов.  Дети не просто играют, а активно участвуют в создании игры, что значительно повышает их вовлеченность и интерес к обучению. </a:t>
            </a:r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29" y="-221906"/>
            <a:ext cx="8332076" cy="249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997</Words>
  <Application>Microsoft Office PowerPoint</Application>
  <PresentationFormat>Произвольный</PresentationFormat>
  <Paragraphs>117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              Мастер-класс</vt:lpstr>
      <vt:lpstr>Презентация PowerPoint</vt:lpstr>
      <vt:lpstr>Use your imagination</vt:lpstr>
      <vt:lpstr>Презентация PowerPoint</vt:lpstr>
      <vt:lpstr>Презентация PowerPoint</vt:lpstr>
      <vt:lpstr>Презентация PowerPoint</vt:lpstr>
      <vt:lpstr>Внимание, вопрос?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</dc:creator>
  <cp:lastModifiedBy>Надежда</cp:lastModifiedBy>
  <cp:revision>54</cp:revision>
  <dcterms:created xsi:type="dcterms:W3CDTF">2024-12-13T14:41:05Z</dcterms:created>
  <dcterms:modified xsi:type="dcterms:W3CDTF">2025-02-07T08:22:35Z</dcterms:modified>
</cp:coreProperties>
</file>