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1" r:id="rId10"/>
    <p:sldId id="265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06" autoAdjust="0"/>
    <p:restoredTop sz="94660"/>
  </p:normalViewPr>
  <p:slideViewPr>
    <p:cSldViewPr>
      <p:cViewPr varScale="1">
        <p:scale>
          <a:sx n="62" d="100"/>
          <a:sy n="62" d="100"/>
        </p:scale>
        <p:origin x="-7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Треугольник Паскаля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Приятного просмотра!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Если заменить каждое число точкой, причем, нечетные точки вывести ярким цветом, а четные – светлым, то треугольник Паскаля разобьется на мелкие треугольники, образующие узор.</a:t>
            </a:r>
            <a:endParaRPr lang="ru-RU" dirty="0"/>
          </a:p>
        </p:txBody>
      </p:sp>
      <p:pic>
        <p:nvPicPr>
          <p:cNvPr id="5" name="Содержимое 4" descr="http://ixbt.photo/photo/293647/66870frrQdriVNc/1456676w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23815"/>
            <a:ext cx="4038600" cy="34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применяется треугольник Паскаля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Треугольник Паскаля используется для решения различных задач в области физики:</a:t>
            </a:r>
          </a:p>
          <a:p>
            <a:r>
              <a:rPr lang="ru-RU" dirty="0" smtClean="0"/>
              <a:t>принцип минимума потенциальной энергии;</a:t>
            </a:r>
          </a:p>
          <a:p>
            <a:r>
              <a:rPr lang="ru-RU" dirty="0" smtClean="0"/>
              <a:t>материальные точки и центр тяжести;</a:t>
            </a:r>
          </a:p>
          <a:p>
            <a:r>
              <a:rPr lang="ru-RU" dirty="0" smtClean="0"/>
              <a:t>центр тяжести системы двух материальных точек;</a:t>
            </a:r>
          </a:p>
          <a:p>
            <a:r>
              <a:rPr lang="ru-RU" dirty="0" smtClean="0"/>
              <a:t>центр тяжести стержня с многими грузами;</a:t>
            </a:r>
          </a:p>
          <a:p>
            <a:r>
              <a:rPr lang="ru-RU" dirty="0" smtClean="0"/>
              <a:t>невозможность вечного двигателя.</a:t>
            </a:r>
          </a:p>
          <a:p>
            <a:r>
              <a:rPr lang="ru-RU" dirty="0" smtClean="0"/>
              <a:t>С появлением вычислительных машин построение треугольника Паскаля стало излюбленной задачкой для начинающих при изучении основ программирования.</a:t>
            </a:r>
            <a:endParaRPr lang="ru-RU" dirty="0"/>
          </a:p>
        </p:txBody>
      </p:sp>
      <p:pic>
        <p:nvPicPr>
          <p:cNvPr id="9" name="Содержимое 4" descr="https://upload.wikimedia.org/wikipedia/commons/9/99/3-Pasca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3952"/>
            <a:ext cx="4038600" cy="34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https://upload.wikimedia.org/wikipedia/commons/9/99/3-Pascal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3121"/>
            <a:ext cx="4038600" cy="35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Формулы треугольника Паскаля:</a:t>
            </a:r>
            <a:endParaRPr lang="ru-RU" dirty="0"/>
          </a:p>
        </p:txBody>
      </p:sp>
      <p:pic>
        <p:nvPicPr>
          <p:cNvPr id="4" name="Содержимое 3" descr="https://fsd.multiurok.ru/html/2020/05/27/s_5ece18d3f3e32/1467461_1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такой Паскаль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Что такое треугольник Паскаля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Как строится </a:t>
            </a:r>
            <a:r>
              <a:rPr lang="ru-RU" dirty="0" smtClean="0"/>
              <a:t>треугольник </a:t>
            </a:r>
            <a:r>
              <a:rPr lang="ru-RU" dirty="0" smtClean="0"/>
              <a:t>Паскаля</a:t>
            </a:r>
            <a:r>
              <a:rPr lang="en-US" dirty="0" smtClean="0"/>
              <a:t>?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https://cont.ws/uploads/pic/2023/7/1626447998_14-funart-pro-p-kot-s-lampoi-zhivotnie-krasivo-foto-20%20%281%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715" y="1600200"/>
            <a:ext cx="703256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</a:t>
            </a:r>
            <a:r>
              <a:rPr lang="ru-RU" dirty="0" smtClean="0"/>
              <a:t>Паскаль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Блез Паскаль— французский математик, механик, физик, литератор, философ и теолог. Классик французской литературы, один из основателей математического анализа, теории вероятностей и проективной геометрии, создатель первых образцов счётной техники, автор основного закона гидростатики.</a:t>
            </a:r>
            <a:endParaRPr lang="ru-RU" dirty="0"/>
          </a:p>
        </p:txBody>
      </p:sp>
      <p:pic>
        <p:nvPicPr>
          <p:cNvPr id="5" name="Содержимое 4" descr="https://iperceptive.com/images/authorimages/blaise-pasca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2785" y="1600200"/>
            <a:ext cx="3849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треугольник </a:t>
            </a:r>
            <a:r>
              <a:rPr lang="ru-RU" dirty="0" smtClean="0"/>
              <a:t>Паскаля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Треугольник Паскаля – это числовой треугольник, в котором каждое число внутри треугольника равно сумме двух чисел, расположенных над ним. Треугольник назван в честь французского математика Блеза Паскаля, который впервые описал его свойства в 17 веке.</a:t>
            </a:r>
            <a:endParaRPr lang="ru-RU" dirty="0"/>
          </a:p>
        </p:txBody>
      </p:sp>
      <p:pic>
        <p:nvPicPr>
          <p:cNvPr id="5" name="Содержимое 4" descr="https://upload.wikimedia.org/wikipedia/commons/9/99/3-Pasca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3952"/>
            <a:ext cx="4038600" cy="34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строится треугольник </a:t>
            </a:r>
            <a:r>
              <a:rPr lang="ru-RU" dirty="0" smtClean="0"/>
              <a:t>Паскаля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Треугольник Паскаля начинается с одной единицы в верхнем ряду и каждый следующий ряд строится путем сложения двух чисел из предыдущего ряда.</a:t>
            </a:r>
            <a:endParaRPr lang="ru-RU" dirty="0"/>
          </a:p>
        </p:txBody>
      </p:sp>
      <p:pic>
        <p:nvPicPr>
          <p:cNvPr id="5" name="Содержимое 4" descr="https://upload.wikimedia.org/wikipedia/commons/9/99/3-Pasca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3952"/>
            <a:ext cx="4038600" cy="34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очертить треугольник паскаля, то получится равнобедренный треугольник, на вершине и по бокам которого стоят единицы.</a:t>
            </a:r>
          </a:p>
          <a:p>
            <a:r>
              <a:rPr lang="ru-RU" dirty="0" smtClean="0"/>
              <a:t>Каждое число равно сумме двух расположенных над ним чисел.</a:t>
            </a:r>
          </a:p>
          <a:p>
            <a:r>
              <a:rPr lang="ru-RU" dirty="0" smtClean="0"/>
              <a:t>Треугольник может продолжаться бесконечно.</a:t>
            </a:r>
          </a:p>
          <a:p>
            <a:endParaRPr lang="ru-RU" dirty="0"/>
          </a:p>
        </p:txBody>
      </p:sp>
      <p:pic>
        <p:nvPicPr>
          <p:cNvPr id="5" name="Содержимое 4" descr="https://upload.wikimedia.org/wikipedia/commons/9/99/3-Pasca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3121"/>
            <a:ext cx="4038600" cy="35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Строки симметричны относительно вертикальной оси.</a:t>
            </a:r>
            <a:endParaRPr lang="ru-RU" dirty="0"/>
          </a:p>
        </p:txBody>
      </p:sp>
      <p:pic>
        <p:nvPicPr>
          <p:cNvPr id="15" name="Содержимое 12" descr="https://upload.wikimedia.org/wikipedia/commons/9/99/3-Pascal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038600" cy="34984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>
            <a:stCxn id="15" idx="0"/>
            <a:endCxn id="15" idx="2"/>
          </p:cNvCxnSpPr>
          <p:nvPr/>
        </p:nvCxnSpPr>
        <p:spPr>
          <a:xfrm rot="16200000" flipH="1">
            <a:off x="4948494" y="3927330"/>
            <a:ext cx="3428489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Вдоль прямых, параллельных сторонам треугольника выстроены треугольные числа и их обобщения на случай пространств всех размерностей.</a:t>
            </a:r>
          </a:p>
          <a:p>
            <a:r>
              <a:rPr lang="ru-RU" dirty="0" smtClean="0"/>
              <a:t>Треугольные числа показывают, сколько касающихся кружков можно расположить в виде треугольника.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893603" y="2893215"/>
            <a:ext cx="3286148" cy="192882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786446" y="3143248"/>
            <a:ext cx="3000396" cy="1714512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643570" y="3357562"/>
            <a:ext cx="2714644" cy="157163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19842"/>
            <a:ext cx="4038600" cy="40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Следующая линия покажет </a:t>
            </a:r>
            <a:r>
              <a:rPr lang="ru-RU" dirty="0" err="1" smtClean="0"/>
              <a:t>тетраэдральные</a:t>
            </a:r>
            <a:r>
              <a:rPr lang="ru-RU" dirty="0" smtClean="0"/>
              <a:t> числа.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4" descr="https://blogger.googleusercontent.com/img/a/AVvXsEgR7glQ7hO4SrQxVSkRbHG9dLyao_uPSgSiRtfzavn2h2Keg6li6QUc2BA5gniCTNDwv_QLv9hMsOXXe2TFbRM4fsQ6gL_dHR0xnhXMJQ9V8x9W0RcFiqbgrVbAWky9flKjV9fdhY_pbEuD82f-8A-_VeWRhr167P057zU2tSrIFJRf2ZNvIBtZwibiVw=w482-h15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357694"/>
            <a:ext cx="67151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2933968" cy="29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треугольника Паскаля: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Следующая линия продемонстрирует попытку выкладывания </a:t>
            </a:r>
            <a:r>
              <a:rPr lang="ru-RU" dirty="0" err="1" smtClean="0"/>
              <a:t>гипертетраэдра</a:t>
            </a:r>
            <a:r>
              <a:rPr lang="ru-RU" dirty="0" smtClean="0"/>
              <a:t> в четырехмерном пространстве – один шар касается четырех, а те десяти.</a:t>
            </a:r>
          </a:p>
          <a:p>
            <a:r>
              <a:rPr lang="ru-RU" dirty="0" smtClean="0"/>
              <a:t>В нашем мире это невозможно, только в четырехмерном пространстве.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19842"/>
            <a:ext cx="4038600" cy="40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331</Words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Треугольник Паскаля</vt:lpstr>
      <vt:lpstr>Кто такой Паскаль?</vt:lpstr>
      <vt:lpstr>Что такое треугольник Паскаля?</vt:lpstr>
      <vt:lpstr>Как строится треугольник Паскаля?</vt:lpstr>
      <vt:lpstr>Свойства треугольника Паскаля:</vt:lpstr>
      <vt:lpstr>Свойства треугольника Паскаля:</vt:lpstr>
      <vt:lpstr>Свойства треугольника Паскаля:</vt:lpstr>
      <vt:lpstr>Свойства треугольника Паскаля:</vt:lpstr>
      <vt:lpstr>Свойства треугольника Паскаля:</vt:lpstr>
      <vt:lpstr>Свойства треугольника Паскаля:</vt:lpstr>
      <vt:lpstr>Где применяется треугольник Паскаля?</vt:lpstr>
      <vt:lpstr>Формулы треугольника Паскаля:</vt:lpstr>
      <vt:lpstr>Вопросы: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 Паскаля</dc:title>
  <dc:creator>Родион</dc:creator>
  <cp:lastModifiedBy>Родион</cp:lastModifiedBy>
  <cp:revision>31</cp:revision>
  <dcterms:created xsi:type="dcterms:W3CDTF">2023-11-05T15:07:53Z</dcterms:created>
  <dcterms:modified xsi:type="dcterms:W3CDTF">2023-11-06T13:52:24Z</dcterms:modified>
</cp:coreProperties>
</file>