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785926"/>
            <a:ext cx="4357718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Путешествие </a:t>
            </a:r>
            <a:br>
              <a:rPr lang="ru-RU" b="1" dirty="0" smtClean="0"/>
            </a:br>
            <a:r>
              <a:rPr lang="ru-RU" b="1" dirty="0" smtClean="0"/>
              <a:t>в </a:t>
            </a:r>
            <a:br>
              <a:rPr lang="ru-RU" b="1" dirty="0" smtClean="0"/>
            </a:br>
            <a:r>
              <a:rPr lang="ru-RU" b="1" dirty="0" smtClean="0"/>
              <a:t>царство грибов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kinderyata.ru/img/frame/screen/1277153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5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Блицаукцион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Грибы, активно разрушающие древесину</a:t>
            </a:r>
            <a:endParaRPr lang="ru-RU" dirty="0"/>
          </a:p>
        </p:txBody>
      </p:sp>
      <p:pic>
        <p:nvPicPr>
          <p:cNvPr id="22530" name="Picture 2" descr="http://poleznaya-trava.ru/uploads/posts/2016-06/1466580898_ellen-page_1920x1200_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357718" cy="3009022"/>
          </a:xfrm>
          <a:prstGeom prst="rect">
            <a:avLst/>
          </a:prstGeom>
          <a:noFill/>
        </p:spPr>
      </p:pic>
      <p:pic>
        <p:nvPicPr>
          <p:cNvPr id="22534" name="Picture 6" descr="http://vlukoshke.ru/images/Fomes%20fomentar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Блицаукцион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 Грибы, поселяющиеся на яблонях, покрывающие шелушащимися пятнами листья и плоды</a:t>
            </a:r>
            <a:endParaRPr lang="ru-RU" dirty="0"/>
          </a:p>
        </p:txBody>
      </p:sp>
      <p:pic>
        <p:nvPicPr>
          <p:cNvPr id="23554" name="Picture 2" descr="http://www.superda4nik.ru/wp-content/uploads/2017/03/treshchina-na-porazhennom-jablok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4071966" cy="2955459"/>
          </a:xfrm>
          <a:prstGeom prst="rect">
            <a:avLst/>
          </a:prstGeom>
          <a:noFill/>
        </p:spPr>
      </p:pic>
      <p:pic>
        <p:nvPicPr>
          <p:cNvPr id="23556" name="Picture 4" descr="http://www.betaren.ru/photoz/bolezni_vrediteli/parc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000528" cy="300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Блицаукцион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Грибы, вызывающие заболевания злаковых растений, превращая их в ядовитую споровую массу</a:t>
            </a:r>
            <a:endParaRPr lang="ru-RU" dirty="0"/>
          </a:p>
        </p:txBody>
      </p:sp>
      <p:pic>
        <p:nvPicPr>
          <p:cNvPr id="24578" name="Picture 2" descr="http://www.prirodlekar.ru/wp-content/uploads/2014/07/%D0%A1%D0%BF%D0%BE%D1%80%D1%8B%D0%BD%D1%8C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4357717" cy="3105500"/>
          </a:xfrm>
          <a:prstGeom prst="rect">
            <a:avLst/>
          </a:prstGeom>
          <a:noFill/>
        </p:spPr>
      </p:pic>
      <p:pic>
        <p:nvPicPr>
          <p:cNvPr id="24580" name="Picture 4" descr="http://chelovechectvo.ru/photos/mery-borby-s-puzyrchatoy-golovney-81812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8999"/>
            <a:ext cx="4143404" cy="3071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Блицаукцион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25717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Этот гриб состоит из ветвящихся нитей, разделенных перегородками на отдельные клетки. Его споры расположены не в головках, а на концах некоторых нитей в мелких кисточках</a:t>
            </a:r>
            <a:endParaRPr lang="ru-RU" dirty="0"/>
          </a:p>
        </p:txBody>
      </p:sp>
      <p:pic>
        <p:nvPicPr>
          <p:cNvPr id="25602" name="Picture 2" descr="http://d.120-bal.ru/pars_docs/refs/27/26055/26055_html_m44cb4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812726"/>
            <a:ext cx="5429288" cy="304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Блицаукцион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3"/>
            <a:ext cx="8229600" cy="22145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Этот гриб часто появляется на хлебе, овощах, конском навозе, имеет вид пушистого белого налета, рассмотреть его можно только через микроскоп</a:t>
            </a:r>
            <a:endParaRPr lang="ru-RU" dirty="0"/>
          </a:p>
        </p:txBody>
      </p:sp>
      <p:pic>
        <p:nvPicPr>
          <p:cNvPr id="26626" name="Picture 2" descr="http://www.turkaramamotoru.com/uk/image/mukor-174514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4214842" cy="3158323"/>
          </a:xfrm>
          <a:prstGeom prst="rect">
            <a:avLst/>
          </a:prstGeom>
          <a:noFill/>
        </p:spPr>
      </p:pic>
      <p:pic>
        <p:nvPicPr>
          <p:cNvPr id="26628" name="Picture 4" descr="http://1.bp.blogspot.com/-nd5PIApybd0/VNB_hJUo07I/AAAAAAAAATY/sYfnflCPFic/s1600/Image-9_2015-02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392909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Блицаукцион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357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6. Многоклеточные организмы, питающиеся мертвыми органическими веществами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2071678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7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Многоклеточные организмы, </a:t>
            </a:r>
            <a:r>
              <a:rPr lang="ru-RU" sz="3200" dirty="0" smtClean="0"/>
              <a:t>живущие на живых организмах и питающиеся за их счет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3143248"/>
            <a:ext cx="5357850" cy="3714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8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Паразит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древесных пород, растет обычно группами на пнях, стволах, корнях деревьев. От своих съедобных собратьев отличается сухой неяркой шапкой, отсутствием колец на ножке и белыми спорами.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80" name="Picture 12" descr="http://kubanphoto.ru/photos/6429/187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38" y="3357562"/>
            <a:ext cx="350046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Грибные </a:t>
            </a:r>
            <a:r>
              <a:rPr lang="ru-RU" sz="6000" b="1" dirty="0" err="1" smtClean="0">
                <a:solidFill>
                  <a:srgbClr val="FF0000"/>
                </a:solidFill>
              </a:rPr>
              <a:t>развлекалки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5400" b="1" dirty="0" smtClean="0"/>
              <a:t>ПЕОКОН</a:t>
            </a:r>
          </a:p>
          <a:p>
            <a:pPr algn="ctr">
              <a:buNone/>
            </a:pPr>
            <a:r>
              <a:rPr lang="ru-RU" sz="5400" b="1" dirty="0" smtClean="0"/>
              <a:t>НУШВИКАС</a:t>
            </a:r>
          </a:p>
          <a:p>
            <a:pPr algn="ctr">
              <a:buNone/>
            </a:pPr>
            <a:r>
              <a:rPr lang="ru-RU" sz="5400" b="1" dirty="0" smtClean="0"/>
              <a:t>ВИКХОМО</a:t>
            </a:r>
          </a:p>
          <a:p>
            <a:pPr algn="ctr">
              <a:buNone/>
            </a:pPr>
            <a:r>
              <a:rPr lang="ru-RU" sz="5400" b="1" dirty="0" smtClean="0"/>
              <a:t>РОКАЕЖСЫ</a:t>
            </a:r>
          </a:p>
          <a:p>
            <a:pPr algn="ctr">
              <a:buNone/>
            </a:pPr>
            <a:r>
              <a:rPr lang="ru-RU" sz="5400" b="1" dirty="0" smtClean="0"/>
              <a:t>ЧОКТРОС</a:t>
            </a:r>
          </a:p>
          <a:p>
            <a:pPr algn="ctr">
              <a:buNone/>
            </a:pPr>
            <a:r>
              <a:rPr lang="ru-RU" sz="5400" b="1" dirty="0" smtClean="0"/>
              <a:t>МОРХОМУ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называется этот гриб?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s://st.club-lexus.ru/attach/u/8b5fa52cb554bff93c5dbde92e8c6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7229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называется этот гриб?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etsphoto.ru/photocache/49/49acf2282afcda0905d49bd1409d8a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429288" cy="498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называется этот гриб?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sovetclub.ru/tim/ce6774caa3f08f32572c4e5ae3d6e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648450" cy="499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Разминка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Вопросы команде «Лисички»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14744" y="1600200"/>
            <a:ext cx="4972056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размножаются грибы?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растет быстрее: гриб или растение?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Индейцы мая лечили раны «зеленой плесенью». Что это за гриб?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грибы были одомашнены первыми?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4338" name="Picture 2" descr="http://fabulae.su/images/authors/6785/foto_713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4099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называется этот гриб?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s://xn--80aaaaqc5kd.xn--p1ai/wp-content/uploads/2016/11/Paxillus-involutu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называется этот гриб?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for-grib.ru/IMAGES/gruzd-nastoyashhijj-gruzd-syrojj-lactarius-resimus-ll1ugu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95329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Разминка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Вопросы команде «Боровички»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1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чем связаны народные названия грибов, такие, как поддубовик, подберезовик, подосиновик?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условия необходимы для развития грибов?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народе это заболевание называли «злые корчи», так как у человека, съевшего хлеб, «отравленный» этим грибом, наступают судороги, поражается нервная система. О каком грибе идет речь?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размножаются дрожжи?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0005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Плодовые тела, состоящие из пенька и шляпки, имеют…</a:t>
            </a:r>
          </a:p>
          <a:p>
            <a:pPr marL="514350" indent="-514350">
              <a:buNone/>
            </a:pPr>
            <a:r>
              <a:rPr lang="ru-RU" dirty="0" smtClean="0"/>
              <a:t>      а) все съедобные шляпочные грибы</a:t>
            </a:r>
          </a:p>
          <a:p>
            <a:pPr marL="514350" indent="-514350">
              <a:buNone/>
            </a:pPr>
            <a:r>
              <a:rPr lang="ru-RU" dirty="0" smtClean="0"/>
              <a:t>      б) все съедобные шляпочные грибы, за исключением валуев</a:t>
            </a:r>
          </a:p>
          <a:p>
            <a:pPr marL="514350" indent="-514350">
              <a:buNone/>
            </a:pPr>
            <a:r>
              <a:rPr lang="ru-RU" dirty="0" smtClean="0"/>
              <a:t>      в) все съедобные шляпочные грибы, за исключением трюфелей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291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У злаковых растений, пораженных головней, соцветия выглядят обгорелыми, потому что…</a:t>
            </a:r>
          </a:p>
          <a:p>
            <a:pPr>
              <a:buNone/>
            </a:pPr>
            <a:r>
              <a:rPr lang="ru-RU" dirty="0" smtClean="0"/>
              <a:t>    а) разрушенный эндосперм зерновок становится черным</a:t>
            </a:r>
          </a:p>
          <a:p>
            <a:pPr>
              <a:buNone/>
            </a:pPr>
            <a:r>
              <a:rPr lang="ru-RU" dirty="0" smtClean="0"/>
              <a:t>    б) мицелий гриба образует черные споры</a:t>
            </a:r>
          </a:p>
          <a:p>
            <a:pPr>
              <a:buNone/>
            </a:pPr>
            <a:r>
              <a:rPr lang="ru-RU" dirty="0" smtClean="0"/>
              <a:t>    в) пораженные соцветия засыхают и чернеют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Пищевые продукты из муки, в которую попал гриб спорынья, вызывают у человека:</a:t>
            </a:r>
          </a:p>
          <a:p>
            <a:pPr>
              <a:buNone/>
            </a:pPr>
            <a:r>
              <a:rPr lang="ru-RU" dirty="0" smtClean="0"/>
              <a:t>    а) горечь во рту</a:t>
            </a:r>
          </a:p>
          <a:p>
            <a:pPr>
              <a:buNone/>
            </a:pPr>
            <a:r>
              <a:rPr lang="ru-RU" dirty="0" smtClean="0"/>
              <a:t>    б) расстройство кишечника</a:t>
            </a:r>
          </a:p>
          <a:p>
            <a:pPr>
              <a:buNone/>
            </a:pPr>
            <a:r>
              <a:rPr lang="ru-RU" dirty="0" smtClean="0"/>
              <a:t>    в) судороги, головную боль, боли в желудке, потерю чувствительности пальцев и т. 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Гриб получает из корней деревьев вещества:</a:t>
            </a:r>
          </a:p>
          <a:p>
            <a:pPr>
              <a:buNone/>
            </a:pPr>
            <a:r>
              <a:rPr lang="ru-RU" dirty="0" smtClean="0"/>
              <a:t>    а) минеральные </a:t>
            </a:r>
          </a:p>
          <a:p>
            <a:pPr>
              <a:buNone/>
            </a:pPr>
            <a:r>
              <a:rPr lang="ru-RU" dirty="0" smtClean="0"/>
              <a:t>    б) органические</a:t>
            </a:r>
          </a:p>
          <a:p>
            <a:pPr>
              <a:buNone/>
            </a:pPr>
            <a:r>
              <a:rPr lang="ru-RU" dirty="0" smtClean="0"/>
              <a:t>    в) воду </a:t>
            </a:r>
            <a:endParaRPr lang="ru-RU" dirty="0"/>
          </a:p>
        </p:txBody>
      </p:sp>
      <p:pic>
        <p:nvPicPr>
          <p:cNvPr id="16386" name="Picture 2" descr="http://www.poiskgribov.ru/wp-content/uploads/2016/09/Valuy-gr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50470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Гриб снабжает дерево веществами:</a:t>
            </a:r>
          </a:p>
          <a:p>
            <a:pPr>
              <a:buNone/>
            </a:pPr>
            <a:r>
              <a:rPr lang="ru-RU" dirty="0" smtClean="0"/>
              <a:t>    а) минеральными</a:t>
            </a:r>
          </a:p>
          <a:p>
            <a:pPr>
              <a:buNone/>
            </a:pPr>
            <a:r>
              <a:rPr lang="ru-RU" dirty="0" smtClean="0"/>
              <a:t>    б) органическими</a:t>
            </a:r>
          </a:p>
          <a:p>
            <a:pPr>
              <a:buNone/>
            </a:pPr>
            <a:r>
              <a:rPr lang="ru-RU" dirty="0" smtClean="0"/>
              <a:t>    в) водой</a:t>
            </a:r>
            <a:endParaRPr lang="ru-RU" dirty="0"/>
          </a:p>
        </p:txBody>
      </p:sp>
      <p:pic>
        <p:nvPicPr>
          <p:cNvPr id="15364" name="Picture 4" descr="http://www.med02.ru/images/Priroda/w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2571744"/>
            <a:ext cx="326129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капитанов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6. Для грибов характерен способ питания:</a:t>
            </a:r>
          </a:p>
          <a:p>
            <a:pPr>
              <a:buNone/>
            </a:pPr>
            <a:r>
              <a:rPr lang="ru-RU" dirty="0" smtClean="0"/>
              <a:t>    а) сапрофитный</a:t>
            </a:r>
          </a:p>
          <a:p>
            <a:pPr>
              <a:buNone/>
            </a:pPr>
            <a:r>
              <a:rPr lang="ru-RU" dirty="0" smtClean="0"/>
              <a:t>    б) фотосинтез</a:t>
            </a:r>
          </a:p>
          <a:p>
            <a:pPr>
              <a:buNone/>
            </a:pPr>
            <a:r>
              <a:rPr lang="ru-RU" dirty="0" smtClean="0"/>
              <a:t>    в) паразитический или сапрофитный </a:t>
            </a:r>
            <a:endParaRPr lang="ru-RU" dirty="0"/>
          </a:p>
        </p:txBody>
      </p:sp>
      <p:pic>
        <p:nvPicPr>
          <p:cNvPr id="21506" name="Picture 2" descr="https://vestnik.in.ua/wp-content/uploads/2015/10/1-gri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793" y="4143380"/>
            <a:ext cx="410020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487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Путешествие  в  царство грибов</vt:lpstr>
      <vt:lpstr>Разминка Вопросы команде «Лисички» </vt:lpstr>
      <vt:lpstr>Разминка Вопросы команде «Боровички» </vt:lpstr>
      <vt:lpstr>Конкурс капитанов</vt:lpstr>
      <vt:lpstr>Конкурс капитанов</vt:lpstr>
      <vt:lpstr>Конкурс капитанов</vt:lpstr>
      <vt:lpstr>Конкурс капитанов</vt:lpstr>
      <vt:lpstr>Конкурс капитанов</vt:lpstr>
      <vt:lpstr>Конкурс капитанов</vt:lpstr>
      <vt:lpstr>Блицаукцион</vt:lpstr>
      <vt:lpstr>Блицаукцион</vt:lpstr>
      <vt:lpstr>Блицаукцион</vt:lpstr>
      <vt:lpstr>Блицаукцион</vt:lpstr>
      <vt:lpstr>Блицаукцион</vt:lpstr>
      <vt:lpstr>Блицаукцион</vt:lpstr>
      <vt:lpstr>Грибные развлекалки</vt:lpstr>
      <vt:lpstr>Как называется этот гриб?</vt:lpstr>
      <vt:lpstr>Как называется этот гриб?</vt:lpstr>
      <vt:lpstr>Как называется этот гриб?</vt:lpstr>
      <vt:lpstr>Как называется этот гриб?</vt:lpstr>
      <vt:lpstr>Как называется этот гриб?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 царство грибов</dc:title>
  <dc:creator>805933</dc:creator>
  <cp:lastModifiedBy>805933</cp:lastModifiedBy>
  <cp:revision>5</cp:revision>
  <dcterms:created xsi:type="dcterms:W3CDTF">2017-04-09T13:57:17Z</dcterms:created>
  <dcterms:modified xsi:type="dcterms:W3CDTF">2024-10-15T18:27:07Z</dcterms:modified>
</cp:coreProperties>
</file>