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embedTrueTypeFonts="1" saveSubsetFonts="1" strictFirstAndLastChar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12192000" cy="6858000"/>
  <p:defaultTextStyle>
    <a:defPPr marR="0" lvl="0" algn="l">
      <a:lnSpc>
        <a:spcPct val="100000"/>
      </a:lnSpc>
      <a:spcBef>
        <a:spcPts val="0"/>
      </a:spcBef>
      <a:spcAft>
        <a:spcPts val="0"/>
      </a:spcAft>
    </a:defPPr>
    <a:lvl1pPr marR="0" lv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 /><Relationship Id="rId19" Type="http://schemas.openxmlformats.org/officeDocument/2006/relationships/tableStyles" Target="tableStyles.xml" /><Relationship Id="rId20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Заголовок и объект" preserve="0" showMasterPhAnim="0" type="obj" userDrawn="1">
  <p:cSld name="OBJEC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" name="Google Shape;19;p19"/>
          <p:cNvSpPr txBox="1"/>
          <p:nvPr>
            <p:ph type="title"/>
          </p:nvPr>
        </p:nvSpPr>
        <p:spPr bwMode="auto">
          <a:xfrm>
            <a:off x="609600" y="274638"/>
            <a:ext cx="9956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0" name="Google Shape;20;p19"/>
          <p:cNvSpPr txBox="1"/>
          <p:nvPr>
            <p:ph type="body" idx="1"/>
          </p:nvPr>
        </p:nvSpPr>
        <p:spPr bwMode="auto">
          <a:xfrm>
            <a:off x="609600" y="1600200"/>
            <a:ext cx="9956800" cy="4873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861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marL="1371600" lvl="2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marL="1828800" lvl="3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marL="2286000" lvl="4" indent="-306323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297179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1" name="Google Shape;21;p19"/>
          <p:cNvSpPr txBox="1"/>
          <p:nvPr>
            <p:ph type="dt" idx="10"/>
          </p:nvPr>
        </p:nvSpPr>
        <p:spPr bwMode="auto">
          <a:xfrm rot="5400000">
            <a:off x="10454640" y="1017843"/>
            <a:ext cx="20116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2" name="Google Shape;22;p19"/>
          <p:cNvSpPr txBox="1"/>
          <p:nvPr>
            <p:ph type="sldNum" idx="12"/>
          </p:nvPr>
        </p:nvSpPr>
        <p:spPr bwMode="auto">
          <a:xfrm>
            <a:off x="10838688" y="5734050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t/>
            </a:fld>
            <a:endParaRPr/>
          </a:p>
        </p:txBody>
      </p:sp>
      <p:sp>
        <p:nvSpPr>
          <p:cNvPr id="23" name="Google Shape;23;p19"/>
          <p:cNvSpPr txBox="1"/>
          <p:nvPr>
            <p:ph type="ftr" idx="11"/>
          </p:nvPr>
        </p:nvSpPr>
        <p:spPr bwMode="auto">
          <a:xfrm rot="5400000">
            <a:off x="9853648" y="3676280"/>
            <a:ext cx="3200400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Объект с подписью" preserve="0" showMasterPhAnim="0" showMasterSp="0" type="objTx" userDrawn="1">
  <p:cSld name="OBJECT_WITH_CAPTION_TEXT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105" name="Google Shape;105;p28"/>
          <p:cNvCxnSpPr>
            <a:cxnSpLocks/>
          </p:cNvCxnSpPr>
          <p:nvPr/>
        </p:nvCxnSpPr>
        <p:spPr bwMode="auto">
          <a:xfrm>
            <a:off x="11684000" y="0"/>
            <a:ext cx="0" cy="6858000"/>
          </a:xfrm>
          <a:prstGeom prst="straightConnector1">
            <a:avLst/>
          </a:prstGeom>
          <a:noFill/>
          <a:ln w="38100" cap="flat" cmpd="sng">
            <a:solidFill>
              <a:srgbClr val="FEC2AC">
                <a:alpha val="92941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6" name="Google Shape;106;p28"/>
          <p:cNvSpPr txBox="1"/>
          <p:nvPr>
            <p:ph type="title"/>
          </p:nvPr>
        </p:nvSpPr>
        <p:spPr bwMode="auto">
          <a:xfrm rot="5400000">
            <a:off x="5547360" y="3124200"/>
            <a:ext cx="630936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sz="2000" b="1" cap="small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7" name="Google Shape;107;p28"/>
          <p:cNvSpPr txBox="1"/>
          <p:nvPr>
            <p:ph type="body" idx="1"/>
          </p:nvPr>
        </p:nvSpPr>
        <p:spPr bwMode="auto">
          <a:xfrm>
            <a:off x="9083040" y="274320"/>
            <a:ext cx="2036064" cy="4983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84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6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612"/>
              <a:buNone/>
              <a:defRPr sz="9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297179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cxnSp>
        <p:nvCxnSpPr>
          <p:cNvPr id="108" name="Google Shape;108;p28"/>
          <p:cNvCxnSpPr>
            <a:cxnSpLocks/>
          </p:cNvCxnSpPr>
          <p:nvPr/>
        </p:nvCxnSpPr>
        <p:spPr bwMode="auto">
          <a:xfrm>
            <a:off x="8331200" y="0"/>
            <a:ext cx="0" cy="6858000"/>
          </a:xfrm>
          <a:prstGeom prst="straightConnector1">
            <a:avLst/>
          </a:prstGeom>
          <a:noFill/>
          <a:ln w="38100" cap="flat" cmpd="sng">
            <a:solidFill>
              <a:srgbClr val="FEC2AC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9" name="Google Shape;109;p28"/>
          <p:cNvCxnSpPr>
            <a:cxnSpLocks/>
          </p:cNvCxnSpPr>
          <p:nvPr/>
        </p:nvCxnSpPr>
        <p:spPr bwMode="auto">
          <a:xfrm>
            <a:off x="8256395" y="0"/>
            <a:ext cx="0" cy="6858000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0" name="Google Shape;110;p28"/>
          <p:cNvCxnSpPr>
            <a:cxnSpLocks/>
          </p:cNvCxnSpPr>
          <p:nvPr/>
        </p:nvCxnSpPr>
        <p:spPr bwMode="auto">
          <a:xfrm>
            <a:off x="11988800" y="0"/>
            <a:ext cx="0" cy="68580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1" name="Google Shape;111;p28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rgbClr val="FEC2AC">
              <a:alpha val="8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cxnSp>
        <p:nvCxnSpPr>
          <p:cNvPr id="112" name="Google Shape;112;p28"/>
          <p:cNvCxnSpPr>
            <a:cxnSpLocks/>
          </p:cNvCxnSpPr>
          <p:nvPr/>
        </p:nvCxnSpPr>
        <p:spPr bwMode="auto">
          <a:xfrm>
            <a:off x="11887200" y="0"/>
            <a:ext cx="0" cy="68580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3" name="Google Shape;113;p28"/>
          <p:cNvSpPr/>
          <p:nvPr/>
        </p:nvSpPr>
        <p:spPr bwMode="auto">
          <a:xfrm>
            <a:off x="10875264" y="5715000"/>
            <a:ext cx="73152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114" name="Google Shape;114;p28"/>
          <p:cNvSpPr txBox="1"/>
          <p:nvPr>
            <p:ph type="body" idx="2"/>
          </p:nvPr>
        </p:nvSpPr>
        <p:spPr bwMode="auto">
          <a:xfrm>
            <a:off x="406400" y="274320"/>
            <a:ext cx="7518400" cy="6327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861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marL="1371600" lvl="2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marL="1828800" lvl="3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marL="2286000" lvl="4" indent="-306323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297179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5" name="Google Shape;115;p28"/>
          <p:cNvSpPr txBox="1"/>
          <p:nvPr>
            <p:ph type="dt" idx="10"/>
          </p:nvPr>
        </p:nvSpPr>
        <p:spPr bwMode="auto">
          <a:xfrm rot="5400000">
            <a:off x="10454640" y="1017843"/>
            <a:ext cx="20116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6" name="Google Shape;116;p28"/>
          <p:cNvSpPr txBox="1"/>
          <p:nvPr>
            <p:ph type="sldNum" idx="12"/>
          </p:nvPr>
        </p:nvSpPr>
        <p:spPr bwMode="auto">
          <a:xfrm>
            <a:off x="10838688" y="5734050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t/>
            </a:fld>
            <a:endParaRPr/>
          </a:p>
        </p:txBody>
      </p:sp>
      <p:sp>
        <p:nvSpPr>
          <p:cNvPr id="117" name="Google Shape;117;p28"/>
          <p:cNvSpPr txBox="1"/>
          <p:nvPr>
            <p:ph type="ftr" idx="11"/>
          </p:nvPr>
        </p:nvSpPr>
        <p:spPr bwMode="auto">
          <a:xfrm rot="5400000">
            <a:off x="9853648" y="3676280"/>
            <a:ext cx="3200400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Рисунок с подписью" preserve="0" showMasterPhAnim="0" showMasterSp="0" type="picTx" userDrawn="1">
  <p:cSld name="PICTURE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119" name="Google Shape;119;p29"/>
          <p:cNvCxnSpPr>
            <a:cxnSpLocks/>
          </p:cNvCxnSpPr>
          <p:nvPr/>
        </p:nvCxnSpPr>
        <p:spPr bwMode="auto">
          <a:xfrm>
            <a:off x="11684000" y="0"/>
            <a:ext cx="0" cy="6858000"/>
          </a:xfrm>
          <a:prstGeom prst="straightConnector1">
            <a:avLst/>
          </a:prstGeom>
          <a:noFill/>
          <a:ln w="38100" cap="flat" cmpd="sng">
            <a:solidFill>
              <a:srgbClr val="FEC2A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0" name="Google Shape;120;p29"/>
          <p:cNvSpPr/>
          <p:nvPr/>
        </p:nvSpPr>
        <p:spPr bwMode="auto">
          <a:xfrm>
            <a:off x="10875264" y="5715000"/>
            <a:ext cx="73152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121" name="Google Shape;121;p29"/>
          <p:cNvSpPr txBox="1"/>
          <p:nvPr>
            <p:ph type="title"/>
          </p:nvPr>
        </p:nvSpPr>
        <p:spPr bwMode="auto">
          <a:xfrm rot="5400000">
            <a:off x="5518404" y="3124200"/>
            <a:ext cx="630936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22" name="Google Shape;122;p29"/>
          <p:cNvSpPr/>
          <p:nvPr>
            <p:ph type="pic" idx="2"/>
          </p:nvPr>
        </p:nvSpPr>
        <p:spPr bwMode="auto">
          <a:xfrm>
            <a:off x="0" y="0"/>
            <a:ext cx="82296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3" name="Google Shape;123;p29"/>
          <p:cNvSpPr txBox="1"/>
          <p:nvPr>
            <p:ph type="body" idx="1"/>
          </p:nvPr>
        </p:nvSpPr>
        <p:spPr bwMode="auto">
          <a:xfrm>
            <a:off x="9021064" y="264795"/>
            <a:ext cx="2032000" cy="495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"/>
              </a:spcBef>
              <a:spcAft>
                <a:spcPts val="0"/>
              </a:spcAft>
              <a:buSzPts val="840"/>
              <a:buFont typeface="Century Schoolbook"/>
              <a:buNone/>
              <a:defRPr sz="1200"/>
            </a:lvl1pPr>
            <a:lvl2pPr marL="914400" lvl="1" indent="-289560" algn="l">
              <a:spcBef>
                <a:spcPts val="400"/>
              </a:spcBef>
              <a:spcAft>
                <a:spcPts val="0"/>
              </a:spcAft>
              <a:buSzPts val="960"/>
              <a:buChar char="⚫"/>
              <a:defRPr sz="1200"/>
            </a:lvl2pPr>
            <a:lvl3pPr marL="1371600" lvl="2" indent="-266700" algn="l">
              <a:spcBef>
                <a:spcPts val="200"/>
              </a:spcBef>
              <a:spcAft>
                <a:spcPts val="0"/>
              </a:spcAft>
              <a:buSzPts val="600"/>
              <a:buChar char="🞆"/>
              <a:defRPr sz="1000"/>
            </a:lvl3pPr>
            <a:lvl4pPr marL="1828800" lvl="3" indent="-262889" algn="l">
              <a:spcBef>
                <a:spcPts val="180"/>
              </a:spcBef>
              <a:spcAft>
                <a:spcPts val="0"/>
              </a:spcAft>
              <a:buSzPts val="540"/>
              <a:buChar char="🞆"/>
              <a:defRPr sz="900"/>
            </a:lvl4pPr>
            <a:lvl5pPr marL="2286000" lvl="4" indent="-267461" algn="l">
              <a:spcBef>
                <a:spcPts val="180"/>
              </a:spcBef>
              <a:spcAft>
                <a:spcPts val="0"/>
              </a:spcAft>
              <a:buSzPts val="612"/>
              <a:buChar char="⚫"/>
              <a:defRPr sz="9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297179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cxnSp>
        <p:nvCxnSpPr>
          <p:cNvPr id="124" name="Google Shape;124;p29"/>
          <p:cNvCxnSpPr>
            <a:cxnSpLocks/>
          </p:cNvCxnSpPr>
          <p:nvPr/>
        </p:nvCxnSpPr>
        <p:spPr bwMode="auto">
          <a:xfrm>
            <a:off x="11988800" y="0"/>
            <a:ext cx="0" cy="68580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5" name="Google Shape;125;p2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rgbClr val="FEC2A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cxnSp>
        <p:nvCxnSpPr>
          <p:cNvPr id="126" name="Google Shape;126;p29"/>
          <p:cNvCxnSpPr>
            <a:cxnSpLocks/>
          </p:cNvCxnSpPr>
          <p:nvPr/>
        </p:nvCxnSpPr>
        <p:spPr bwMode="auto">
          <a:xfrm>
            <a:off x="11887200" y="0"/>
            <a:ext cx="0" cy="68580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7" name="Google Shape;127;p29"/>
          <p:cNvCxnSpPr>
            <a:cxnSpLocks/>
          </p:cNvCxnSpPr>
          <p:nvPr/>
        </p:nvCxnSpPr>
        <p:spPr bwMode="auto">
          <a:xfrm>
            <a:off x="8331200" y="0"/>
            <a:ext cx="0" cy="6858000"/>
          </a:xfrm>
          <a:prstGeom prst="straightConnector1">
            <a:avLst/>
          </a:prstGeom>
          <a:noFill/>
          <a:ln w="38100" cap="flat" cmpd="sng">
            <a:solidFill>
              <a:srgbClr val="FEC2AC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8" name="Google Shape;128;p29"/>
          <p:cNvCxnSpPr>
            <a:cxnSpLocks/>
          </p:cNvCxnSpPr>
          <p:nvPr/>
        </p:nvCxnSpPr>
        <p:spPr bwMode="auto">
          <a:xfrm>
            <a:off x="8256395" y="0"/>
            <a:ext cx="0" cy="6858000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9" name="Google Shape;129;p29"/>
          <p:cNvSpPr txBox="1"/>
          <p:nvPr>
            <p:ph type="dt" idx="10"/>
          </p:nvPr>
        </p:nvSpPr>
        <p:spPr bwMode="auto">
          <a:xfrm rot="5400000">
            <a:off x="10454640" y="1017843"/>
            <a:ext cx="20116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0" name="Google Shape;130;p29"/>
          <p:cNvSpPr txBox="1"/>
          <p:nvPr>
            <p:ph type="sldNum" idx="12"/>
          </p:nvPr>
        </p:nvSpPr>
        <p:spPr bwMode="auto">
          <a:xfrm>
            <a:off x="10838688" y="5734050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t/>
            </a:fld>
            <a:endParaRPr/>
          </a:p>
        </p:txBody>
      </p:sp>
      <p:sp>
        <p:nvSpPr>
          <p:cNvPr id="131" name="Google Shape;131;p29"/>
          <p:cNvSpPr txBox="1"/>
          <p:nvPr>
            <p:ph type="ftr" idx="11"/>
          </p:nvPr>
        </p:nvSpPr>
        <p:spPr bwMode="auto">
          <a:xfrm rot="5400000">
            <a:off x="9853648" y="3676280"/>
            <a:ext cx="3200400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Заголовок и вертикальный текст" preserve="0" showMasterPhAnim="0" type="vertTx" userDrawn="1">
  <p:cSld name="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" name="Google Shape;133;p30"/>
          <p:cNvSpPr txBox="1"/>
          <p:nvPr>
            <p:ph type="title"/>
          </p:nvPr>
        </p:nvSpPr>
        <p:spPr bwMode="auto">
          <a:xfrm>
            <a:off x="609600" y="274638"/>
            <a:ext cx="9956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4" name="Google Shape;134;p30"/>
          <p:cNvSpPr txBox="1"/>
          <p:nvPr>
            <p:ph type="body" idx="1"/>
          </p:nvPr>
        </p:nvSpPr>
        <p:spPr bwMode="auto">
          <a:xfrm rot="5400000">
            <a:off x="3151124" y="-941324"/>
            <a:ext cx="4873752" cy="995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861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marL="1371600" lvl="2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marL="1828800" lvl="3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marL="2286000" lvl="4" indent="-306323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297179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5" name="Google Shape;135;p30"/>
          <p:cNvSpPr txBox="1"/>
          <p:nvPr>
            <p:ph type="dt" idx="10"/>
          </p:nvPr>
        </p:nvSpPr>
        <p:spPr bwMode="auto">
          <a:xfrm rot="5400000">
            <a:off x="10454640" y="1017843"/>
            <a:ext cx="20116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6" name="Google Shape;136;p30"/>
          <p:cNvSpPr txBox="1"/>
          <p:nvPr>
            <p:ph type="ftr" idx="11"/>
          </p:nvPr>
        </p:nvSpPr>
        <p:spPr bwMode="auto">
          <a:xfrm rot="5400000">
            <a:off x="9853648" y="3676280"/>
            <a:ext cx="3200400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7" name="Google Shape;137;p30"/>
          <p:cNvSpPr txBox="1"/>
          <p:nvPr>
            <p:ph type="sldNum" idx="12"/>
          </p:nvPr>
        </p:nvSpPr>
        <p:spPr bwMode="auto">
          <a:xfrm>
            <a:off x="10838688" y="5734050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t/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Вертикальный заголовок и текст" preserve="0" showMasterPhAnim="0" type="vertTitleAndTx" userDrawn="1">
  <p:cSld name="VERTICAL_TITLE_AND_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" name="Google Shape;139;p31"/>
          <p:cNvSpPr txBox="1"/>
          <p:nvPr>
            <p:ph type="title"/>
          </p:nvPr>
        </p:nvSpPr>
        <p:spPr bwMode="auto">
          <a:xfrm rot="5400000">
            <a:off x="7031038" y="2082803"/>
            <a:ext cx="5851525" cy="22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40" name="Google Shape;140;p31"/>
          <p:cNvSpPr txBox="1"/>
          <p:nvPr>
            <p:ph type="body" idx="1"/>
          </p:nvPr>
        </p:nvSpPr>
        <p:spPr bwMode="auto">
          <a:xfrm rot="5400000">
            <a:off x="1697038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861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marL="1371600" lvl="2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marL="1828800" lvl="3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marL="2286000" lvl="4" indent="-306323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297179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41" name="Google Shape;141;p31"/>
          <p:cNvSpPr txBox="1"/>
          <p:nvPr>
            <p:ph type="dt" idx="10"/>
          </p:nvPr>
        </p:nvSpPr>
        <p:spPr bwMode="auto">
          <a:xfrm rot="5400000">
            <a:off x="10454640" y="1017843"/>
            <a:ext cx="20116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42" name="Google Shape;142;p31"/>
          <p:cNvSpPr txBox="1"/>
          <p:nvPr>
            <p:ph type="ftr" idx="11"/>
          </p:nvPr>
        </p:nvSpPr>
        <p:spPr bwMode="auto">
          <a:xfrm rot="5400000">
            <a:off x="9853648" y="3676280"/>
            <a:ext cx="3200400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43" name="Google Shape;143;p31"/>
          <p:cNvSpPr txBox="1"/>
          <p:nvPr>
            <p:ph type="sldNum" idx="12"/>
          </p:nvPr>
        </p:nvSpPr>
        <p:spPr bwMode="auto">
          <a:xfrm>
            <a:off x="10838688" y="5734050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2_Пользовательский макет" preserve="0" showMasterPhAnim="0" userDrawn="1">
  <p:cSld name="2_Пользовательский маке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Google Shape;25;p20"/>
          <p:cNvSpPr/>
          <p:nvPr/>
        </p:nvSpPr>
        <p:spPr bwMode="auto">
          <a:xfrm>
            <a:off x="0" y="0"/>
            <a:ext cx="12192000" cy="1825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26" name="Google Shape;26;p20"/>
          <p:cNvSpPr/>
          <p:nvPr>
            <p:ph type="pic" idx="2"/>
          </p:nvPr>
        </p:nvSpPr>
        <p:spPr bwMode="auto">
          <a:xfrm>
            <a:off x="584051" y="593725"/>
            <a:ext cx="5489575" cy="2857398"/>
          </a:xfrm>
          <a:prstGeom prst="rect">
            <a:avLst/>
          </a:prstGeom>
          <a:noFill/>
          <a:ln>
            <a:noFill/>
          </a:ln>
        </p:spPr>
      </p:sp>
      <p:sp>
        <p:nvSpPr>
          <p:cNvPr id="27" name="Google Shape;27;p20"/>
          <p:cNvSpPr txBox="1"/>
          <p:nvPr>
            <p:ph type="title"/>
          </p:nvPr>
        </p:nvSpPr>
        <p:spPr bwMode="auto">
          <a:xfrm>
            <a:off x="6456000" y="593725"/>
            <a:ext cx="5151949" cy="1038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Century Schoolbook"/>
              <a:buNone/>
              <a:defRPr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8" name="Google Shape;28;p20"/>
          <p:cNvSpPr txBox="1"/>
          <p:nvPr>
            <p:ph type="body" idx="1"/>
          </p:nvPr>
        </p:nvSpPr>
        <p:spPr bwMode="auto">
          <a:xfrm>
            <a:off x="6456363" y="1944688"/>
            <a:ext cx="5151437" cy="4814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600"/>
              </a:spcBef>
              <a:spcAft>
                <a:spcPts val="0"/>
              </a:spcAft>
              <a:buSzPts val="1680"/>
              <a:buNone/>
              <a:defRPr/>
            </a:lvl1pPr>
            <a:lvl2pPr marL="914400" lvl="1" indent="-228600" algn="l">
              <a:spcBef>
                <a:spcPts val="420"/>
              </a:spcBef>
              <a:spcAft>
                <a:spcPts val="0"/>
              </a:spcAft>
              <a:buSzPts val="1680"/>
              <a:buNone/>
              <a:defRPr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080"/>
              <a:buFont typeface="Arial"/>
              <a:buNone/>
              <a:defRPr/>
            </a:lvl3pPr>
            <a:lvl4pPr marL="1828800" lvl="3" indent="-228600" algn="l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088"/>
              <a:buNone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297179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9" name="Google Shape;29;p20"/>
          <p:cNvSpPr txBox="1"/>
          <p:nvPr>
            <p:ph type="body" idx="3"/>
          </p:nvPr>
        </p:nvSpPr>
        <p:spPr bwMode="auto">
          <a:xfrm>
            <a:off x="584200" y="3833813"/>
            <a:ext cx="5489575" cy="292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600"/>
              </a:spcBef>
              <a:spcAft>
                <a:spcPts val="0"/>
              </a:spcAft>
              <a:buSzPts val="1680"/>
              <a:buNone/>
              <a:defRPr/>
            </a:lvl1pPr>
            <a:lvl2pPr marL="914400" lvl="1" indent="-228600" algn="l">
              <a:spcBef>
                <a:spcPts val="420"/>
              </a:spcBef>
              <a:spcAft>
                <a:spcPts val="0"/>
              </a:spcAft>
              <a:buSzPts val="1680"/>
              <a:buNone/>
              <a:defRPr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3pPr>
            <a:lvl4pPr marL="1828800" lvl="3" indent="-228600" algn="l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088"/>
              <a:buNone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297179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0" name="Google Shape;30;p20"/>
          <p:cNvSpPr/>
          <p:nvPr/>
        </p:nvSpPr>
        <p:spPr bwMode="auto">
          <a:xfrm>
            <a:off x="0" y="6399000"/>
            <a:ext cx="12192000" cy="459000"/>
          </a:xfrm>
          <a:prstGeom prst="rect">
            <a:avLst/>
          </a:prstGeom>
          <a:solidFill>
            <a:schemeClr val="accent2">
              <a:alpha val="61959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1_Пользовательский макет" preserve="0" showMasterPhAnim="0" userDrawn="1">
  <p:cSld name="1_Пользовательский маке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2" name="Google Shape;32;p21"/>
          <p:cNvSpPr/>
          <p:nvPr/>
        </p:nvSpPr>
        <p:spPr bwMode="auto">
          <a:xfrm>
            <a:off x="0" y="0"/>
            <a:ext cx="591885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33" name="Google Shape;33;p21"/>
          <p:cNvSpPr txBox="1"/>
          <p:nvPr>
            <p:ph type="title"/>
          </p:nvPr>
        </p:nvSpPr>
        <p:spPr bwMode="auto">
          <a:xfrm>
            <a:off x="140102" y="1359000"/>
            <a:ext cx="5280898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entury Schoolbook"/>
              <a:buNone/>
              <a:defRPr sz="60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pic>
        <p:nvPicPr>
          <p:cNvPr id="34" name="Google Shape;34;p21"/>
          <p:cNvPicPr/>
          <p:nvPr/>
        </p:nvPicPr>
        <p:blipFill>
          <a:blip r:embed="rId2">
            <a:alphaModFix/>
          </a:blip>
          <a:srcRect l="0" t="0" r="0" b="0"/>
          <a:stretch/>
        </p:blipFill>
        <p:spPr bwMode="auto">
          <a:xfrm>
            <a:off x="8166000" y="3538581"/>
            <a:ext cx="4461587" cy="33015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Титульный слайд" preserve="0" showMasterPhAnim="0" showMasterSp="0" type="title" userDrawn="1">
  <p:cSld name="TITLE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" name="Google Shape;36;p22"/>
          <p:cNvSpPr txBox="1"/>
          <p:nvPr>
            <p:ph type="ctrTitle"/>
          </p:nvPr>
        </p:nvSpPr>
        <p:spPr bwMode="auto">
          <a:xfrm>
            <a:off x="3048000" y="3124200"/>
            <a:ext cx="8229600" cy="1894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7" name="Google Shape;37;p22"/>
          <p:cNvSpPr txBox="1"/>
          <p:nvPr>
            <p:ph type="subTitle" idx="1"/>
          </p:nvPr>
        </p:nvSpPr>
        <p:spPr bwMode="auto">
          <a:xfrm>
            <a:off x="3048000" y="5003322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600"/>
              </a:spcBef>
              <a:spcAft>
                <a:spcPts val="0"/>
              </a:spcAft>
              <a:buSzPts val="1260"/>
              <a:buNone/>
              <a:defRPr sz="1800" b="1">
                <a:solidFill>
                  <a:schemeClr val="dk2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224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8" name="Google Shape;38;p22"/>
          <p:cNvSpPr txBox="1"/>
          <p:nvPr>
            <p:ph type="dt" idx="10"/>
          </p:nvPr>
        </p:nvSpPr>
        <p:spPr bwMode="auto">
          <a:xfrm rot="5400000">
            <a:off x="10733828" y="1110597"/>
            <a:ext cx="2286000" cy="5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9" name="Google Shape;39;p22"/>
          <p:cNvSpPr txBox="1"/>
          <p:nvPr>
            <p:ph type="ftr" idx="11"/>
          </p:nvPr>
        </p:nvSpPr>
        <p:spPr bwMode="auto">
          <a:xfrm rot="5400000">
            <a:off x="10045959" y="4117661"/>
            <a:ext cx="365760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0" name="Google Shape;40;p22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rgbClr val="FEC2AC">
              <a:alpha val="5372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41" name="Google Shape;41;p22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rgbClr val="FFD8CC">
              <a:alpha val="3568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42" name="Google Shape;42;p22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rgbClr val="FFD8CC">
              <a:alpha val="6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43" name="Google Shape;43;p22"/>
          <p:cNvSpPr/>
          <p:nvPr/>
        </p:nvSpPr>
        <p:spPr bwMode="auto">
          <a:xfrm>
            <a:off x="1521760" y="0"/>
            <a:ext cx="307039" cy="6858000"/>
          </a:xfrm>
          <a:prstGeom prst="rect">
            <a:avLst/>
          </a:prstGeom>
          <a:solidFill>
            <a:srgbClr val="FFEDE7">
              <a:alpha val="7098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cxnSp>
        <p:nvCxnSpPr>
          <p:cNvPr id="44" name="Google Shape;44;p22"/>
          <p:cNvCxnSpPr>
            <a:cxnSpLocks/>
          </p:cNvCxnSpPr>
          <p:nvPr/>
        </p:nvCxnSpPr>
        <p:spPr bwMode="auto">
          <a:xfrm>
            <a:off x="141792" y="0"/>
            <a:ext cx="0" cy="6858000"/>
          </a:xfrm>
          <a:prstGeom prst="straightConnector1">
            <a:avLst/>
          </a:prstGeom>
          <a:noFill/>
          <a:ln w="57150" cap="flat" cmpd="sng">
            <a:solidFill>
              <a:srgbClr val="FEC2AC">
                <a:alpha val="72941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5" name="Google Shape;45;p22"/>
          <p:cNvCxnSpPr>
            <a:cxnSpLocks/>
          </p:cNvCxnSpPr>
          <p:nvPr/>
        </p:nvCxnSpPr>
        <p:spPr bwMode="auto">
          <a:xfrm>
            <a:off x="1219200" y="0"/>
            <a:ext cx="0" cy="6858000"/>
          </a:xfrm>
          <a:prstGeom prst="straightConnector1">
            <a:avLst/>
          </a:prstGeom>
          <a:noFill/>
          <a:ln w="57150" cap="flat" cmpd="sng">
            <a:solidFill>
              <a:srgbClr val="FFEDE7">
                <a:alpha val="82745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6" name="Google Shape;46;p22"/>
          <p:cNvCxnSpPr>
            <a:cxnSpLocks/>
          </p:cNvCxnSpPr>
          <p:nvPr/>
        </p:nvCxnSpPr>
        <p:spPr bwMode="auto">
          <a:xfrm>
            <a:off x="1138816" y="0"/>
            <a:ext cx="0" cy="6858000"/>
          </a:xfrm>
          <a:prstGeom prst="straightConnector1">
            <a:avLst/>
          </a:prstGeom>
          <a:noFill/>
          <a:ln w="57150" cap="flat" cmpd="sng">
            <a:solidFill>
              <a:srgbClr val="FEC2AC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" name="Google Shape;47;p22"/>
          <p:cNvCxnSpPr>
            <a:cxnSpLocks/>
          </p:cNvCxnSpPr>
          <p:nvPr/>
        </p:nvCxnSpPr>
        <p:spPr bwMode="auto">
          <a:xfrm>
            <a:off x="2302187" y="0"/>
            <a:ext cx="0" cy="6858000"/>
          </a:xfrm>
          <a:prstGeom prst="straightConnector1">
            <a:avLst/>
          </a:prstGeom>
          <a:noFill/>
          <a:ln w="28575" cap="flat" cmpd="sng">
            <a:solidFill>
              <a:srgbClr val="FEC2AC">
                <a:alpha val="81960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8" name="Google Shape;48;p22"/>
          <p:cNvCxnSpPr>
            <a:cxnSpLocks/>
          </p:cNvCxnSpPr>
          <p:nvPr/>
        </p:nvCxnSpPr>
        <p:spPr bwMode="auto">
          <a:xfrm>
            <a:off x="1422400" y="0"/>
            <a:ext cx="0" cy="6858000"/>
          </a:xfrm>
          <a:prstGeom prst="straightConnector1">
            <a:avLst/>
          </a:prstGeom>
          <a:noFill/>
          <a:ln w="9525" cap="flat" cmpd="sng">
            <a:solidFill>
              <a:srgbClr val="FEC2AC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9" name="Google Shape;49;p22"/>
          <p:cNvCxnSpPr>
            <a:cxnSpLocks/>
          </p:cNvCxnSpPr>
          <p:nvPr/>
        </p:nvCxnSpPr>
        <p:spPr bwMode="auto">
          <a:xfrm>
            <a:off x="12151808" y="0"/>
            <a:ext cx="0" cy="6858000"/>
          </a:xfrm>
          <a:prstGeom prst="straightConnector1">
            <a:avLst/>
          </a:prstGeom>
          <a:noFill/>
          <a:ln w="57150" cap="flat" cmpd="thickThin">
            <a:solidFill>
              <a:srgbClr val="FEC2A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0" name="Google Shape;50;p22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rgbClr val="FEC2AC">
              <a:alpha val="5098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51" name="Google Shape;51;p22"/>
          <p:cNvSpPr/>
          <p:nvPr/>
        </p:nvSpPr>
        <p:spPr bwMode="auto">
          <a:xfrm>
            <a:off x="812800" y="3429000"/>
            <a:ext cx="1727199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52" name="Google Shape;52;p22"/>
          <p:cNvSpPr/>
          <p:nvPr/>
        </p:nvSpPr>
        <p:spPr bwMode="auto">
          <a:xfrm>
            <a:off x="1746175" y="4866752"/>
            <a:ext cx="855232" cy="641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53" name="Google Shape;53;p22"/>
          <p:cNvSpPr/>
          <p:nvPr/>
        </p:nvSpPr>
        <p:spPr bwMode="auto">
          <a:xfrm>
            <a:off x="1454772" y="5500632"/>
            <a:ext cx="182880" cy="1371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54" name="Google Shape;54;p22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55" name="Google Shape;55;p22"/>
          <p:cNvSpPr/>
          <p:nvPr/>
        </p:nvSpPr>
        <p:spPr bwMode="auto">
          <a:xfrm>
            <a:off x="2540000" y="4495800"/>
            <a:ext cx="487680" cy="3657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56" name="Google Shape;56;p22"/>
          <p:cNvSpPr txBox="1"/>
          <p:nvPr>
            <p:ph type="sldNum" idx="12"/>
          </p:nvPr>
        </p:nvSpPr>
        <p:spPr bwMode="auto">
          <a:xfrm>
            <a:off x="1767392" y="4928702"/>
            <a:ext cx="812800" cy="517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Заголовок раздела" preserve="0" showMasterPhAnim="0" showMasterSp="0" type="secHead" userDrawn="1">
  <p:cSld name="SECTION_HEADER">
    <p:bg>
      <p:bgPr shadeToTitle="0">
        <a:solidFill>
          <a:schemeClr val="dk2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8" name="Google Shape;58;p23"/>
          <p:cNvSpPr txBox="1"/>
          <p:nvPr>
            <p:ph type="title"/>
          </p:nvPr>
        </p:nvSpPr>
        <p:spPr bwMode="auto">
          <a:xfrm>
            <a:off x="3048000" y="2895600"/>
            <a:ext cx="8229600" cy="2053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Century Schoolbook"/>
              <a:buNone/>
              <a:defRPr sz="3000" b="1" cap="small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9" name="Google Shape;59;p23"/>
          <p:cNvSpPr txBox="1"/>
          <p:nvPr>
            <p:ph type="body" idx="1"/>
          </p:nvPr>
        </p:nvSpPr>
        <p:spPr bwMode="auto">
          <a:xfrm>
            <a:off x="3048000" y="5010149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600"/>
              </a:spcBef>
              <a:spcAft>
                <a:spcPts val="0"/>
              </a:spcAft>
              <a:buSzPts val="1260"/>
              <a:buNone/>
              <a:defRPr sz="1800" b="1">
                <a:solidFill>
                  <a:schemeClr val="lt2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96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952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297179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0" name="Google Shape;60;p23"/>
          <p:cNvSpPr txBox="1"/>
          <p:nvPr>
            <p:ph type="dt" idx="10"/>
          </p:nvPr>
        </p:nvSpPr>
        <p:spPr bwMode="auto">
          <a:xfrm rot="5400000">
            <a:off x="10732008" y="1106932"/>
            <a:ext cx="2286000" cy="5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1" name="Google Shape;61;p23"/>
          <p:cNvSpPr txBox="1"/>
          <p:nvPr>
            <p:ph type="ftr" idx="11"/>
          </p:nvPr>
        </p:nvSpPr>
        <p:spPr bwMode="auto">
          <a:xfrm rot="5400000">
            <a:off x="10046208" y="4114800"/>
            <a:ext cx="365760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2" name="Google Shape;62;p23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rgbClr val="FEC2AC">
              <a:alpha val="5372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63" name="Google Shape;63;p23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rgbClr val="FFD8CC">
              <a:alpha val="3568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64" name="Google Shape;64;p2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rgbClr val="FFD8CC">
              <a:alpha val="6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65" name="Google Shape;65;p23"/>
          <p:cNvSpPr/>
          <p:nvPr/>
        </p:nvSpPr>
        <p:spPr bwMode="auto">
          <a:xfrm>
            <a:off x="1521760" y="0"/>
            <a:ext cx="307039" cy="6858000"/>
          </a:xfrm>
          <a:prstGeom prst="rect">
            <a:avLst/>
          </a:prstGeom>
          <a:solidFill>
            <a:srgbClr val="FFEDE7">
              <a:alpha val="7098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cxnSp>
        <p:nvCxnSpPr>
          <p:cNvPr id="66" name="Google Shape;66;p23"/>
          <p:cNvCxnSpPr>
            <a:cxnSpLocks/>
          </p:cNvCxnSpPr>
          <p:nvPr/>
        </p:nvCxnSpPr>
        <p:spPr bwMode="auto">
          <a:xfrm>
            <a:off x="141792" y="0"/>
            <a:ext cx="0" cy="6858000"/>
          </a:xfrm>
          <a:prstGeom prst="straightConnector1">
            <a:avLst/>
          </a:prstGeom>
          <a:noFill/>
          <a:ln w="57150" cap="flat" cmpd="sng">
            <a:solidFill>
              <a:srgbClr val="FEC2AC">
                <a:alpha val="72941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7" name="Google Shape;67;p23"/>
          <p:cNvCxnSpPr>
            <a:cxnSpLocks/>
          </p:cNvCxnSpPr>
          <p:nvPr/>
        </p:nvCxnSpPr>
        <p:spPr bwMode="auto">
          <a:xfrm>
            <a:off x="1219200" y="0"/>
            <a:ext cx="0" cy="6858000"/>
          </a:xfrm>
          <a:prstGeom prst="straightConnector1">
            <a:avLst/>
          </a:prstGeom>
          <a:noFill/>
          <a:ln w="57150" cap="flat" cmpd="sng">
            <a:solidFill>
              <a:srgbClr val="FFEDE7">
                <a:alpha val="82745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8" name="Google Shape;68;p23"/>
          <p:cNvCxnSpPr>
            <a:cxnSpLocks/>
          </p:cNvCxnSpPr>
          <p:nvPr/>
        </p:nvCxnSpPr>
        <p:spPr bwMode="auto">
          <a:xfrm>
            <a:off x="1138816" y="0"/>
            <a:ext cx="0" cy="6858000"/>
          </a:xfrm>
          <a:prstGeom prst="straightConnector1">
            <a:avLst/>
          </a:prstGeom>
          <a:noFill/>
          <a:ln w="57150" cap="flat" cmpd="sng">
            <a:solidFill>
              <a:srgbClr val="FEC2AC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9" name="Google Shape;69;p23"/>
          <p:cNvCxnSpPr>
            <a:cxnSpLocks/>
          </p:cNvCxnSpPr>
          <p:nvPr/>
        </p:nvCxnSpPr>
        <p:spPr bwMode="auto">
          <a:xfrm>
            <a:off x="2302187" y="0"/>
            <a:ext cx="0" cy="6858000"/>
          </a:xfrm>
          <a:prstGeom prst="straightConnector1">
            <a:avLst/>
          </a:prstGeom>
          <a:noFill/>
          <a:ln w="28575" cap="flat" cmpd="sng">
            <a:solidFill>
              <a:srgbClr val="FEC2AC">
                <a:alpha val="81960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" name="Google Shape;70;p23"/>
          <p:cNvCxnSpPr>
            <a:cxnSpLocks/>
          </p:cNvCxnSpPr>
          <p:nvPr/>
        </p:nvCxnSpPr>
        <p:spPr bwMode="auto">
          <a:xfrm>
            <a:off x="1422400" y="0"/>
            <a:ext cx="0" cy="6858000"/>
          </a:xfrm>
          <a:prstGeom prst="straightConnector1">
            <a:avLst/>
          </a:prstGeom>
          <a:noFill/>
          <a:ln w="9525" cap="flat" cmpd="sng">
            <a:solidFill>
              <a:srgbClr val="FEC2A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1" name="Google Shape;71;p23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rgbClr val="FEC2AC">
              <a:alpha val="5098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72" name="Google Shape;72;p23"/>
          <p:cNvSpPr/>
          <p:nvPr/>
        </p:nvSpPr>
        <p:spPr bwMode="auto">
          <a:xfrm>
            <a:off x="812800" y="3429000"/>
            <a:ext cx="1727199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73" name="Google Shape;73;p23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74" name="Google Shape;74;p23"/>
          <p:cNvSpPr/>
          <p:nvPr/>
        </p:nvSpPr>
        <p:spPr bwMode="auto">
          <a:xfrm>
            <a:off x="1454772" y="5500632"/>
            <a:ext cx="182880" cy="1371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75" name="Google Shape;75;p23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76" name="Google Shape;76;p23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cxnSp>
        <p:nvCxnSpPr>
          <p:cNvPr id="77" name="Google Shape;77;p23"/>
          <p:cNvCxnSpPr>
            <a:cxnSpLocks/>
          </p:cNvCxnSpPr>
          <p:nvPr/>
        </p:nvCxnSpPr>
        <p:spPr bwMode="auto">
          <a:xfrm>
            <a:off x="12130592" y="0"/>
            <a:ext cx="0" cy="6858000"/>
          </a:xfrm>
          <a:prstGeom prst="straightConnector1">
            <a:avLst/>
          </a:prstGeom>
          <a:noFill/>
          <a:ln w="57150" cap="flat" cmpd="thickThin">
            <a:solidFill>
              <a:srgbClr val="FEC2A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8" name="Google Shape;78;p23"/>
          <p:cNvSpPr txBox="1"/>
          <p:nvPr>
            <p:ph type="sldNum" idx="12"/>
          </p:nvPr>
        </p:nvSpPr>
        <p:spPr bwMode="auto">
          <a:xfrm>
            <a:off x="1787488" y="4928702"/>
            <a:ext cx="812800" cy="517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t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Два объекта" preserve="0" showMasterPhAnim="0" type="twoObj" userDrawn="1">
  <p:cSld name="TWO_OBJECT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0" name="Google Shape;80;p24"/>
          <p:cNvSpPr txBox="1"/>
          <p:nvPr>
            <p:ph type="title"/>
          </p:nvPr>
        </p:nvSpPr>
        <p:spPr bwMode="auto">
          <a:xfrm>
            <a:off x="609600" y="274638"/>
            <a:ext cx="9956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1" name="Google Shape;81;p24"/>
          <p:cNvSpPr txBox="1"/>
          <p:nvPr>
            <p:ph type="dt" idx="10"/>
          </p:nvPr>
        </p:nvSpPr>
        <p:spPr bwMode="auto">
          <a:xfrm rot="5400000">
            <a:off x="10454640" y="1017843"/>
            <a:ext cx="20116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2" name="Google Shape;82;p24"/>
          <p:cNvSpPr txBox="1"/>
          <p:nvPr>
            <p:ph type="ftr" idx="11"/>
          </p:nvPr>
        </p:nvSpPr>
        <p:spPr bwMode="auto">
          <a:xfrm rot="5400000">
            <a:off x="9853648" y="3676280"/>
            <a:ext cx="3200400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3" name="Google Shape;83;p24"/>
          <p:cNvSpPr txBox="1"/>
          <p:nvPr>
            <p:ph type="sldNum" idx="12"/>
          </p:nvPr>
        </p:nvSpPr>
        <p:spPr bwMode="auto">
          <a:xfrm>
            <a:off x="10838688" y="5734050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t/>
            </a:fld>
            <a:endParaRPr/>
          </a:p>
        </p:txBody>
      </p:sp>
      <p:sp>
        <p:nvSpPr>
          <p:cNvPr id="84" name="Google Shape;84;p24"/>
          <p:cNvSpPr txBox="1"/>
          <p:nvPr>
            <p:ph type="body" idx="1"/>
          </p:nvPr>
        </p:nvSpPr>
        <p:spPr bwMode="auto">
          <a:xfrm>
            <a:off x="609600" y="1600200"/>
            <a:ext cx="48768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861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marL="1371600" lvl="2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marL="1828800" lvl="3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marL="2286000" lvl="4" indent="-306323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297179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5" name="Google Shape;85;p24"/>
          <p:cNvSpPr txBox="1"/>
          <p:nvPr>
            <p:ph type="body" idx="2"/>
          </p:nvPr>
        </p:nvSpPr>
        <p:spPr bwMode="auto">
          <a:xfrm>
            <a:off x="5693664" y="1600200"/>
            <a:ext cx="48768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861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marL="1371600" lvl="2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marL="1828800" lvl="3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marL="2286000" lvl="4" indent="-306323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297179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Сравнение" preserve="0" showMasterPhAnim="0" type="twoTxTwoObj" userDrawn="1">
  <p:cSld name="TWO_OBJECTS_WITH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" name="Google Shape;87;p25"/>
          <p:cNvSpPr txBox="1"/>
          <p:nvPr>
            <p:ph type="title"/>
          </p:nvPr>
        </p:nvSpPr>
        <p:spPr bwMode="auto">
          <a:xfrm>
            <a:off x="609600" y="273050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8" name="Google Shape;88;p25"/>
          <p:cNvSpPr txBox="1"/>
          <p:nvPr>
            <p:ph type="dt" idx="10"/>
          </p:nvPr>
        </p:nvSpPr>
        <p:spPr bwMode="auto">
          <a:xfrm rot="5400000">
            <a:off x="10454640" y="1017843"/>
            <a:ext cx="20116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9" name="Google Shape;89;p25"/>
          <p:cNvSpPr txBox="1"/>
          <p:nvPr>
            <p:ph type="ftr" idx="11"/>
          </p:nvPr>
        </p:nvSpPr>
        <p:spPr bwMode="auto">
          <a:xfrm rot="5400000">
            <a:off x="9853648" y="3676280"/>
            <a:ext cx="3200400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0" name="Google Shape;90;p25"/>
          <p:cNvSpPr txBox="1"/>
          <p:nvPr>
            <p:ph type="sldNum" idx="12"/>
          </p:nvPr>
        </p:nvSpPr>
        <p:spPr bwMode="auto">
          <a:xfrm>
            <a:off x="10838688" y="5734050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t/>
            </a:fld>
            <a:endParaRPr/>
          </a:p>
        </p:txBody>
      </p:sp>
      <p:sp>
        <p:nvSpPr>
          <p:cNvPr id="91" name="Google Shape;91;p25"/>
          <p:cNvSpPr txBox="1"/>
          <p:nvPr>
            <p:ph type="body" idx="1"/>
          </p:nvPr>
        </p:nvSpPr>
        <p:spPr bwMode="auto">
          <a:xfrm>
            <a:off x="609600" y="2362199"/>
            <a:ext cx="48768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861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marL="1371600" lvl="2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marL="1828800" lvl="3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marL="2286000" lvl="4" indent="-306323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297179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2" name="Google Shape;92;p25"/>
          <p:cNvSpPr txBox="1"/>
          <p:nvPr>
            <p:ph type="body" idx="2"/>
          </p:nvPr>
        </p:nvSpPr>
        <p:spPr bwMode="auto">
          <a:xfrm>
            <a:off x="5829300" y="2362199"/>
            <a:ext cx="48768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861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marL="1371600" lvl="2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marL="1828800" lvl="3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marL="2286000" lvl="4" indent="-306323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297179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3" name="Google Shape;93;p25"/>
          <p:cNvSpPr/>
          <p:nvPr>
            <p:ph type="body" idx="3"/>
          </p:nvPr>
        </p:nvSpPr>
        <p:spPr bwMode="auto"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600"/>
              </a:spcBef>
              <a:spcAft>
                <a:spcPts val="0"/>
              </a:spcAft>
              <a:buSzPts val="1400"/>
              <a:buFont typeface="Century Schoolbook"/>
              <a:buNone/>
              <a:defRPr sz="2000" b="1">
                <a:solidFill>
                  <a:srgbClr val="FFFFFF"/>
                </a:solidFill>
              </a:defRPr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marL="1371600" lvl="2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marL="1828800" lvl="3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marL="2286000" lvl="4" indent="-306323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297179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4" name="Google Shape;94;p25"/>
          <p:cNvSpPr/>
          <p:nvPr>
            <p:ph type="body" idx="4"/>
          </p:nvPr>
        </p:nvSpPr>
        <p:spPr bwMode="auto"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600"/>
              </a:spcBef>
              <a:spcAft>
                <a:spcPts val="0"/>
              </a:spcAft>
              <a:buSzPts val="1400"/>
              <a:buFont typeface="Century Schoolbook"/>
              <a:buNone/>
              <a:defRPr sz="2000" b="1">
                <a:solidFill>
                  <a:srgbClr val="FFFFFF"/>
                </a:solidFill>
              </a:defRPr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marL="1371600" lvl="2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marL="1828800" lvl="3" indent="-29718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marL="2286000" lvl="4" indent="-306323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297179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Только заголовок" preserve="0" showMasterPhAnim="0" type="titleOnly" userDrawn="1">
  <p:cSld name="TITLE_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" name="Google Shape;96;p26"/>
          <p:cNvSpPr txBox="1"/>
          <p:nvPr>
            <p:ph type="title"/>
          </p:nvPr>
        </p:nvSpPr>
        <p:spPr bwMode="auto">
          <a:xfrm>
            <a:off x="609600" y="274638"/>
            <a:ext cx="9956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7" name="Google Shape;97;p26"/>
          <p:cNvSpPr txBox="1"/>
          <p:nvPr>
            <p:ph type="dt" idx="10"/>
          </p:nvPr>
        </p:nvSpPr>
        <p:spPr bwMode="auto">
          <a:xfrm rot="5400000">
            <a:off x="10454640" y="1017843"/>
            <a:ext cx="20116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8" name="Google Shape;98;p26"/>
          <p:cNvSpPr txBox="1"/>
          <p:nvPr>
            <p:ph type="sldNum" idx="12"/>
          </p:nvPr>
        </p:nvSpPr>
        <p:spPr bwMode="auto">
          <a:xfrm>
            <a:off x="10838688" y="5734050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t/>
            </a:fld>
            <a:endParaRPr/>
          </a:p>
        </p:txBody>
      </p:sp>
      <p:sp>
        <p:nvSpPr>
          <p:cNvPr id="99" name="Google Shape;99;p26"/>
          <p:cNvSpPr txBox="1"/>
          <p:nvPr>
            <p:ph type="ftr" idx="11"/>
          </p:nvPr>
        </p:nvSpPr>
        <p:spPr bwMode="auto">
          <a:xfrm rot="5400000">
            <a:off x="9853648" y="3676280"/>
            <a:ext cx="3200400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Пустой слайд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1" name="Google Shape;101;p27"/>
          <p:cNvSpPr txBox="1"/>
          <p:nvPr>
            <p:ph type="dt" idx="10"/>
          </p:nvPr>
        </p:nvSpPr>
        <p:spPr bwMode="auto">
          <a:xfrm rot="5400000">
            <a:off x="10454640" y="1017843"/>
            <a:ext cx="20116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2" name="Google Shape;102;p27"/>
          <p:cNvSpPr txBox="1"/>
          <p:nvPr>
            <p:ph type="ftr" idx="11"/>
          </p:nvPr>
        </p:nvSpPr>
        <p:spPr bwMode="auto">
          <a:xfrm rot="5400000">
            <a:off x="9853648" y="3676280"/>
            <a:ext cx="3200400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3" name="Google Shape;103;p27"/>
          <p:cNvSpPr txBox="1"/>
          <p:nvPr>
            <p:ph type="sldNum" idx="12"/>
          </p:nvPr>
        </p:nvSpPr>
        <p:spPr bwMode="auto">
          <a:xfrm>
            <a:off x="10838688" y="5734050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hyperlink" Target="https://presentation-creation.ru/" TargetMode="External"/><Relationship Id="rId16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6" name="Google Shape;6;p18"/>
          <p:cNvCxnSpPr>
            <a:cxnSpLocks/>
          </p:cNvCxnSpPr>
          <p:nvPr/>
        </p:nvCxnSpPr>
        <p:spPr bwMode="auto">
          <a:xfrm>
            <a:off x="11684000" y="0"/>
            <a:ext cx="0" cy="6858000"/>
          </a:xfrm>
          <a:prstGeom prst="straightConnector1">
            <a:avLst/>
          </a:prstGeom>
          <a:noFill/>
          <a:ln w="38100" cap="flat" cmpd="sng">
            <a:solidFill>
              <a:srgbClr val="FEC2AC">
                <a:alpha val="92941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" name="Google Shape;7;p18"/>
          <p:cNvSpPr txBox="1"/>
          <p:nvPr>
            <p:ph type="title"/>
          </p:nvPr>
        </p:nvSpPr>
        <p:spPr bwMode="auto">
          <a:xfrm>
            <a:off x="609600" y="274638"/>
            <a:ext cx="9956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 sz="3000" b="0" i="0" u="none" strike="noStrike" cap="small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8" name="Google Shape;8;p18"/>
          <p:cNvSpPr txBox="1"/>
          <p:nvPr>
            <p:ph type="body" idx="1"/>
          </p:nvPr>
        </p:nvSpPr>
        <p:spPr bwMode="auto">
          <a:xfrm>
            <a:off x="609600" y="1600200"/>
            <a:ext cx="9956800" cy="4873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3528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🞆"/>
              <a:defRPr sz="24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1pPr>
            <a:lvl2pPr marL="914400" marR="0" lvl="1" indent="-33528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⚫"/>
              <a:defRPr sz="21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2pPr>
            <a:lvl3pPr marL="1371600" marR="0" lvl="2" indent="-297180" algn="l">
              <a:spcBef>
                <a:spcPts val="360"/>
              </a:spcBef>
              <a:spcAft>
                <a:spcPts val="0"/>
              </a:spcAft>
              <a:buClr>
                <a:srgbClr val="DE7530"/>
              </a:buClr>
              <a:buSzPts val="1080"/>
              <a:buFont typeface="Noto Sans Symbols"/>
              <a:buChar char="🞆"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3pPr>
            <a:lvl4pPr marL="1828800" marR="0" lvl="3" indent="-297180" algn="l">
              <a:spcBef>
                <a:spcPts val="360"/>
              </a:spcBef>
              <a:spcAft>
                <a:spcPts val="0"/>
              </a:spcAft>
              <a:buClr>
                <a:srgbClr val="FEC2AC"/>
              </a:buClr>
              <a:buSzPts val="1080"/>
              <a:buFont typeface="Noto Sans Symbols"/>
              <a:buChar char="🞆"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4pPr>
            <a:lvl5pPr marL="2286000" marR="0" lvl="4" indent="-297688" algn="l">
              <a:spcBef>
                <a:spcPts val="320"/>
              </a:spcBef>
              <a:spcAft>
                <a:spcPts val="0"/>
              </a:spcAft>
              <a:buClr>
                <a:srgbClr val="BBC9E9"/>
              </a:buClr>
              <a:buSzPts val="1088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5pPr>
            <a:lvl6pPr marL="2743200" marR="0" lvl="5" indent="-33020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sz="1600" b="0" i="0" u="none" strike="noStrike" cap="non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</a:defRPr>
            </a:lvl6pPr>
            <a:lvl7pPr marL="3200400" marR="0" lvl="6" indent="-281939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⚪"/>
              <a:defRPr sz="1400" b="0" i="0" u="none" strike="noStrike" cap="non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</a:defRPr>
            </a:lvl7pPr>
            <a:lvl8pPr marL="3657600" marR="0" lvl="7" indent="-31750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sz="1400" b="0" i="0" u="none" strike="noStrike" cap="small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</a:defRPr>
            </a:lvl8pPr>
            <a:lvl9pPr marL="4114800" marR="0" lvl="8" indent="-31750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sz="1400" b="0" i="0" u="none" strike="noStrike" cap="non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9" name="Google Shape;9;p18"/>
          <p:cNvSpPr txBox="1"/>
          <p:nvPr>
            <p:ph type="dt" idx="10"/>
          </p:nvPr>
        </p:nvSpPr>
        <p:spPr bwMode="auto">
          <a:xfrm rot="5400000">
            <a:off x="10454640" y="1017843"/>
            <a:ext cx="20116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0" name="Google Shape;10;p18"/>
          <p:cNvSpPr txBox="1"/>
          <p:nvPr>
            <p:ph type="ftr" idx="11"/>
          </p:nvPr>
        </p:nvSpPr>
        <p:spPr bwMode="auto">
          <a:xfrm rot="5400000">
            <a:off x="9853648" y="3676280"/>
            <a:ext cx="3200400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defRPr>
            </a:lvl9pPr>
          </a:lstStyle>
          <a:p>
            <a:pPr>
              <a:defRPr/>
            </a:pPr>
            <a:endParaRPr/>
          </a:p>
        </p:txBody>
      </p:sp>
      <p:cxnSp>
        <p:nvCxnSpPr>
          <p:cNvPr id="11" name="Google Shape;11;p18"/>
          <p:cNvCxnSpPr>
            <a:cxnSpLocks/>
          </p:cNvCxnSpPr>
          <p:nvPr/>
        </p:nvCxnSpPr>
        <p:spPr bwMode="auto">
          <a:xfrm>
            <a:off x="101600" y="0"/>
            <a:ext cx="0" cy="6858000"/>
          </a:xfrm>
          <a:prstGeom prst="straightConnector1">
            <a:avLst/>
          </a:prstGeom>
          <a:noFill/>
          <a:ln w="57150" cap="flat" cmpd="thickThin">
            <a:solidFill>
              <a:srgbClr val="FEC2AC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12;p18"/>
          <p:cNvCxnSpPr>
            <a:cxnSpLocks/>
          </p:cNvCxnSpPr>
          <p:nvPr/>
        </p:nvCxnSpPr>
        <p:spPr bwMode="auto">
          <a:xfrm>
            <a:off x="11988800" y="0"/>
            <a:ext cx="0" cy="68580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18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rgbClr val="FEC2AC">
              <a:alpha val="8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 b="0" i="0" u="none" strike="noStrike" cap="none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cxnSp>
        <p:nvCxnSpPr>
          <p:cNvPr id="14" name="Google Shape;14;p18"/>
          <p:cNvCxnSpPr>
            <a:cxnSpLocks/>
          </p:cNvCxnSpPr>
          <p:nvPr/>
        </p:nvCxnSpPr>
        <p:spPr bwMode="auto">
          <a:xfrm>
            <a:off x="11887200" y="0"/>
            <a:ext cx="0" cy="68580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Google Shape;15;p18"/>
          <p:cNvSpPr/>
          <p:nvPr/>
        </p:nvSpPr>
        <p:spPr bwMode="auto">
          <a:xfrm>
            <a:off x="10875264" y="5715000"/>
            <a:ext cx="73152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 b="0" i="0" u="none" strike="noStrike" cap="none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16" name="Google Shape;16;p18"/>
          <p:cNvSpPr txBox="1"/>
          <p:nvPr>
            <p:ph type="sldNum" idx="12"/>
          </p:nvPr>
        </p:nvSpPr>
        <p:spPr bwMode="auto">
          <a:xfrm>
            <a:off x="10838688" y="5734050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</a:defRPr>
            </a:lvl1pPr>
            <a:lvl2pPr marL="0" marR="0" lvl="1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</a:defRPr>
            </a:lvl2pPr>
            <a:lvl3pPr marL="0" marR="0" lvl="2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</a:defRPr>
            </a:lvl3pPr>
            <a:lvl4pPr marL="0" marR="0" lvl="3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</a:defRPr>
            </a:lvl4pPr>
            <a:lvl5pPr marL="0" marR="0" lvl="4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</a:defRPr>
            </a:lvl5pPr>
            <a:lvl6pPr marL="0" marR="0" lvl="5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</a:defRPr>
            </a:lvl6pPr>
            <a:lvl7pPr marL="0" marR="0" lvl="6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</a:defRPr>
            </a:lvl7pPr>
            <a:lvl8pPr marL="0" marR="0" lvl="7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</a:defRPr>
            </a:lvl8pPr>
            <a:lvl9pPr marL="0" marR="0" lvl="8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</a:defRPr>
            </a:lvl9pPr>
          </a:lstStyle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t/>
            </a:fld>
            <a:endParaRPr/>
          </a:p>
        </p:txBody>
      </p:sp>
      <p:pic>
        <p:nvPicPr>
          <p:cNvPr id="17" name="Google Shape;17;p18">
            <a:hlinkClick r:id="rId15"/>
          </p:cNvPr>
          <p:cNvPicPr/>
          <p:nvPr/>
        </p:nvPicPr>
        <p:blipFill>
          <a:blip r:embed="rId16">
            <a:alphaModFix/>
          </a:blip>
          <a:srcRect l="0" t="0" r="0" b="0"/>
          <a:stretch/>
        </p:blipFill>
        <p:spPr bwMode="auto">
          <a:xfrm>
            <a:off x="-1194000" y="367393"/>
            <a:ext cx="757762" cy="75776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 sldNum="0"/>
  <p:txStyles>
    <p:title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presentation-creation.ru/" TargetMode="External"/><Relationship Id="rId3" Type="http://schemas.openxmlformats.org/officeDocument/2006/relationships/hyperlink" Target="https://www.flaticon.com/authors/freepik" TargetMode="External"/><Relationship Id="rId4" Type="http://schemas.openxmlformats.org/officeDocument/2006/relationships/hyperlink" Target="https://www.flaticon.com/" TargetMode="Externa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48" name="Google Shape;148;p1"/>
          <p:cNvPicPr/>
          <p:nvPr/>
        </p:nvPicPr>
        <p:blipFill>
          <a:blip r:embed="rId2">
            <a:alphaModFix/>
          </a:blip>
          <a:srcRect l="0" t="0" r="0" b="0"/>
          <a:stretch/>
        </p:blipFill>
        <p:spPr bwMode="auto">
          <a:xfrm>
            <a:off x="8661000" y="2574000"/>
            <a:ext cx="2551840" cy="2254125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1"/>
          <p:cNvSpPr txBox="1"/>
          <p:nvPr>
            <p:ph type="title"/>
          </p:nvPr>
        </p:nvSpPr>
        <p:spPr bwMode="auto">
          <a:xfrm>
            <a:off x="1416000" y="1989000"/>
            <a:ext cx="9090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Times New Roman"/>
              <a:buNone/>
              <a:defRPr/>
            </a:pPr>
            <a:r>
              <a:rPr lang="ru-RU" sz="4400" b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Подготовка учащихся </a:t>
            </a:r>
            <a:br>
              <a:rPr lang="ru-RU" sz="4400" b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4400" b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к ОГЭ по английскому языку :</a:t>
            </a:r>
            <a:br>
              <a:rPr lang="ru-RU" sz="4400" b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4400" b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раздел «Письмо»</a:t>
            </a:r>
            <a:endParaRPr sz="4400" b="1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50" name="Google Shape;150;p1"/>
          <p:cNvSpPr txBox="1"/>
          <p:nvPr/>
        </p:nvSpPr>
        <p:spPr bwMode="auto">
          <a:xfrm>
            <a:off x="6185999" y="5274000"/>
            <a:ext cx="5505933" cy="1371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b="1" i="0" u="none" strike="noStrike" cap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Рычихина Светлана Николаевна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b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учитель английского языка</a:t>
            </a:r>
            <a:endParaRPr sz="2800" b="1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1" name="Google Shape;211;p10"/>
          <p:cNvSpPr txBox="1"/>
          <p:nvPr>
            <p:ph type="body" idx="1"/>
          </p:nvPr>
        </p:nvSpPr>
        <p:spPr bwMode="auto">
          <a:xfrm>
            <a:off x="1011000" y="324000"/>
            <a:ext cx="8505000" cy="153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ctr">
              <a:spcBef>
                <a:spcPts val="0"/>
              </a:spcBef>
              <a:spcAft>
                <a:spcPts val="0"/>
              </a:spcAft>
              <a:buSzPts val="2800"/>
              <a:buFont typeface="Times New Roman"/>
              <a:buChar char="-"/>
              <a:defRPr/>
            </a:pPr>
            <a:r>
              <a:rPr lang="ru-RU" sz="40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4. Как заканчиваем письмо?</a:t>
            </a:r>
            <a:endParaRPr/>
          </a:p>
        </p:txBody>
      </p:sp>
      <p:pic>
        <p:nvPicPr>
          <p:cNvPr id="212" name="Google Shape;212;p10"/>
          <p:cNvPicPr/>
          <p:nvPr/>
        </p:nvPicPr>
        <p:blipFill>
          <a:blip r:embed="rId2">
            <a:alphaModFix/>
          </a:blip>
          <a:srcRect l="0" t="0" r="0" b="0"/>
          <a:stretch/>
        </p:blipFill>
        <p:spPr bwMode="auto">
          <a:xfrm>
            <a:off x="9644062" y="4104000"/>
            <a:ext cx="2547938" cy="2255838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10"/>
          <p:cNvSpPr txBox="1"/>
          <p:nvPr/>
        </p:nvSpPr>
        <p:spPr bwMode="auto">
          <a:xfrm>
            <a:off x="2113694" y="1875670"/>
            <a:ext cx="3465000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214" name="Google Shape;214;p10"/>
          <p:cNvSpPr txBox="1"/>
          <p:nvPr/>
        </p:nvSpPr>
        <p:spPr bwMode="auto">
          <a:xfrm>
            <a:off x="2154370" y="1921837"/>
            <a:ext cx="6344612" cy="3970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That's all for now.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That's all I have to tell you.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Now it's time to finish my email.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That’s all for now, I have to go as my mum is calling me.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Well, I'd better go now as I've got to do some homework.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That's all from me for now. I'll be in touch again soon.</a:t>
            </a:r>
            <a:endParaRPr sz="2800" b="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9" name="Google Shape;219;p11"/>
          <p:cNvSpPr txBox="1"/>
          <p:nvPr>
            <p:ph type="body" idx="1"/>
          </p:nvPr>
        </p:nvSpPr>
        <p:spPr bwMode="auto">
          <a:xfrm>
            <a:off x="2271000" y="459000"/>
            <a:ext cx="7965000" cy="9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pPr>
            <a:r>
              <a:rPr lang="ru-RU" sz="40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5. Надежда на будущие контакты</a:t>
            </a:r>
            <a:endParaRPr sz="40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 algn="l">
              <a:spcBef>
                <a:spcPts val="600"/>
              </a:spcBef>
              <a:spcAft>
                <a:spcPts val="0"/>
              </a:spcAft>
              <a:buSzPts val="2800"/>
              <a:buNone/>
              <a:defRPr/>
            </a:pPr>
            <a:endParaRPr sz="40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220" name="Google Shape;220;p11"/>
          <p:cNvPicPr/>
          <p:nvPr/>
        </p:nvPicPr>
        <p:blipFill>
          <a:blip r:embed="rId2">
            <a:alphaModFix/>
          </a:blip>
          <a:srcRect l="0" t="0" r="0" b="0"/>
          <a:stretch/>
        </p:blipFill>
        <p:spPr bwMode="auto">
          <a:xfrm>
            <a:off x="9644062" y="4104000"/>
            <a:ext cx="2547938" cy="2255838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11"/>
          <p:cNvSpPr/>
          <p:nvPr/>
        </p:nvSpPr>
        <p:spPr bwMode="auto">
          <a:xfrm>
            <a:off x="1461000" y="1809000"/>
            <a:ext cx="6096000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22" name="Google Shape;222;p11"/>
          <p:cNvSpPr txBox="1"/>
          <p:nvPr/>
        </p:nvSpPr>
        <p:spPr bwMode="auto">
          <a:xfrm>
            <a:off x="3756000" y="1809000"/>
            <a:ext cx="4439036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rPr>
              <a:t> *</a:t>
            </a: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Keep in touch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*Drop me a line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*Write back soon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*I'm waiting for your answer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*Hope to get your email soon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                            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7" name="Google Shape;227;p12"/>
          <p:cNvSpPr txBox="1"/>
          <p:nvPr>
            <p:ph type="body" idx="1"/>
          </p:nvPr>
        </p:nvSpPr>
        <p:spPr bwMode="auto">
          <a:xfrm>
            <a:off x="2991000" y="504000"/>
            <a:ext cx="5151437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SzPct val="70000"/>
              <a:buNone/>
              <a:defRPr/>
            </a:pPr>
            <a:r>
              <a:rPr lang="ru-RU" sz="40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6. Завершающая фраза . Подпись.</a:t>
            </a:r>
            <a:endParaRPr sz="40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228" name="Google Shape;228;p12"/>
          <p:cNvPicPr/>
          <p:nvPr/>
        </p:nvPicPr>
        <p:blipFill>
          <a:blip r:embed="rId2">
            <a:alphaModFix/>
          </a:blip>
          <a:srcRect l="0" t="0" r="0" b="0"/>
          <a:stretch/>
        </p:blipFill>
        <p:spPr bwMode="auto">
          <a:xfrm>
            <a:off x="9644062" y="4104000"/>
            <a:ext cx="2547938" cy="2255838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12"/>
          <p:cNvSpPr txBox="1"/>
          <p:nvPr/>
        </p:nvSpPr>
        <p:spPr bwMode="auto">
          <a:xfrm>
            <a:off x="201000" y="1674000"/>
            <a:ext cx="9971319" cy="5386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Century Schoolbook"/>
                <a:ea typeface="Century Schoolbook"/>
                <a:cs typeface="Century Schoolbook"/>
              </a:rPr>
              <a:t>Д</a:t>
            </a:r>
            <a:r>
              <a:rPr lang="ru-RU" sz="2800">
                <a:solidFill>
                  <a:srgbClr val="0070C0"/>
                </a:solidFill>
                <a:latin typeface="Arial"/>
                <a:ea typeface="Arial"/>
                <a:cs typeface="Arial"/>
              </a:rPr>
              <a:t>алее, на отдельной строке завершающая фраза, </a:t>
            </a:r>
            <a:endParaRPr sz="2800">
              <a:solidFill>
                <a:srgbClr val="0070C0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Arial"/>
                <a:ea typeface="Arial"/>
                <a:cs typeface="Arial"/>
              </a:rPr>
              <a:t>вот что предлагает ФИПИ: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2800">
              <a:solidFill>
                <a:srgbClr val="0070C0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Arial"/>
                <a:ea typeface="Arial"/>
                <a:cs typeface="Arial"/>
              </a:rPr>
              <a:t>Best wishes,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Arial"/>
                <a:ea typeface="Arial"/>
                <a:cs typeface="Arial"/>
              </a:rPr>
              <a:t>All the best,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Arial"/>
                <a:ea typeface="Arial"/>
                <a:cs typeface="Arial"/>
              </a:rPr>
              <a:t>With love,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Arial"/>
                <a:ea typeface="Arial"/>
                <a:cs typeface="Arial"/>
              </a:rPr>
              <a:t>Yours,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2800">
              <a:solidFill>
                <a:srgbClr val="0070C0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Arial"/>
                <a:ea typeface="Arial"/>
                <a:cs typeface="Arial"/>
              </a:rPr>
              <a:t>После нее </a:t>
            </a:r>
            <a:r>
              <a:rPr lang="ru-RU" sz="28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запятая</a:t>
            </a:r>
            <a:r>
              <a:rPr lang="ru-RU" sz="2800">
                <a:solidFill>
                  <a:srgbClr val="0070C0"/>
                </a:solidFill>
                <a:latin typeface="Arial"/>
                <a:ea typeface="Arial"/>
                <a:cs typeface="Arial"/>
              </a:rPr>
              <a:t> и на следующей строке подпись - имя: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Arial"/>
                <a:ea typeface="Arial"/>
                <a:cs typeface="Arial"/>
              </a:rPr>
              <a:t>Alex</a:t>
            </a:r>
            <a:endParaRPr sz="2800">
              <a:solidFill>
                <a:srgbClr val="0070C0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Arial"/>
                <a:ea typeface="Arial"/>
                <a:cs typeface="Arial"/>
              </a:rPr>
              <a:t>Mary</a:t>
            </a:r>
            <a:endParaRPr sz="2800">
              <a:solidFill>
                <a:srgbClr val="0070C0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rPr>
              <a:t>          </a:t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4" name="Google Shape;234;p13"/>
          <p:cNvSpPr txBox="1"/>
          <p:nvPr>
            <p:ph type="body" idx="1"/>
          </p:nvPr>
        </p:nvSpPr>
        <p:spPr bwMode="auto">
          <a:xfrm>
            <a:off x="1326000" y="189001"/>
            <a:ext cx="5151437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pPr>
            <a:r>
              <a:rPr lang="ru-RU" sz="40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Шаблон письма</a:t>
            </a:r>
            <a:endParaRPr sz="40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235" name="Google Shape;235;p13"/>
          <p:cNvPicPr/>
          <p:nvPr/>
        </p:nvPicPr>
        <p:blipFill>
          <a:blip r:embed="rId2">
            <a:alphaModFix/>
          </a:blip>
          <a:srcRect l="0" t="0" r="0" b="0"/>
          <a:stretch/>
        </p:blipFill>
        <p:spPr bwMode="auto">
          <a:xfrm>
            <a:off x="9644062" y="4104000"/>
            <a:ext cx="2547938" cy="2255838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13"/>
          <p:cNvSpPr txBox="1"/>
          <p:nvPr/>
        </p:nvSpPr>
        <p:spPr bwMode="auto">
          <a:xfrm>
            <a:off x="782084" y="1854000"/>
            <a:ext cx="825867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rPr>
              <a:t>          </a:t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sp>
        <p:nvSpPr>
          <p:cNvPr id="237" name="Google Shape;237;p13"/>
          <p:cNvSpPr txBox="1"/>
          <p:nvPr/>
        </p:nvSpPr>
        <p:spPr bwMode="auto">
          <a:xfrm>
            <a:off x="291000" y="819000"/>
            <a:ext cx="10170000" cy="6545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800">
                <a:solidFill>
                  <a:srgbClr val="FF0000"/>
                </a:solidFill>
                <a:latin typeface="Century Schoolbook"/>
                <a:ea typeface="Century Schoolbook"/>
                <a:cs typeface="Century Schoolbook"/>
              </a:rPr>
              <a:t>  </a:t>
            </a:r>
            <a:r>
              <a:rPr lang="ru-RU" sz="2000" b="1" i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Dear Ben,</a:t>
            </a:r>
            <a:endParaRPr sz="20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ru-RU" sz="2000" b="1" i="1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000" b="1" i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Thank you very much  for your e-mail. It’s always nice to hear from you.</a:t>
            </a:r>
            <a:endParaRPr sz="2000" b="1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ru-RU" sz="2000" b="1" i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In your email you asked me about ….  Now I’m ready to answer your questions.</a:t>
            </a:r>
            <a:endParaRPr sz="2000" b="1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ctr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ru-RU" sz="2000" b="1" i="1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0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Ответ на  первый вопрос. </a:t>
            </a:r>
            <a:endParaRPr sz="20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ru-RU" sz="20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As for me,  I …</a:t>
            </a:r>
            <a:endParaRPr/>
          </a:p>
          <a:p>
            <a:pPr marL="0" marR="0" lvl="0" indent="0" algn="ctr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ru-RU" sz="20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 Ответ на второй вопрос.</a:t>
            </a:r>
            <a:endParaRPr/>
          </a:p>
          <a:p>
            <a:pPr marL="0" marR="0" lvl="0" indent="0" algn="l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ru-RU" sz="20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In my opinion…</a:t>
            </a:r>
            <a:endParaRPr sz="20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ctr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ru-RU" sz="20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Ответ на третий вопрос.</a:t>
            </a:r>
            <a:endParaRPr sz="20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ru-RU" sz="20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As for exam, I prefer, think…</a:t>
            </a:r>
            <a:endParaRPr sz="20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ru-RU" sz="2000" b="1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000" b="1" i="1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I’m sorry I have to finish my email because I must help my mother about the house.</a:t>
            </a:r>
            <a:endParaRPr sz="2000" b="1">
              <a:solidFill>
                <a:schemeClr val="accent2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ru-RU" sz="2000" b="1" i="1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Hope to hear from you soon.</a:t>
            </a:r>
            <a:endParaRPr sz="2000" b="1">
              <a:solidFill>
                <a:schemeClr val="accent2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ru-RU" sz="2000" b="1" i="1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000" b="1" i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Best wishes,</a:t>
            </a:r>
            <a:endParaRPr sz="20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ru-RU" sz="2000" b="1" i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Oksana</a:t>
            </a:r>
            <a:endParaRPr sz="20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ru-RU"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rPr>
              <a:t>       </a:t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42" name="Google Shape;242;p15"/>
          <p:cNvPicPr/>
          <p:nvPr/>
        </p:nvPicPr>
        <p:blipFill>
          <a:blip r:embed="rId2">
            <a:alphaModFix/>
          </a:blip>
          <a:srcRect l="0" t="0" r="0" b="0"/>
          <a:stretch/>
        </p:blipFill>
        <p:spPr bwMode="auto">
          <a:xfrm>
            <a:off x="9644062" y="4104000"/>
            <a:ext cx="2547938" cy="2255838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Google Shape;243;p15"/>
          <p:cNvSpPr txBox="1"/>
          <p:nvPr/>
        </p:nvSpPr>
        <p:spPr bwMode="auto">
          <a:xfrm>
            <a:off x="782084" y="1854000"/>
            <a:ext cx="825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rPr>
              <a:t>          </a:t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</a:endParaRPr>
          </a:p>
        </p:txBody>
      </p:sp>
      <p:pic>
        <p:nvPicPr>
          <p:cNvPr id="244" name="Google Shape;244;p15"/>
          <p:cNvPicPr/>
          <p:nvPr/>
        </p:nvPicPr>
        <p:blipFill>
          <a:blip r:embed="rId3">
            <a:alphaModFix/>
          </a:blip>
          <a:srcRect l="0" t="0" r="0" b="0"/>
          <a:stretch/>
        </p:blipFill>
        <p:spPr bwMode="auto">
          <a:xfrm>
            <a:off x="782084" y="0"/>
            <a:ext cx="9048916" cy="6758999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p15"/>
          <p:cNvSpPr txBox="1"/>
          <p:nvPr/>
        </p:nvSpPr>
        <p:spPr bwMode="auto">
          <a:xfrm>
            <a:off x="2885682" y="5983518"/>
            <a:ext cx="225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8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10 БАЛЛОВ</a:t>
            </a:r>
            <a:endParaRPr sz="1800" b="1">
              <a:solidFill>
                <a:schemeClr val="dk1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0" name="Google Shape;250;p17"/>
          <p:cNvSpPr txBox="1"/>
          <p:nvPr>
            <p:ph type="title"/>
          </p:nvPr>
        </p:nvSpPr>
        <p:spPr bwMode="auto">
          <a:xfrm>
            <a:off x="609600" y="274638"/>
            <a:ext cx="9956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Schoolbook"/>
              <a:buNone/>
              <a:defRPr/>
            </a:pPr>
            <a:r>
              <a:rPr lang="ru-RU" sz="4400" b="1"/>
              <a:t>РЕСУРСЫ</a:t>
            </a:r>
            <a:endParaRPr/>
          </a:p>
        </p:txBody>
      </p:sp>
      <p:sp>
        <p:nvSpPr>
          <p:cNvPr id="251" name="Google Shape;251;p17"/>
          <p:cNvSpPr txBox="1"/>
          <p:nvPr>
            <p:ph type="body" idx="1"/>
          </p:nvPr>
        </p:nvSpPr>
        <p:spPr bwMode="auto">
          <a:xfrm>
            <a:off x="609600" y="1600200"/>
            <a:ext cx="9956800" cy="4873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l">
              <a:spcBef>
                <a:spcPts val="0"/>
              </a:spcBef>
              <a:spcAft>
                <a:spcPts val="0"/>
              </a:spcAft>
              <a:buSzPts val="1680"/>
              <a:buChar char="🞆"/>
              <a:defRPr/>
            </a:pPr>
            <a:r>
              <a:rPr lang="ru-RU"/>
              <a:t>Бесплатные шаблоны с сайта </a:t>
            </a:r>
            <a:r>
              <a:rPr lang="ru-RU" u="sng">
                <a:solidFill>
                  <a:schemeClr val="hlink"/>
                </a:solidFill>
                <a:hlinkClick r:id="rId2" tooltip="https://presentation-creation.ru/"/>
              </a:rPr>
              <a:t>presentation-creation.ru</a:t>
            </a:r>
            <a:endParaRPr/>
          </a:p>
          <a:p>
            <a:pPr marL="274320" lvl="0" indent="-274320" algn="l">
              <a:spcBef>
                <a:spcPts val="600"/>
              </a:spcBef>
              <a:spcAft>
                <a:spcPts val="0"/>
              </a:spcAft>
              <a:buSzPts val="1680"/>
              <a:buChar char="🞆"/>
              <a:defRPr/>
            </a:pPr>
            <a:r>
              <a:rPr lang="ru-RU"/>
              <a:t>Icons made by </a:t>
            </a:r>
            <a:r>
              <a:rPr lang="ru-RU" u="sng">
                <a:solidFill>
                  <a:schemeClr val="hlink"/>
                </a:solidFill>
                <a:hlinkClick r:id="rId3" tooltip="https://www.flaticon.com/authors/freepik"/>
              </a:rPr>
              <a:t>Freepik</a:t>
            </a:r>
            <a:r>
              <a:rPr lang="ru-RU"/>
              <a:t> from </a:t>
            </a:r>
            <a:r>
              <a:rPr lang="ru-RU" u="sng">
                <a:solidFill>
                  <a:schemeClr val="hlink"/>
                </a:solidFill>
                <a:hlinkClick r:id="rId4" tooltip="https://www.flaticon.com/"/>
              </a:rPr>
              <a:t>www.flaticon.com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5" name="Google Shape;155;p2"/>
          <p:cNvSpPr txBox="1"/>
          <p:nvPr>
            <p:ph type="body" idx="1"/>
          </p:nvPr>
        </p:nvSpPr>
        <p:spPr bwMode="auto">
          <a:xfrm>
            <a:off x="156000" y="369000"/>
            <a:ext cx="10080000" cy="1389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>
              <a:spcBef>
                <a:spcPts val="0"/>
              </a:spcBef>
              <a:spcAft>
                <a:spcPts val="0"/>
              </a:spcAft>
              <a:buSzPts val="2800"/>
              <a:buFont typeface="Times New Roman"/>
              <a:buChar char="-"/>
              <a:defRPr/>
            </a:pPr>
            <a:r>
              <a:rPr lang="ru-RU" sz="40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Личное письмо в ОГЭ по английскому языку.</a:t>
            </a:r>
            <a:endParaRPr sz="40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156" name="Google Shape;156;p2"/>
          <p:cNvPicPr/>
          <p:nvPr/>
        </p:nvPicPr>
        <p:blipFill>
          <a:blip r:embed="rId2">
            <a:alphaModFix/>
          </a:blip>
          <a:srcRect l="0" t="0" r="0" b="0"/>
          <a:stretch/>
        </p:blipFill>
        <p:spPr bwMode="auto">
          <a:xfrm>
            <a:off x="9644062" y="4104000"/>
            <a:ext cx="2547938" cy="2255838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"/>
          <p:cNvSpPr txBox="1"/>
          <p:nvPr/>
        </p:nvSpPr>
        <p:spPr bwMode="auto">
          <a:xfrm>
            <a:off x="239062" y="1899000"/>
            <a:ext cx="10401938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Раздел «Письмо» в ОГЭ по английскому языку 2023 представлен в задании  №35. В задании приводится отрывок из личного письма вашего друга, в котором он(а) рассказывает о каких-то событиях из своей жизни. 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Вам необходимо ответить на три вопроса, соблюдая традиционные правила написания личного письма.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2" name="Google Shape;162;p3"/>
          <p:cNvSpPr txBox="1"/>
          <p:nvPr>
            <p:ph type="body" idx="1"/>
          </p:nvPr>
        </p:nvSpPr>
        <p:spPr bwMode="auto">
          <a:xfrm>
            <a:off x="1191000" y="279001"/>
            <a:ext cx="8550000" cy="106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pPr>
            <a:r>
              <a:rPr lang="ru-RU" sz="40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План письма.</a:t>
            </a:r>
            <a:endParaRPr sz="40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342900" lvl="0" indent="-165100" algn="l">
              <a:spcBef>
                <a:spcPts val="600"/>
              </a:spcBef>
              <a:spcAft>
                <a:spcPts val="0"/>
              </a:spcAft>
              <a:buSzPts val="2800"/>
              <a:buFont typeface="Century Schoolbook"/>
              <a:buNone/>
              <a:defRPr/>
            </a:pPr>
            <a:endParaRPr sz="40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163" name="Google Shape;163;p3"/>
          <p:cNvPicPr/>
          <p:nvPr/>
        </p:nvPicPr>
        <p:blipFill>
          <a:blip r:embed="rId2">
            <a:alphaModFix/>
          </a:blip>
          <a:srcRect l="0" t="0" r="0" b="0"/>
          <a:stretch/>
        </p:blipFill>
        <p:spPr bwMode="auto">
          <a:xfrm>
            <a:off x="9644062" y="4104000"/>
            <a:ext cx="2547938" cy="2255838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3"/>
          <p:cNvSpPr txBox="1"/>
          <p:nvPr/>
        </p:nvSpPr>
        <p:spPr bwMode="auto">
          <a:xfrm>
            <a:off x="201000" y="996861"/>
            <a:ext cx="11991000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rPr>
              <a:t>      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Письмо в ОГЭ должно быть чётко структурировано и должно 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включать в себя следующие обязательные компоненты: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1.Обращение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2.Благодарность за полученное письмо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3.Извинения за то, что не ответил раньше и причина этого.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4.Соединяющая фраза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5.Ответы на вопросы друга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6.Вежливое завершение письма и указание причины,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почему заканчиваем писать письмо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7.Ссылка на будущие контакты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8.Завершающая фраза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9.Подпись (Имя)            </a:t>
            </a:r>
            <a:r>
              <a:rPr lang="ru-RU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  </a:t>
            </a:r>
            <a:r>
              <a:rPr lang="ru-RU"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rPr>
              <a:t>      </a:t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0" name="Google Shape;170;p4"/>
          <p:cNvSpPr txBox="1"/>
          <p:nvPr>
            <p:ph type="body" idx="1"/>
          </p:nvPr>
        </p:nvSpPr>
        <p:spPr bwMode="auto">
          <a:xfrm>
            <a:off x="8082" y="1854000"/>
            <a:ext cx="10620000" cy="4814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SzPts val="1960"/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Объем письма: 100-120 слов.</a:t>
            </a:r>
            <a:endParaRPr/>
          </a:p>
          <a:p>
            <a:pPr marL="0" lvl="0" indent="0" algn="l">
              <a:spcBef>
                <a:spcPts val="600"/>
              </a:spcBef>
              <a:spcAft>
                <a:spcPts val="0"/>
              </a:spcAft>
              <a:buSzPts val="1960"/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Допускается отклонение на 10%  в обе стороны, т.е. 90-132 слова. 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 algn="l">
              <a:spcBef>
                <a:spcPts val="600"/>
              </a:spcBef>
              <a:spcAft>
                <a:spcPts val="0"/>
              </a:spcAft>
              <a:buSzPts val="1960"/>
              <a:buNone/>
              <a:defRPr/>
            </a:pP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 algn="l">
              <a:spcBef>
                <a:spcPts val="600"/>
              </a:spcBef>
              <a:spcAft>
                <a:spcPts val="0"/>
              </a:spcAft>
              <a:buSzPts val="1960"/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Если письмо будет меньше 90 слов – оно не будет оцениваться. Если больше 132 – оцениваться будет лишь часть, т.е. остальная часть письма оцениваться не будет.</a:t>
            </a:r>
            <a:endParaRPr/>
          </a:p>
        </p:txBody>
      </p:sp>
      <p:pic>
        <p:nvPicPr>
          <p:cNvPr id="171" name="Google Shape;171;p4"/>
          <p:cNvPicPr/>
          <p:nvPr/>
        </p:nvPicPr>
        <p:blipFill>
          <a:blip r:embed="rId2">
            <a:alphaModFix/>
          </a:blip>
          <a:srcRect l="0" t="0" r="0" b="0"/>
          <a:stretch/>
        </p:blipFill>
        <p:spPr bwMode="auto">
          <a:xfrm>
            <a:off x="9644062" y="4104000"/>
            <a:ext cx="2547938" cy="2255838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4"/>
          <p:cNvSpPr txBox="1"/>
          <p:nvPr/>
        </p:nvSpPr>
        <p:spPr bwMode="auto">
          <a:xfrm>
            <a:off x="2091000" y="426679"/>
            <a:ext cx="3747885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rPr>
              <a:t>  </a:t>
            </a:r>
            <a:r>
              <a:rPr lang="ru-RU" sz="44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Объем письма</a:t>
            </a:r>
            <a:endParaRPr sz="44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7" name="Google Shape;177;p5"/>
          <p:cNvSpPr txBox="1"/>
          <p:nvPr>
            <p:ph type="body" idx="3"/>
          </p:nvPr>
        </p:nvSpPr>
        <p:spPr bwMode="auto">
          <a:xfrm>
            <a:off x="1416000" y="1854000"/>
            <a:ext cx="9045000" cy="292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В объем письма входят все слова, включая</a:t>
            </a:r>
            <a:endParaRPr/>
          </a:p>
          <a:p>
            <a:pPr marL="0" lvl="0" indent="0" algn="just">
              <a:spcBef>
                <a:spcPts val="560"/>
              </a:spcBef>
              <a:spcAft>
                <a:spcPts val="0"/>
              </a:spcAft>
              <a:buClr>
                <a:srgbClr val="0070C0"/>
              </a:buClr>
              <a:buSzPts val="2800"/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артикли и предлоги.</a:t>
            </a:r>
            <a:endParaRPr/>
          </a:p>
          <a:p>
            <a:pPr marL="0" lvl="0" indent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/>
            </a:pP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 algn="just">
              <a:spcBef>
                <a:spcPts val="560"/>
              </a:spcBef>
              <a:spcAft>
                <a:spcPts val="0"/>
              </a:spcAft>
              <a:buClr>
                <a:srgbClr val="0070C0"/>
              </a:buClr>
              <a:buSzPts val="2800"/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Стиль письма – неофициальный.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 algn="l">
              <a:spcBef>
                <a:spcPts val="600"/>
              </a:spcBef>
              <a:spcAft>
                <a:spcPts val="0"/>
              </a:spcAft>
              <a:buSzPts val="1960"/>
              <a:buNone/>
              <a:defRPr/>
            </a:pP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2" name="Google Shape;182;p6"/>
          <p:cNvSpPr txBox="1"/>
          <p:nvPr>
            <p:ph type="body" idx="1"/>
          </p:nvPr>
        </p:nvSpPr>
        <p:spPr bwMode="auto">
          <a:xfrm>
            <a:off x="1011000" y="189001"/>
            <a:ext cx="8280000" cy="17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>
              <a:spcBef>
                <a:spcPts val="0"/>
              </a:spcBef>
              <a:spcAft>
                <a:spcPts val="0"/>
              </a:spcAft>
              <a:buSzPts val="2800"/>
              <a:buFont typeface="Times New Roman"/>
              <a:buChar char="-"/>
              <a:defRPr/>
            </a:pPr>
            <a:r>
              <a:rPr lang="ru-RU" sz="40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1. Шаблон обращения в письме.</a:t>
            </a:r>
            <a:endParaRPr sz="40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183" name="Google Shape;183;p6"/>
          <p:cNvPicPr/>
          <p:nvPr/>
        </p:nvPicPr>
        <p:blipFill>
          <a:blip r:embed="rId2">
            <a:alphaModFix/>
          </a:blip>
          <a:srcRect l="0" t="0" r="0" b="0"/>
          <a:stretch/>
        </p:blipFill>
        <p:spPr bwMode="auto">
          <a:xfrm>
            <a:off x="9644062" y="4104000"/>
            <a:ext cx="2547938" cy="2255838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6"/>
          <p:cNvSpPr txBox="1"/>
          <p:nvPr/>
        </p:nvSpPr>
        <p:spPr bwMode="auto">
          <a:xfrm>
            <a:off x="910552" y="1854000"/>
            <a:ext cx="9415447" cy="3970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rPr>
              <a:t> </a:t>
            </a: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Оно состоит только из двух слов: 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Dear + имя друга (Dear  Ben,). 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i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Dear Ben,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i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Hello Ben,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i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Hi Ben,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После обращения  нужно обязательно поставить запятую!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i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Не поставите – потеряете балл.   </a:t>
            </a:r>
            <a:endParaRPr sz="2800" i="1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i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Далее обязательно делаем отступ.</a:t>
            </a:r>
            <a:endParaRPr sz="2800" i="1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9" name="Google Shape;189;p7"/>
          <p:cNvSpPr txBox="1"/>
          <p:nvPr>
            <p:ph type="body" idx="1"/>
          </p:nvPr>
        </p:nvSpPr>
        <p:spPr bwMode="auto">
          <a:xfrm>
            <a:off x="786000" y="234001"/>
            <a:ext cx="9907031" cy="21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pPr>
            <a:r>
              <a:rPr lang="ru-RU" sz="40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2.Благодарность за письмо и/или выражение положительных эмоций от его получения.</a:t>
            </a:r>
            <a:endParaRPr/>
          </a:p>
        </p:txBody>
      </p:sp>
      <p:pic>
        <p:nvPicPr>
          <p:cNvPr id="190" name="Google Shape;190;p7"/>
          <p:cNvPicPr/>
          <p:nvPr/>
        </p:nvPicPr>
        <p:blipFill>
          <a:blip r:embed="rId2">
            <a:alphaModFix/>
          </a:blip>
          <a:srcRect l="0" t="0" r="0" b="0"/>
          <a:stretch/>
        </p:blipFill>
        <p:spPr bwMode="auto">
          <a:xfrm>
            <a:off x="9644062" y="4104000"/>
            <a:ext cx="2547938" cy="2255838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7"/>
          <p:cNvSpPr txBox="1"/>
          <p:nvPr/>
        </p:nvSpPr>
        <p:spPr bwMode="auto">
          <a:xfrm>
            <a:off x="786000" y="1764000"/>
            <a:ext cx="9991325" cy="3970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Примеры из ФИПИ: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i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Thanks for your recent email.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i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Thanks for your message.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i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Thanks for writing to me.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i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I was very glad to hear from you again.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i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I’m always glad to get messages from you.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i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Thanks for your message. I was very glad to hear from you again.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i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Thanks for writing to me. I’m always glad to get messages from you</a:t>
            </a:r>
            <a:r>
              <a:rPr lang="ru-RU" sz="1800" i="1">
                <a:solidFill>
                  <a:srgbClr val="000000"/>
                </a:solidFill>
                <a:latin typeface="Arial"/>
                <a:ea typeface="Arial"/>
                <a:cs typeface="Arial"/>
              </a:rPr>
              <a:t>.</a:t>
            </a:r>
            <a:endParaRPr sz="1800" b="0" i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" name="Google Shape;196;p8"/>
          <p:cNvSpPr txBox="1"/>
          <p:nvPr>
            <p:ph type="body" idx="1"/>
          </p:nvPr>
        </p:nvSpPr>
        <p:spPr bwMode="auto">
          <a:xfrm>
            <a:off x="1146000" y="413751"/>
            <a:ext cx="5151437" cy="99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42900" lvl="0" indent="-342900" algn="l">
              <a:spcBef>
                <a:spcPts val="0"/>
              </a:spcBef>
              <a:spcAft>
                <a:spcPts val="0"/>
              </a:spcAft>
              <a:buSzPct val="70000"/>
              <a:buFont typeface="Times New Roman"/>
              <a:buChar char="-"/>
              <a:defRPr/>
            </a:pPr>
            <a:r>
              <a:rPr lang="ru-RU" sz="40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3. Ответы на вопросы.</a:t>
            </a:r>
            <a:endParaRPr/>
          </a:p>
          <a:p>
            <a:pPr marL="342900" lvl="0" indent="-178435" algn="l">
              <a:spcBef>
                <a:spcPts val="600"/>
              </a:spcBef>
              <a:spcAft>
                <a:spcPts val="0"/>
              </a:spcAft>
              <a:buSzPct val="70000"/>
              <a:buFont typeface="Century Schoolbook"/>
              <a:buNone/>
              <a:defRPr/>
            </a:pPr>
            <a:endParaRPr sz="40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342900" lvl="0" indent="-178435" algn="l">
              <a:spcBef>
                <a:spcPts val="600"/>
              </a:spcBef>
              <a:spcAft>
                <a:spcPts val="0"/>
              </a:spcAft>
              <a:buSzPct val="70000"/>
              <a:buFont typeface="Century Schoolbook"/>
              <a:buNone/>
              <a:defRPr/>
            </a:pPr>
            <a:endParaRPr sz="40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197" name="Google Shape;197;p8"/>
          <p:cNvPicPr/>
          <p:nvPr/>
        </p:nvPicPr>
        <p:blipFill>
          <a:blip r:embed="rId2">
            <a:alphaModFix/>
          </a:blip>
          <a:srcRect l="0" t="0" r="0" b="0"/>
          <a:stretch/>
        </p:blipFill>
        <p:spPr bwMode="auto">
          <a:xfrm>
            <a:off x="9644062" y="4104000"/>
            <a:ext cx="2547938" cy="2255838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8"/>
          <p:cNvSpPr txBox="1"/>
          <p:nvPr>
            <p:ph type="body" idx="1"/>
          </p:nvPr>
        </p:nvSpPr>
        <p:spPr bwMode="auto">
          <a:xfrm>
            <a:off x="1146000" y="1944000"/>
            <a:ext cx="9000000" cy="25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55000" lnSpcReduction="20000"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SzPct val="70000"/>
              <a:buNone/>
              <a:defRPr/>
            </a:pPr>
            <a:r>
              <a:rPr lang="ru-RU" sz="45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Делаем отступ, указываем тему, которая обсуждается в письме</a:t>
            </a:r>
            <a:endParaRPr/>
          </a:p>
          <a:p>
            <a:pPr marL="0" lvl="0" indent="0" algn="l">
              <a:spcBef>
                <a:spcPts val="600"/>
              </a:spcBef>
              <a:spcAft>
                <a:spcPts val="0"/>
              </a:spcAft>
              <a:buSzPct val="70000"/>
              <a:buNone/>
              <a:defRPr/>
            </a:pPr>
            <a:endParaRPr sz="45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 algn="l">
              <a:spcBef>
                <a:spcPts val="600"/>
              </a:spcBef>
              <a:spcAft>
                <a:spcPts val="0"/>
              </a:spcAft>
              <a:buSzPct val="70000"/>
              <a:buNone/>
              <a:defRPr/>
            </a:pPr>
            <a:r>
              <a:rPr lang="ru-RU" sz="45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You asked me about… Well, I can say that…</a:t>
            </a:r>
            <a:endParaRPr/>
          </a:p>
          <a:p>
            <a:pPr marL="0" lvl="0" indent="0" algn="l">
              <a:spcBef>
                <a:spcPts val="600"/>
              </a:spcBef>
              <a:spcAft>
                <a:spcPts val="0"/>
              </a:spcAft>
              <a:buSzPct val="70000"/>
              <a:buNone/>
              <a:defRPr/>
            </a:pPr>
            <a:r>
              <a:rPr lang="ru-RU" sz="45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As you are interested in… I’d like to tell you that…</a:t>
            </a:r>
            <a:endParaRPr sz="45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 algn="l">
              <a:spcBef>
                <a:spcPts val="600"/>
              </a:spcBef>
              <a:spcAft>
                <a:spcPts val="0"/>
              </a:spcAft>
              <a:buSzPct val="70000"/>
              <a:buNone/>
              <a:defRPr/>
            </a:pPr>
            <a:endParaRPr sz="45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 algn="l">
              <a:spcBef>
                <a:spcPts val="600"/>
              </a:spcBef>
              <a:spcAft>
                <a:spcPts val="0"/>
              </a:spcAft>
              <a:buSzPct val="70000"/>
              <a:buNone/>
              <a:defRPr/>
            </a:pPr>
            <a:r>
              <a:rPr lang="ru-RU" sz="40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                   отвечаем на три вопроса</a:t>
            </a:r>
            <a:endParaRPr sz="40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 algn="l">
              <a:spcBef>
                <a:spcPts val="600"/>
              </a:spcBef>
              <a:spcAft>
                <a:spcPts val="0"/>
              </a:spcAft>
              <a:buSzPct val="70000"/>
              <a:buNone/>
              <a:defRPr/>
            </a:pPr>
            <a:endParaRPr sz="40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 algn="l">
              <a:spcBef>
                <a:spcPts val="600"/>
              </a:spcBef>
              <a:spcAft>
                <a:spcPts val="0"/>
              </a:spcAft>
              <a:buSzPct val="70000"/>
              <a:buNone/>
              <a:defRPr/>
            </a:pPr>
            <a:endParaRPr sz="40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342900" lvl="0" indent="-245109" algn="l">
              <a:spcBef>
                <a:spcPts val="600"/>
              </a:spcBef>
              <a:spcAft>
                <a:spcPts val="0"/>
              </a:spcAft>
              <a:buSzPct val="70000"/>
              <a:buFont typeface="Century Schoolbook"/>
              <a:buNone/>
              <a:defRPr/>
            </a:pPr>
            <a:endParaRPr sz="40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99" name="Google Shape;199;p8"/>
          <p:cNvSpPr/>
          <p:nvPr/>
        </p:nvSpPr>
        <p:spPr bwMode="auto">
          <a:xfrm>
            <a:off x="1371000" y="3579402"/>
            <a:ext cx="978408" cy="48463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9612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" name="Google Shape;204;p9"/>
          <p:cNvSpPr txBox="1"/>
          <p:nvPr>
            <p:ph type="body" idx="1"/>
          </p:nvPr>
        </p:nvSpPr>
        <p:spPr bwMode="auto">
          <a:xfrm>
            <a:off x="1041579" y="594000"/>
            <a:ext cx="8595000" cy="12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ctr">
              <a:spcBef>
                <a:spcPts val="0"/>
              </a:spcBef>
              <a:spcAft>
                <a:spcPts val="0"/>
              </a:spcAft>
              <a:buSzPts val="2800"/>
              <a:buFont typeface="Times New Roman"/>
              <a:buChar char="-"/>
              <a:defRPr/>
            </a:pPr>
            <a:r>
              <a:rPr lang="ru-RU" sz="40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Средства логической связи</a:t>
            </a:r>
            <a:endParaRPr sz="40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205" name="Google Shape;205;p9"/>
          <p:cNvPicPr/>
          <p:nvPr/>
        </p:nvPicPr>
        <p:blipFill>
          <a:blip r:embed="rId2">
            <a:alphaModFix/>
          </a:blip>
          <a:srcRect l="0" t="0" r="0" b="0"/>
          <a:stretch/>
        </p:blipFill>
        <p:spPr bwMode="auto">
          <a:xfrm>
            <a:off x="9644062" y="4104000"/>
            <a:ext cx="2547938" cy="2255838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9"/>
          <p:cNvSpPr txBox="1"/>
          <p:nvPr/>
        </p:nvSpPr>
        <p:spPr bwMode="auto">
          <a:xfrm>
            <a:off x="3867856" y="1944000"/>
            <a:ext cx="3134320" cy="2923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As for me,</a:t>
            </a:r>
            <a:endParaRPr sz="280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Well, in my opinion,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As far as I know,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As for my exam,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</a:rPr>
              <a:t>                          </a:t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Эркер">
  <a:themeElements>
    <a:clrScheme name="Эркер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Р7-Офис/7.4.0.227</Application>
  <PresentationFormat>On-screen Show (4:3)</PresentationFormat>
  <Paragraphs>0</Paragraphs>
  <Slides>15</Slides>
  <Notes>15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Юрий Козырев</dc:creator>
  <cp:keywords/>
  <dc:description/>
  <dc:identifier/>
  <dc:language/>
  <cp:lastModifiedBy/>
  <cp:revision>1</cp:revision>
  <dcterms:created xsi:type="dcterms:W3CDTF">2020-11-01T12:52:57Z</dcterms:created>
  <dcterms:modified xsi:type="dcterms:W3CDTF">2024-10-14T08:42:34Z</dcterms:modified>
  <cp:category/>
  <cp:contentStatus/>
  <cp:version/>
</cp:coreProperties>
</file>