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114" y="-9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8DF704E-6255-4BC1-86BD-271BFE85A715}" type="datetimeFigureOut">
              <a:rPr lang="ru-RU" smtClean="0"/>
              <a:pPr/>
              <a:t>14.10.2024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65CF39-F3FD-4C64-82A4-932C192BBC00}" type="slidenum">
              <a:rPr lang="ru-RU" smtClean="0"/>
              <a:pPr/>
              <a:t>‹#›</a:t>
            </a:fld>
            <a:endParaRPr lang="ru-RU"/>
          </a:p>
        </p:txBody>
      </p:sp>
    </p:spTree>
    <p:extLst>
      <p:ext uri="{BB962C8B-B14F-4D97-AF65-F5344CB8AC3E}">
        <p14:creationId xmlns:p14="http://schemas.microsoft.com/office/powerpoint/2010/main" val="1256131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DF704E-6255-4BC1-86BD-271BFE85A715}" type="datetimeFigureOut">
              <a:rPr lang="ru-RU" smtClean="0"/>
              <a:pPr/>
              <a:t>14.10.2024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65CF39-F3FD-4C64-82A4-932C192BBC00}" type="slidenum">
              <a:rPr lang="ru-RU" smtClean="0"/>
              <a:pPr/>
              <a:t>‹#›</a:t>
            </a:fld>
            <a:endParaRPr lang="ru-RU"/>
          </a:p>
        </p:txBody>
      </p:sp>
    </p:spTree>
    <p:extLst>
      <p:ext uri="{BB962C8B-B14F-4D97-AF65-F5344CB8AC3E}">
        <p14:creationId xmlns:p14="http://schemas.microsoft.com/office/powerpoint/2010/main" val="1988105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DF704E-6255-4BC1-86BD-271BFE85A715}" type="datetimeFigureOut">
              <a:rPr lang="ru-RU" smtClean="0"/>
              <a:pPr/>
              <a:t>14.10.2024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65CF39-F3FD-4C64-82A4-932C192BBC00}" type="slidenum">
              <a:rPr lang="ru-RU" smtClean="0"/>
              <a:pPr/>
              <a:t>‹#›</a:t>
            </a:fld>
            <a:endParaRPr lang="ru-RU"/>
          </a:p>
        </p:txBody>
      </p:sp>
    </p:spTree>
    <p:extLst>
      <p:ext uri="{BB962C8B-B14F-4D97-AF65-F5344CB8AC3E}">
        <p14:creationId xmlns:p14="http://schemas.microsoft.com/office/powerpoint/2010/main" val="1870154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DF704E-6255-4BC1-86BD-271BFE85A715}" type="datetimeFigureOut">
              <a:rPr lang="ru-RU" smtClean="0"/>
              <a:pPr/>
              <a:t>14.10.2024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65CF39-F3FD-4C64-82A4-932C192BBC00}" type="slidenum">
              <a:rPr lang="ru-RU" smtClean="0"/>
              <a:pPr/>
              <a:t>‹#›</a:t>
            </a:fld>
            <a:endParaRPr lang="ru-RU"/>
          </a:p>
        </p:txBody>
      </p:sp>
    </p:spTree>
    <p:extLst>
      <p:ext uri="{BB962C8B-B14F-4D97-AF65-F5344CB8AC3E}">
        <p14:creationId xmlns:p14="http://schemas.microsoft.com/office/powerpoint/2010/main" val="1905254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8DF704E-6255-4BC1-86BD-271BFE85A715}" type="datetimeFigureOut">
              <a:rPr lang="ru-RU" smtClean="0"/>
              <a:pPr/>
              <a:t>14.10.2024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65CF39-F3FD-4C64-82A4-932C192BBC00}" type="slidenum">
              <a:rPr lang="ru-RU" smtClean="0"/>
              <a:pPr/>
              <a:t>‹#›</a:t>
            </a:fld>
            <a:endParaRPr lang="ru-RU"/>
          </a:p>
        </p:txBody>
      </p:sp>
    </p:spTree>
    <p:extLst>
      <p:ext uri="{BB962C8B-B14F-4D97-AF65-F5344CB8AC3E}">
        <p14:creationId xmlns:p14="http://schemas.microsoft.com/office/powerpoint/2010/main" val="143038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8DF704E-6255-4BC1-86BD-271BFE85A715}" type="datetimeFigureOut">
              <a:rPr lang="ru-RU" smtClean="0"/>
              <a:pPr/>
              <a:t>14.10.2024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65CF39-F3FD-4C64-82A4-932C192BBC00}" type="slidenum">
              <a:rPr lang="ru-RU" smtClean="0"/>
              <a:pPr/>
              <a:t>‹#›</a:t>
            </a:fld>
            <a:endParaRPr lang="ru-RU"/>
          </a:p>
        </p:txBody>
      </p:sp>
    </p:spTree>
    <p:extLst>
      <p:ext uri="{BB962C8B-B14F-4D97-AF65-F5344CB8AC3E}">
        <p14:creationId xmlns:p14="http://schemas.microsoft.com/office/powerpoint/2010/main" val="1126195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8DF704E-6255-4BC1-86BD-271BFE85A715}" type="datetimeFigureOut">
              <a:rPr lang="ru-RU" smtClean="0"/>
              <a:pPr/>
              <a:t>14.10.2024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265CF39-F3FD-4C64-82A4-932C192BBC00}" type="slidenum">
              <a:rPr lang="ru-RU" smtClean="0"/>
              <a:pPr/>
              <a:t>‹#›</a:t>
            </a:fld>
            <a:endParaRPr lang="ru-RU"/>
          </a:p>
        </p:txBody>
      </p:sp>
    </p:spTree>
    <p:extLst>
      <p:ext uri="{BB962C8B-B14F-4D97-AF65-F5344CB8AC3E}">
        <p14:creationId xmlns:p14="http://schemas.microsoft.com/office/powerpoint/2010/main" val="2409587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8DF704E-6255-4BC1-86BD-271BFE85A715}" type="datetimeFigureOut">
              <a:rPr lang="ru-RU" smtClean="0"/>
              <a:pPr/>
              <a:t>14.10.2024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265CF39-F3FD-4C64-82A4-932C192BBC00}" type="slidenum">
              <a:rPr lang="ru-RU" smtClean="0"/>
              <a:pPr/>
              <a:t>‹#›</a:t>
            </a:fld>
            <a:endParaRPr lang="ru-RU"/>
          </a:p>
        </p:txBody>
      </p:sp>
    </p:spTree>
    <p:extLst>
      <p:ext uri="{BB962C8B-B14F-4D97-AF65-F5344CB8AC3E}">
        <p14:creationId xmlns:p14="http://schemas.microsoft.com/office/powerpoint/2010/main" val="4117914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8DF704E-6255-4BC1-86BD-271BFE85A715}" type="datetimeFigureOut">
              <a:rPr lang="ru-RU" smtClean="0"/>
              <a:pPr/>
              <a:t>14.10.2024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265CF39-F3FD-4C64-82A4-932C192BBC00}" type="slidenum">
              <a:rPr lang="ru-RU" smtClean="0"/>
              <a:pPr/>
              <a:t>‹#›</a:t>
            </a:fld>
            <a:endParaRPr lang="ru-RU"/>
          </a:p>
        </p:txBody>
      </p:sp>
    </p:spTree>
    <p:extLst>
      <p:ext uri="{BB962C8B-B14F-4D97-AF65-F5344CB8AC3E}">
        <p14:creationId xmlns:p14="http://schemas.microsoft.com/office/powerpoint/2010/main" val="3330445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8DF704E-6255-4BC1-86BD-271BFE85A715}" type="datetimeFigureOut">
              <a:rPr lang="ru-RU" smtClean="0"/>
              <a:pPr/>
              <a:t>14.10.2024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65CF39-F3FD-4C64-82A4-932C192BBC00}" type="slidenum">
              <a:rPr lang="ru-RU" smtClean="0"/>
              <a:pPr/>
              <a:t>‹#›</a:t>
            </a:fld>
            <a:endParaRPr lang="ru-RU"/>
          </a:p>
        </p:txBody>
      </p:sp>
    </p:spTree>
    <p:extLst>
      <p:ext uri="{BB962C8B-B14F-4D97-AF65-F5344CB8AC3E}">
        <p14:creationId xmlns:p14="http://schemas.microsoft.com/office/powerpoint/2010/main" val="1782431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8DF704E-6255-4BC1-86BD-271BFE85A715}" type="datetimeFigureOut">
              <a:rPr lang="ru-RU" smtClean="0"/>
              <a:pPr/>
              <a:t>14.10.2024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65CF39-F3FD-4C64-82A4-932C192BBC00}" type="slidenum">
              <a:rPr lang="ru-RU" smtClean="0"/>
              <a:pPr/>
              <a:t>‹#›</a:t>
            </a:fld>
            <a:endParaRPr lang="ru-RU"/>
          </a:p>
        </p:txBody>
      </p:sp>
    </p:spTree>
    <p:extLst>
      <p:ext uri="{BB962C8B-B14F-4D97-AF65-F5344CB8AC3E}">
        <p14:creationId xmlns:p14="http://schemas.microsoft.com/office/powerpoint/2010/main" val="262746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DF704E-6255-4BC1-86BD-271BFE85A715}" type="datetimeFigureOut">
              <a:rPr lang="ru-RU" smtClean="0"/>
              <a:pPr/>
              <a:t>14.10.2024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65CF39-F3FD-4C64-82A4-932C192BBC00}" type="slidenum">
              <a:rPr lang="ru-RU" smtClean="0"/>
              <a:pPr/>
              <a:t>‹#›</a:t>
            </a:fld>
            <a:endParaRPr lang="ru-RU"/>
          </a:p>
        </p:txBody>
      </p:sp>
    </p:spTree>
    <p:extLst>
      <p:ext uri="{BB962C8B-B14F-4D97-AF65-F5344CB8AC3E}">
        <p14:creationId xmlns:p14="http://schemas.microsoft.com/office/powerpoint/2010/main" val="1796436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2"/>
            <a:ext cx="9144000" cy="4632979"/>
          </a:xfrm>
          <a:blipFill>
            <a:blip r:embed="rId2" cstate="print"/>
            <a:stretch>
              <a:fillRect/>
            </a:stretch>
          </a:blipFill>
        </p:spPr>
        <p:txBody>
          <a:bodyPr>
            <a:normAutofit/>
          </a:bodyPr>
          <a:lstStyle/>
          <a:p>
            <a:r>
              <a:rPr lang="en-US" sz="5400" dirty="0" smtClean="0">
                <a:solidFill>
                  <a:srgbClr val="002060"/>
                </a:solidFill>
              </a:rPr>
              <a:t>The Influential Female</a:t>
            </a:r>
            <a:r>
              <a:rPr lang="ru-RU" sz="5400" dirty="0" smtClean="0">
                <a:solidFill>
                  <a:srgbClr val="002060"/>
                </a:solidFill>
              </a:rPr>
              <a:t/>
            </a:r>
            <a:br>
              <a:rPr lang="ru-RU" sz="5400" dirty="0" smtClean="0">
                <a:solidFill>
                  <a:srgbClr val="002060"/>
                </a:solidFill>
              </a:rPr>
            </a:br>
            <a:r>
              <a:rPr lang="en-US" sz="5400" smtClean="0">
                <a:solidFill>
                  <a:srgbClr val="002060"/>
                </a:solidFill>
              </a:rPr>
              <a:t> </a:t>
            </a:r>
            <a:r>
              <a:rPr lang="en-US" sz="5400" dirty="0" smtClean="0">
                <a:solidFill>
                  <a:srgbClr val="002060"/>
                </a:solidFill>
              </a:rPr>
              <a:t>M</a:t>
            </a:r>
            <a:r>
              <a:rPr lang="en-US" sz="5400" smtClean="0">
                <a:solidFill>
                  <a:srgbClr val="002060"/>
                </a:solidFill>
              </a:rPr>
              <a:t>onarchs </a:t>
            </a:r>
            <a:endParaRPr lang="ru-RU" sz="5400" dirty="0">
              <a:solidFill>
                <a:srgbClr val="002060"/>
              </a:solidFill>
            </a:endParaRPr>
          </a:p>
        </p:txBody>
      </p:sp>
      <p:sp>
        <p:nvSpPr>
          <p:cNvPr id="3" name="Подзаголовок 2"/>
          <p:cNvSpPr>
            <a:spLocks noGrp="1"/>
          </p:cNvSpPr>
          <p:nvPr>
            <p:ph type="subTitle" idx="1"/>
          </p:nvPr>
        </p:nvSpPr>
        <p:spPr>
          <a:xfrm>
            <a:off x="1429871" y="1181567"/>
            <a:ext cx="9144000" cy="1655762"/>
          </a:xfrm>
        </p:spPr>
        <p:txBody>
          <a:bodyPr/>
          <a:lstStyle/>
          <a:p>
            <a:endParaRPr lang="ru-RU" dirty="0"/>
          </a:p>
        </p:txBody>
      </p:sp>
    </p:spTree>
    <p:extLst>
      <p:ext uri="{BB962C8B-B14F-4D97-AF65-F5344CB8AC3E}">
        <p14:creationId xmlns:p14="http://schemas.microsoft.com/office/powerpoint/2010/main" val="2567243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8061" y="0"/>
            <a:ext cx="9135879" cy="6858000"/>
          </a:xfrm>
          <a:prstGeom prst="rect">
            <a:avLst/>
          </a:prstGeom>
        </p:spPr>
      </p:pic>
      <p:sp>
        <p:nvSpPr>
          <p:cNvPr id="4" name="Прямоугольник 3"/>
          <p:cNvSpPr/>
          <p:nvPr/>
        </p:nvSpPr>
        <p:spPr>
          <a:xfrm>
            <a:off x="2159411" y="1655282"/>
            <a:ext cx="2637950" cy="3992440"/>
          </a:xfrm>
          <a:prstGeom prst="rect">
            <a:avLst/>
          </a:prstGeom>
        </p:spPr>
        <p:txBody>
          <a:bodyPr wrap="square">
            <a:spAutoFit/>
          </a:bodyPr>
          <a:lstStyle/>
          <a:p>
            <a:r>
              <a:rPr lang="en-US" dirty="0"/>
              <a:t> The influential female monarchs made an impressive contribution to the British history. </a:t>
            </a:r>
            <a:endParaRPr lang="ru-RU" dirty="0"/>
          </a:p>
          <a:p>
            <a:r>
              <a:rPr lang="en-US" dirty="0"/>
              <a:t>The name of the first crowned Queen of the England, Bloody Mary is associated with the multiple burning at the stakes the people, who was connected with the religious reforms. </a:t>
            </a:r>
            <a:endParaRPr lang="ru-RU" dirty="0"/>
          </a:p>
          <a:p>
            <a:pPr>
              <a:lnSpc>
                <a:spcPct val="150000"/>
              </a:lnSpc>
            </a:pPr>
            <a:endParaRPr lang="ru-RU" sz="2400" dirty="0">
              <a:latin typeface="FuturaDemiCTT" pitchFamily="2" charset="0"/>
              <a:ea typeface="Tahoma" panose="020B0604030504040204" pitchFamily="34" charset="0"/>
              <a:cs typeface="Gotham Pro" panose="02000503040000020004" pitchFamily="50" charset="0"/>
            </a:endParaRPr>
          </a:p>
        </p:txBody>
      </p:sp>
      <p:pic>
        <p:nvPicPr>
          <p:cNvPr id="3" name="Рисунок 2">
            <a:extLst>
              <a:ext uri="{FF2B5EF4-FFF2-40B4-BE49-F238E27FC236}">
                <a16:creationId xmlns="" xmlns:a16="http://schemas.microsoft.com/office/drawing/2014/main" id="{78593D9D-C11E-4B06-A291-1BF54B0EA6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8712" y="1027177"/>
            <a:ext cx="3612118" cy="4803647"/>
          </a:xfrm>
          <a:prstGeom prst="rect">
            <a:avLst/>
          </a:prstGeom>
        </p:spPr>
      </p:pic>
    </p:spTree>
    <p:extLst>
      <p:ext uri="{BB962C8B-B14F-4D97-AF65-F5344CB8AC3E}">
        <p14:creationId xmlns:p14="http://schemas.microsoft.com/office/powerpoint/2010/main" val="869197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8061" y="0"/>
            <a:ext cx="9135879" cy="6858000"/>
          </a:xfrm>
          <a:prstGeom prst="rect">
            <a:avLst/>
          </a:prstGeom>
        </p:spPr>
      </p:pic>
      <p:sp>
        <p:nvSpPr>
          <p:cNvPr id="4" name="Прямоугольник 3"/>
          <p:cNvSpPr/>
          <p:nvPr/>
        </p:nvSpPr>
        <p:spPr>
          <a:xfrm>
            <a:off x="2159411" y="930664"/>
            <a:ext cx="2637950" cy="3970318"/>
          </a:xfrm>
          <a:prstGeom prst="rect">
            <a:avLst/>
          </a:prstGeom>
        </p:spPr>
        <p:txBody>
          <a:bodyPr wrap="square">
            <a:spAutoFit/>
          </a:bodyPr>
          <a:lstStyle/>
          <a:p>
            <a:pPr>
              <a:lnSpc>
                <a:spcPct val="150000"/>
              </a:lnSpc>
            </a:pPr>
            <a:endParaRPr lang="en-US" dirty="0"/>
          </a:p>
          <a:p>
            <a:pPr>
              <a:lnSpc>
                <a:spcPct val="150000"/>
              </a:lnSpc>
            </a:pPr>
            <a:endParaRPr lang="en-US" dirty="0"/>
          </a:p>
          <a:p>
            <a:pPr>
              <a:lnSpc>
                <a:spcPct val="150000"/>
              </a:lnSpc>
            </a:pPr>
            <a:r>
              <a:rPr lang="en-US" dirty="0"/>
              <a:t>The last monarch of the House of Tudor, Elizabeth I became one of the most powerful and respected figure of the England and Ireland.</a:t>
            </a:r>
            <a:endParaRPr lang="ru-RU" dirty="0"/>
          </a:p>
          <a:p>
            <a:pPr>
              <a:lnSpc>
                <a:spcPct val="150000"/>
              </a:lnSpc>
            </a:pPr>
            <a:endParaRPr lang="ru-RU" sz="2400" dirty="0">
              <a:latin typeface="FuturaDemiCTT" pitchFamily="2" charset="0"/>
              <a:ea typeface="Tahoma" panose="020B0604030504040204" pitchFamily="34" charset="0"/>
              <a:cs typeface="Gotham Pro" panose="02000503040000020004" pitchFamily="50" charset="0"/>
            </a:endParaRPr>
          </a:p>
        </p:txBody>
      </p:sp>
      <p:pic>
        <p:nvPicPr>
          <p:cNvPr id="3" name="Рисунок 2">
            <a:extLst>
              <a:ext uri="{FF2B5EF4-FFF2-40B4-BE49-F238E27FC236}">
                <a16:creationId xmlns="" xmlns:a16="http://schemas.microsoft.com/office/drawing/2014/main" id="{35B1FD80-34BD-4FF2-BE71-7E2D586A80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3806" y="1131869"/>
            <a:ext cx="3878002" cy="4844863"/>
          </a:xfrm>
          <a:prstGeom prst="rect">
            <a:avLst/>
          </a:prstGeom>
        </p:spPr>
      </p:pic>
    </p:spTree>
    <p:extLst>
      <p:ext uri="{BB962C8B-B14F-4D97-AF65-F5344CB8AC3E}">
        <p14:creationId xmlns:p14="http://schemas.microsoft.com/office/powerpoint/2010/main" val="1694311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8061" y="0"/>
            <a:ext cx="9135879" cy="6858000"/>
          </a:xfrm>
          <a:prstGeom prst="rect">
            <a:avLst/>
          </a:prstGeom>
        </p:spPr>
      </p:pic>
      <p:sp>
        <p:nvSpPr>
          <p:cNvPr id="4" name="Прямоугольник 3"/>
          <p:cNvSpPr/>
          <p:nvPr/>
        </p:nvSpPr>
        <p:spPr>
          <a:xfrm>
            <a:off x="2159411" y="1655282"/>
            <a:ext cx="2637950" cy="3416320"/>
          </a:xfrm>
          <a:prstGeom prst="rect">
            <a:avLst/>
          </a:prstGeom>
        </p:spPr>
        <p:txBody>
          <a:bodyPr wrap="square">
            <a:spAutoFit/>
          </a:bodyPr>
          <a:lstStyle/>
          <a:p>
            <a:r>
              <a:rPr lang="en-US" dirty="0"/>
              <a:t> The longest reigning British monarch before acting Queen of the United Kingdom Elisabeth </a:t>
            </a:r>
            <a:r>
              <a:rPr lang="en-US" dirty="0" err="1"/>
              <a:t>ll</a:t>
            </a:r>
            <a:r>
              <a:rPr lang="en-US" dirty="0"/>
              <a:t> was Queen Victoria, who owned the quarter of the world. The Queen Victoria had an image of the Mother of British nation.</a:t>
            </a:r>
            <a:endParaRPr lang="ru-RU" dirty="0"/>
          </a:p>
          <a:p>
            <a:pPr>
              <a:lnSpc>
                <a:spcPct val="150000"/>
              </a:lnSpc>
            </a:pPr>
            <a:endParaRPr lang="ru-RU" sz="2400" dirty="0">
              <a:latin typeface="FuturaDemiCTT" pitchFamily="2" charset="0"/>
              <a:ea typeface="Tahoma" panose="020B0604030504040204" pitchFamily="34" charset="0"/>
              <a:cs typeface="Gotham Pro" panose="02000503040000020004" pitchFamily="50" charset="0"/>
            </a:endParaRPr>
          </a:p>
        </p:txBody>
      </p:sp>
      <p:pic>
        <p:nvPicPr>
          <p:cNvPr id="3" name="Рисунок 2">
            <a:extLst>
              <a:ext uri="{FF2B5EF4-FFF2-40B4-BE49-F238E27FC236}">
                <a16:creationId xmlns="" xmlns:a16="http://schemas.microsoft.com/office/drawing/2014/main" id="{78593D9D-C11E-4B06-A291-1BF54B0EA6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8712" y="1137046"/>
            <a:ext cx="3612118" cy="4583906"/>
          </a:xfrm>
          <a:prstGeom prst="rect">
            <a:avLst/>
          </a:prstGeom>
        </p:spPr>
      </p:pic>
    </p:spTree>
    <p:extLst>
      <p:ext uri="{BB962C8B-B14F-4D97-AF65-F5344CB8AC3E}">
        <p14:creationId xmlns:p14="http://schemas.microsoft.com/office/powerpoint/2010/main" val="3501504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8061" y="0"/>
            <a:ext cx="9135879" cy="6858000"/>
          </a:xfrm>
          <a:prstGeom prst="rect">
            <a:avLst/>
          </a:prstGeom>
        </p:spPr>
      </p:pic>
      <p:sp>
        <p:nvSpPr>
          <p:cNvPr id="4" name="Прямоугольник 3"/>
          <p:cNvSpPr/>
          <p:nvPr/>
        </p:nvSpPr>
        <p:spPr>
          <a:xfrm>
            <a:off x="2159411" y="1655282"/>
            <a:ext cx="2637950" cy="2862322"/>
          </a:xfrm>
          <a:prstGeom prst="rect">
            <a:avLst/>
          </a:prstGeom>
        </p:spPr>
        <p:txBody>
          <a:bodyPr wrap="square">
            <a:spAutoFit/>
          </a:bodyPr>
          <a:lstStyle/>
          <a:p>
            <a:r>
              <a:rPr lang="en-US" dirty="0"/>
              <a:t> One of the most significant figure of the modern political stage is Elizabeth ll. She came to the throne in 1952 year, when she was 25 years old. The Queen of the United Kingdom is not only the longest monarch, but the oldest one. </a:t>
            </a:r>
            <a:endParaRPr lang="ru-RU" sz="2400" dirty="0">
              <a:latin typeface="FuturaDemiCTT" pitchFamily="2" charset="0"/>
              <a:ea typeface="Tahoma" panose="020B0604030504040204" pitchFamily="34" charset="0"/>
              <a:cs typeface="Gotham Pro" panose="02000503040000020004" pitchFamily="50" charset="0"/>
            </a:endParaRPr>
          </a:p>
        </p:txBody>
      </p:sp>
      <p:pic>
        <p:nvPicPr>
          <p:cNvPr id="9" name="Рисунок 8">
            <a:extLst>
              <a:ext uri="{FF2B5EF4-FFF2-40B4-BE49-F238E27FC236}">
                <a16:creationId xmlns="" xmlns:a16="http://schemas.microsoft.com/office/drawing/2014/main" id="{86A32001-DE43-4D48-92F0-FD95433CF5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8713" y="964096"/>
            <a:ext cx="3723861" cy="4654827"/>
          </a:xfrm>
          <a:prstGeom prst="rect">
            <a:avLst/>
          </a:prstGeom>
        </p:spPr>
      </p:pic>
    </p:spTree>
    <p:extLst>
      <p:ext uri="{BB962C8B-B14F-4D97-AF65-F5344CB8AC3E}">
        <p14:creationId xmlns:p14="http://schemas.microsoft.com/office/powerpoint/2010/main" val="1817219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4058957"/>
          </a:xfrm>
        </p:spPr>
        <p:txBody>
          <a:bodyPr>
            <a:normAutofit/>
          </a:bodyPr>
          <a:lstStyle/>
          <a:p>
            <a:r>
              <a:rPr lang="ru-RU" dirty="0" smtClean="0"/>
              <a:t>Презентация составлена учащимися МБОУ «школа № 110» г.Ростов-на-Дону </a:t>
            </a:r>
            <a:br>
              <a:rPr lang="ru-RU" dirty="0" smtClean="0"/>
            </a:br>
            <a:r>
              <a:rPr lang="ru-RU" dirty="0" err="1" smtClean="0"/>
              <a:t>Трушик</a:t>
            </a:r>
            <a:r>
              <a:rPr lang="ru-RU" dirty="0" smtClean="0"/>
              <a:t> </a:t>
            </a:r>
            <a:r>
              <a:rPr lang="ru-RU" dirty="0" smtClean="0"/>
              <a:t>София</a:t>
            </a:r>
            <a:r>
              <a:rPr lang="en-US" dirty="0"/>
              <a:t>,</a:t>
            </a:r>
            <a:r>
              <a:rPr lang="ru-RU" dirty="0" smtClean="0"/>
              <a:t/>
            </a:r>
            <a:br>
              <a:rPr lang="ru-RU" dirty="0" smtClean="0"/>
            </a:br>
            <a:r>
              <a:rPr lang="ru-RU" dirty="0" smtClean="0"/>
              <a:t>Редькина Ксения</a:t>
            </a:r>
            <a:br>
              <a:rPr lang="ru-RU" dirty="0" smtClean="0"/>
            </a:br>
            <a:r>
              <a:rPr lang="ru-RU" dirty="0" smtClean="0"/>
              <a:t>2021г</a:t>
            </a:r>
            <a:r>
              <a:rPr lang="en-US" smtClean="0"/>
              <a:t>.</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TotalTime>
  <Words>176</Words>
  <Application>Microsoft Office PowerPoint</Application>
  <PresentationFormat>Произвольный</PresentationFormat>
  <Paragraphs>9</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Тема Office</vt:lpstr>
      <vt:lpstr>The Influential Female  Monarchs </vt:lpstr>
      <vt:lpstr>Презентация PowerPoint</vt:lpstr>
      <vt:lpstr>Презентация PowerPoint</vt:lpstr>
      <vt:lpstr>Презентация PowerPoint</vt:lpstr>
      <vt:lpstr>Презентация PowerPoint</vt:lpstr>
      <vt:lpstr>Презентация составлена учащимися МБОУ «школа № 110» г.Ростов-на-Дону  Трушик София, Редькина Ксения 2021г.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 6</dc:creator>
  <cp:lastModifiedBy>Надежда Пронская</cp:lastModifiedBy>
  <cp:revision>7</cp:revision>
  <dcterms:created xsi:type="dcterms:W3CDTF">2020-10-27T05:17:14Z</dcterms:created>
  <dcterms:modified xsi:type="dcterms:W3CDTF">2024-10-14T12:11:51Z</dcterms:modified>
</cp:coreProperties>
</file>