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71" r:id="rId6"/>
    <p:sldId id="263" r:id="rId7"/>
    <p:sldId id="259" r:id="rId8"/>
    <p:sldId id="260" r:id="rId9"/>
    <p:sldId id="265" r:id="rId10"/>
    <p:sldId id="266" r:id="rId11"/>
    <p:sldId id="264" r:id="rId12"/>
    <p:sldId id="280" r:id="rId13"/>
    <p:sldId id="261" r:id="rId14"/>
    <p:sldId id="267" r:id="rId15"/>
    <p:sldId id="278" r:id="rId16"/>
    <p:sldId id="277" r:id="rId17"/>
    <p:sldId id="268" r:id="rId18"/>
    <p:sldId id="269" r:id="rId19"/>
    <p:sldId id="270" r:id="rId20"/>
    <p:sldId id="272" r:id="rId21"/>
    <p:sldId id="273" r:id="rId22"/>
    <p:sldId id="274" r:id="rId23"/>
    <p:sldId id="275" r:id="rId24"/>
    <p:sldId id="276" r:id="rId25"/>
    <p:sldId id="279" r:id="rId26"/>
    <p:sldId id="281" r:id="rId27"/>
    <p:sldId id="282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1" autoAdjust="0"/>
    <p:restoredTop sz="94660"/>
  </p:normalViewPr>
  <p:slideViewPr>
    <p:cSldViewPr snapToGrid="0">
      <p:cViewPr varScale="1">
        <p:scale>
          <a:sx n="60" d="100"/>
          <a:sy n="60" d="100"/>
        </p:scale>
        <p:origin x="-96" y="-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41149-E87D-418C-8169-0A2A469E3637}" type="datetimeFigureOut">
              <a:rPr lang="ru-RU" smtClean="0"/>
              <a:t>19.09.2024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EC29-BE21-4396-B27E-D54F4C4A97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552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41149-E87D-418C-8169-0A2A469E3637}" type="datetimeFigureOut">
              <a:rPr lang="ru-RU" smtClean="0"/>
              <a:t>19.09.2024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EC29-BE21-4396-B27E-D54F4C4A97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4993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41149-E87D-418C-8169-0A2A469E3637}" type="datetimeFigureOut">
              <a:rPr lang="ru-RU" smtClean="0"/>
              <a:t>19.09.2024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EC29-BE21-4396-B27E-D54F4C4A97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1310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41149-E87D-418C-8169-0A2A469E3637}" type="datetimeFigureOut">
              <a:rPr lang="ru-RU" smtClean="0"/>
              <a:t>19.09.2024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EC29-BE21-4396-B27E-D54F4C4A97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876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41149-E87D-418C-8169-0A2A469E3637}" type="datetimeFigureOut">
              <a:rPr lang="ru-RU" smtClean="0"/>
              <a:t>19.09.2024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EC29-BE21-4396-B27E-D54F4C4A97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8472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41149-E87D-418C-8169-0A2A469E3637}" type="datetimeFigureOut">
              <a:rPr lang="ru-RU" smtClean="0"/>
              <a:t>19.09.2024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EC29-BE21-4396-B27E-D54F4C4A97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691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41149-E87D-418C-8169-0A2A469E3637}" type="datetimeFigureOut">
              <a:rPr lang="ru-RU" smtClean="0"/>
              <a:t>19.09.2024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EC29-BE21-4396-B27E-D54F4C4A97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4627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41149-E87D-418C-8169-0A2A469E3637}" type="datetimeFigureOut">
              <a:rPr lang="ru-RU" smtClean="0"/>
              <a:t>19.09.2024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EC29-BE21-4396-B27E-D54F4C4A97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8616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41149-E87D-418C-8169-0A2A469E3637}" type="datetimeFigureOut">
              <a:rPr lang="ru-RU" smtClean="0"/>
              <a:t>19.09.2024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EC29-BE21-4396-B27E-D54F4C4A97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767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41149-E87D-418C-8169-0A2A469E3637}" type="datetimeFigureOut">
              <a:rPr lang="ru-RU" smtClean="0"/>
              <a:t>19.09.2024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EC29-BE21-4396-B27E-D54F4C4A97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089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41149-E87D-418C-8169-0A2A469E3637}" type="datetimeFigureOut">
              <a:rPr lang="ru-RU" smtClean="0"/>
              <a:t>19.09.2024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EC29-BE21-4396-B27E-D54F4C4A97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1126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41149-E87D-418C-8169-0A2A469E3637}" type="datetimeFigureOut">
              <a:rPr lang="ru-RU" smtClean="0"/>
              <a:t>19.09.2024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0EC29-BE21-4396-B27E-D54F4C4A97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9618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kompas-center.ru/sites/kompas-center.ru/files/images/mk_if_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066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УДИВИТЕЛЬНАЯ БУМАГА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ТЫ МАСТЕР ДЕКОРАТИВНО - ПРИКЛАДНОГО ИСКУССТВА</a:t>
            </a:r>
          </a:p>
          <a:p>
            <a:r>
              <a:rPr lang="ru-RU" dirty="0" smtClean="0"/>
              <a:t>5 класс</a:t>
            </a:r>
          </a:p>
          <a:p>
            <a:r>
              <a:rPr lang="en-US" dirty="0" smtClean="0"/>
              <a:t>IV </a:t>
            </a:r>
            <a:r>
              <a:rPr lang="ru-RU" dirty="0" smtClean="0"/>
              <a:t>четверть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36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</a:t>
            </a:r>
            <a:r>
              <a:rPr lang="ru-RU" dirty="0" err="1" smtClean="0"/>
              <a:t>усудама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err="1"/>
              <a:t>Кусудама</a:t>
            </a:r>
            <a:r>
              <a:rPr lang="ru-RU" dirty="0"/>
              <a:t> (яп. </a:t>
            </a:r>
            <a:r>
              <a:rPr lang="ru-RU" dirty="0" err="1"/>
              <a:t>薬玉</a:t>
            </a:r>
            <a:r>
              <a:rPr lang="ru-RU" dirty="0"/>
              <a:t>, букв. «лекарственный шар») — бумажная модель, которая обычно (но не всегда) формируется сшиванием вместе концов множества одинаковых пирамидальных модулей.</a:t>
            </a:r>
          </a:p>
        </p:txBody>
      </p:sp>
      <p:pic>
        <p:nvPicPr>
          <p:cNvPr id="2050" name="Picture 2" descr="https://yandex.ru/collections/picture/cards/58c974e27fd0240240c7f886/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5" r="4645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21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</a:t>
            </a:r>
            <a:r>
              <a:rPr lang="ru-RU" dirty="0" smtClean="0"/>
              <a:t>орцевание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/>
              <a:t>Торцевание – работа не сложная, но кропотливая. Она требует не только усидчивости, но и аккуратности, внимания и определенной </a:t>
            </a:r>
            <a:r>
              <a:rPr lang="ru-RU" dirty="0" smtClean="0"/>
              <a:t>ловкости.</a:t>
            </a:r>
          </a:p>
          <a:p>
            <a:r>
              <a:rPr lang="ru-RU" dirty="0" smtClean="0"/>
              <a:t>С </a:t>
            </a:r>
            <a:r>
              <a:rPr lang="ru-RU" dirty="0"/>
              <a:t>помощью торцевания можно создавать удивительные объемные картины, мозаики, панно, декоративные элементы интерьера</a:t>
            </a:r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6257" r="6257"/>
          <a:stretch>
            <a:fillRect/>
          </a:stretch>
        </p:blipFill>
        <p:spPr>
          <a:xfrm>
            <a:off x="5594888" y="659849"/>
            <a:ext cx="6597112" cy="5209139"/>
          </a:xfrm>
          <a:prstGeom prst="rect">
            <a:avLst/>
          </a:prstGeom>
        </p:spPr>
      </p:pic>
      <p:pic>
        <p:nvPicPr>
          <p:cNvPr id="14338" name="Picture 2" descr="Торцевание: тонкости техники и примеры рабо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871" y="4346763"/>
            <a:ext cx="4639751" cy="2537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техника торцевания из бумаг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622" y="3264418"/>
            <a:ext cx="23622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48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82296" y="0"/>
            <a:ext cx="10515600" cy="1325563"/>
          </a:xfrm>
        </p:spPr>
        <p:txBody>
          <a:bodyPr/>
          <a:lstStyle/>
          <a:p>
            <a:pPr algn="ctr"/>
            <a:r>
              <a:rPr lang="ru-RU" dirty="0" smtClean="0"/>
              <a:t>Проблемный вопрос. Как называется техника выполненная на листе?</a:t>
            </a:r>
            <a:endParaRPr lang="ru-RU" dirty="0"/>
          </a:p>
        </p:txBody>
      </p:sp>
      <p:pic>
        <p:nvPicPr>
          <p:cNvPr id="8" name="Рисунок 7" descr="https://multiurok.ru/img/268866/image_585402e3af51c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1" t="3059" r="1356"/>
          <a:stretch/>
        </p:blipFill>
        <p:spPr bwMode="auto">
          <a:xfrm>
            <a:off x="2514970" y="1325563"/>
            <a:ext cx="6850251" cy="55324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6546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Айрис </a:t>
            </a:r>
            <a:r>
              <a:rPr lang="ru-RU" dirty="0" err="1"/>
              <a:t>Фолдинг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Айрис </a:t>
            </a:r>
            <a:r>
              <a:rPr lang="ru-RU" dirty="0" err="1" smtClean="0"/>
              <a:t>Фолдинг</a:t>
            </a:r>
            <a:r>
              <a:rPr lang="ru-RU" dirty="0" smtClean="0"/>
              <a:t>– техника складывания полос цветной бумаги под углом в виде закручивающейся спирали. </a:t>
            </a:r>
          </a:p>
          <a:p>
            <a:r>
              <a:rPr lang="ru-RU" dirty="0"/>
              <a:t>Айрис </a:t>
            </a:r>
            <a:r>
              <a:rPr lang="ru-RU" dirty="0" err="1"/>
              <a:t>фолдинг</a:t>
            </a:r>
            <a:r>
              <a:rPr lang="ru-RU" dirty="0"/>
              <a:t> (</a:t>
            </a:r>
            <a:r>
              <a:rPr lang="en-US" dirty="0"/>
              <a:t>Iris Folding)</a:t>
            </a:r>
          </a:p>
          <a:p>
            <a:r>
              <a:rPr lang="ru-RU" b="1" dirty="0"/>
              <a:t>Дословно: </a:t>
            </a:r>
            <a:r>
              <a:rPr lang="en-US" b="1" dirty="0"/>
              <a:t>Iris — </a:t>
            </a:r>
            <a:r>
              <a:rPr lang="ru-RU" b="1" dirty="0"/>
              <a:t>радужная оболочка, </a:t>
            </a:r>
            <a:r>
              <a:rPr lang="en-US" b="1" dirty="0"/>
              <a:t>Folding — </a:t>
            </a:r>
            <a:r>
              <a:rPr lang="ru-RU" b="1" dirty="0"/>
              <a:t>складывание/сворачивание.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238" y="1828800"/>
            <a:ext cx="4106224" cy="4148676"/>
          </a:xfrm>
          <a:prstGeom prst="rect">
            <a:avLst/>
          </a:prstGeom>
        </p:spPr>
      </p:pic>
      <p:pic>
        <p:nvPicPr>
          <p:cNvPr id="9" name="Рисунок 8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7" b="22377"/>
          <a:stretch>
            <a:fillRect/>
          </a:stretch>
        </p:blipFill>
        <p:spPr>
          <a:xfrm>
            <a:off x="1468228" y="3963194"/>
            <a:ext cx="3457904" cy="2730392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0511" y="123986"/>
            <a:ext cx="2731008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88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История  данной техники</a:t>
            </a:r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5" b="13125"/>
          <a:stretch>
            <a:fillRect/>
          </a:stretch>
        </p:blipFill>
        <p:spPr>
          <a:xfrm>
            <a:off x="6019800" y="0"/>
            <a:ext cx="6172200" cy="4873625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Работы</a:t>
            </a:r>
            <a:r>
              <a:rPr lang="ru-RU" dirty="0"/>
              <a:t>, выполненные с применением данной техники, зачастую похожи на диафрагму фотокамеры или радужную оболочку глаза. Оттуда идёт и название техники − </a:t>
            </a:r>
            <a:r>
              <a:rPr lang="ru-RU" dirty="0" err="1"/>
              <a:t>IrisFolding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4674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История  данной техники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r>
              <a:rPr lang="ru-RU" dirty="0"/>
              <a:t>Техника </a:t>
            </a:r>
            <a:r>
              <a:rPr lang="ru-RU" dirty="0" err="1"/>
              <a:t>IrisFolding</a:t>
            </a:r>
            <a:r>
              <a:rPr lang="ru-RU" dirty="0"/>
              <a:t> (Айрис </a:t>
            </a:r>
            <a:r>
              <a:rPr lang="ru-RU" dirty="0" err="1"/>
              <a:t>Фолдинг</a:t>
            </a:r>
            <a:r>
              <a:rPr lang="ru-RU" dirty="0"/>
              <a:t>) зародилась в Голландии (Нидерланды), местные мастера выполняли свои работы из цветной бумаги</a:t>
            </a:r>
            <a:r>
              <a:rPr lang="ru-RU" dirty="0" smtClean="0"/>
              <a:t>.</a:t>
            </a:r>
          </a:p>
          <a:p>
            <a:r>
              <a:rPr lang="ru-RU" dirty="0"/>
              <a:t>В настоящее время для работы в данной технике  используются не только различные виды цветной бумаги и картона, но и ленты.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25" y="790414"/>
            <a:ext cx="7208165" cy="4270543"/>
          </a:xfrm>
          <a:prstGeom prst="rect">
            <a:avLst/>
          </a:prstGeom>
        </p:spPr>
      </p:pic>
      <p:sp>
        <p:nvSpPr>
          <p:cNvPr id="7" name="Рисунок 6"/>
          <p:cNvSpPr>
            <a:spLocks noGrp="1"/>
          </p:cNvSpPr>
          <p:nvPr>
            <p:ph type="pic" idx="1"/>
          </p:nvPr>
        </p:nvSpPr>
        <p:spPr>
          <a:xfrm>
            <a:off x="5258324" y="790414"/>
            <a:ext cx="6891876" cy="4073534"/>
          </a:xfrm>
        </p:spPr>
      </p:sp>
    </p:spTree>
    <p:extLst>
      <p:ext uri="{BB962C8B-B14F-4D97-AF65-F5344CB8AC3E}">
        <p14:creationId xmlns:p14="http://schemas.microsoft.com/office/powerpoint/2010/main" val="86279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48276" y="1760995"/>
            <a:ext cx="3932237" cy="3811588"/>
          </a:xfrm>
        </p:spPr>
        <p:txBody>
          <a:bodyPr>
            <a:normAutofit/>
          </a:bodyPr>
          <a:lstStyle/>
          <a:p>
            <a:r>
              <a:rPr lang="ru-RU" sz="2400" dirty="0"/>
              <a:t>Сегодня и </a:t>
            </a:r>
            <a:r>
              <a:rPr lang="ru-RU" sz="2400" dirty="0" err="1"/>
              <a:t>бумагопластика</a:t>
            </a:r>
            <a:r>
              <a:rPr lang="ru-RU" sz="2400" dirty="0"/>
              <a:t>, и оригами, и </a:t>
            </a:r>
            <a:r>
              <a:rPr lang="ru-RU" sz="2400" dirty="0" smtClean="0"/>
              <a:t>квиллинг, и </a:t>
            </a:r>
            <a:r>
              <a:rPr lang="ru-RU" sz="2400" dirty="0" err="1" smtClean="0"/>
              <a:t>айрис</a:t>
            </a:r>
            <a:r>
              <a:rPr lang="ru-RU" sz="2400" dirty="0" smtClean="0"/>
              <a:t> </a:t>
            </a:r>
            <a:r>
              <a:rPr lang="ru-RU" sz="2400" dirty="0" err="1" smtClean="0"/>
              <a:t>фолдинг</a:t>
            </a:r>
            <a:r>
              <a:rPr lang="ru-RU" sz="2400" dirty="0" smtClean="0"/>
              <a:t> </a:t>
            </a:r>
            <a:r>
              <a:rPr lang="ru-RU" sz="2400" dirty="0"/>
              <a:t>очень популярны у дизайнеров и применяются в оформлении торговых площадей и праздничных </a:t>
            </a:r>
            <a:r>
              <a:rPr lang="ru-RU" sz="2400" dirty="0" smtClean="0"/>
              <a:t>мероприятий, интерьеров помещений.</a:t>
            </a:r>
          </a:p>
          <a:p>
            <a:r>
              <a:rPr lang="ru-RU" sz="2400" dirty="0" smtClean="0"/>
              <a:t>Готовые работы выглядят ярко и восхитительно.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6696" y="4116440"/>
            <a:ext cx="3655413" cy="2741560"/>
          </a:xfrm>
          <a:prstGeom prst="rect">
            <a:avLst/>
          </a:prstGeom>
        </p:spPr>
      </p:pic>
      <p:pic>
        <p:nvPicPr>
          <p:cNvPr id="15362" name="Picture 2" descr="https://ds04.infourok.ru/uploads/ex/0fb6/0001a9dd-793caa9b/img5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 bwMode="auto">
          <a:xfrm>
            <a:off x="8138855" y="-27123"/>
            <a:ext cx="4053145" cy="352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s://ds04.infourok.ru/uploads/ex/0fb6/0001a9dd-793caa9b/img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2109" y="3521990"/>
            <a:ext cx="4039891" cy="330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608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Мастер-класс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>
              <a:buAutoNum type="arabicPeriod"/>
            </a:pPr>
            <a:r>
              <a:rPr lang="ru-RU" dirty="0" smtClean="0"/>
              <a:t>Материал </a:t>
            </a:r>
            <a:r>
              <a:rPr lang="ru-RU" dirty="0"/>
              <a:t>для выполнения </a:t>
            </a:r>
            <a:r>
              <a:rPr lang="ru-RU" dirty="0" smtClean="0"/>
              <a:t>работы</a:t>
            </a:r>
          </a:p>
          <a:p>
            <a:pPr marL="342900" indent="-342900">
              <a:buAutoNum type="arabicPeriod"/>
            </a:pPr>
            <a:r>
              <a:rPr lang="ru-RU" dirty="0" smtClean="0"/>
              <a:t>Необходимые </a:t>
            </a:r>
            <a:r>
              <a:rPr lang="ru-RU" dirty="0"/>
              <a:t>инструменты</a:t>
            </a:r>
          </a:p>
        </p:txBody>
      </p:sp>
      <p:pic>
        <p:nvPicPr>
          <p:cNvPr id="6146" name="Picture 2" descr="http://kompas-center.ru/sites/kompas-center.ru/files/images/mk_if_1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kompas-center.ru/sites/kompas-center.ru/files/images/mk_if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5564" y="4273173"/>
            <a:ext cx="3446436" cy="258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950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Айрис-шаблоны для работы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http://kompas-center.ru/sites/kompas-center.ru/files/images/mk_if_0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6" r="13816"/>
          <a:stretch>
            <a:fillRect/>
          </a:stretch>
        </p:blipFill>
        <p:spPr bwMode="auto">
          <a:xfrm>
            <a:off x="5291676" y="1526381"/>
            <a:ext cx="6172200" cy="487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3053165"/>
            <a:ext cx="2647877" cy="35013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680" y="4277532"/>
            <a:ext cx="2565767" cy="20661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069" y="-2180"/>
            <a:ext cx="3005959" cy="251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63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Этапы </a:t>
            </a:r>
            <a:r>
              <a:rPr lang="ru-RU" dirty="0"/>
              <a:t>выполнения </a:t>
            </a:r>
            <a:r>
              <a:rPr lang="ru-RU" dirty="0" smtClean="0"/>
              <a:t>работы: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1</a:t>
            </a:r>
            <a:r>
              <a:rPr lang="ru-RU" dirty="0" smtClean="0"/>
              <a:t>. </a:t>
            </a:r>
            <a:r>
              <a:rPr lang="ru-RU" dirty="0"/>
              <a:t>нанести контур изображения</a:t>
            </a:r>
          </a:p>
        </p:txBody>
      </p:sp>
      <p:pic>
        <p:nvPicPr>
          <p:cNvPr id="8194" name="Picture 2" descr="http://kompas-center.ru/sites/kompas-center.ru/files/images/mk_if_3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085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Простой листок </a:t>
            </a:r>
            <a:r>
              <a:rPr lang="ru-RU" dirty="0" smtClean="0"/>
              <a:t>бумаги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596393" y="365125"/>
            <a:ext cx="315132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dirty="0"/>
              <a:t>Простой листок бумаги, </a:t>
            </a:r>
          </a:p>
          <a:p>
            <a:r>
              <a:rPr lang="ru-RU" dirty="0"/>
              <a:t>Но в опытных руках</a:t>
            </a:r>
          </a:p>
          <a:p>
            <a:r>
              <a:rPr lang="ru-RU" dirty="0"/>
              <a:t>Он может обернуться, </a:t>
            </a:r>
          </a:p>
          <a:p>
            <a:r>
              <a:rPr lang="ru-RU" dirty="0"/>
              <a:t>Жар-птицей в облаках.</a:t>
            </a:r>
          </a:p>
          <a:p>
            <a:endParaRPr lang="ru-RU" dirty="0"/>
          </a:p>
          <a:p>
            <a:r>
              <a:rPr lang="ru-RU" dirty="0"/>
              <a:t>Волшебное занятие </a:t>
            </a:r>
          </a:p>
          <a:p>
            <a:r>
              <a:rPr lang="ru-RU" dirty="0"/>
              <a:t>Для рук и для ума.</a:t>
            </a:r>
          </a:p>
          <a:p>
            <a:r>
              <a:rPr lang="ru-RU" dirty="0"/>
              <a:t>И мира восприятье-</a:t>
            </a:r>
          </a:p>
          <a:p>
            <a:r>
              <a:rPr lang="ru-RU" dirty="0"/>
              <a:t>Чудесная страна!</a:t>
            </a:r>
          </a:p>
          <a:p>
            <a:endParaRPr lang="ru-RU" dirty="0"/>
          </a:p>
          <a:p>
            <a:r>
              <a:rPr lang="ru-RU" dirty="0"/>
              <a:t>Фантазии подвластны</a:t>
            </a:r>
          </a:p>
          <a:p>
            <a:r>
              <a:rPr lang="ru-RU" dirty="0"/>
              <a:t>Бумажные листы-</a:t>
            </a:r>
          </a:p>
          <a:p>
            <a:r>
              <a:rPr lang="ru-RU" dirty="0"/>
              <a:t>Для дома и в подарок, </a:t>
            </a:r>
          </a:p>
          <a:p>
            <a:r>
              <a:rPr lang="ru-RU" dirty="0"/>
              <a:t>И просто для игры.</a:t>
            </a:r>
          </a:p>
          <a:p>
            <a:endParaRPr lang="ru-RU" dirty="0"/>
          </a:p>
          <a:p>
            <a:r>
              <a:rPr lang="ru-RU" dirty="0"/>
              <a:t>Но главное богатство,</a:t>
            </a:r>
          </a:p>
          <a:p>
            <a:r>
              <a:rPr lang="ru-RU" dirty="0"/>
              <a:t>Что, красоту творя, </a:t>
            </a:r>
          </a:p>
          <a:p>
            <a:r>
              <a:rPr lang="ru-RU" dirty="0"/>
              <a:t>Простой листок поможет</a:t>
            </a:r>
          </a:p>
          <a:p>
            <a:r>
              <a:rPr lang="ru-RU" dirty="0"/>
              <a:t>Создать тебе себя.</a:t>
            </a:r>
          </a:p>
          <a:p>
            <a:r>
              <a:rPr lang="ru-RU" dirty="0"/>
              <a:t>                 </a:t>
            </a:r>
            <a:r>
              <a:rPr lang="ru-RU" dirty="0" err="1"/>
              <a:t>Н.А.Колесова</a:t>
            </a:r>
            <a:endParaRPr lang="ru-RU" dirty="0"/>
          </a:p>
        </p:txBody>
      </p:sp>
      <p:pic>
        <p:nvPicPr>
          <p:cNvPr id="4098" name="Picture 2" descr="http://kompas-center.ru/sites/kompas-center.ru/files/images/mk_if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4781">
            <a:off x="1383548" y="1482250"/>
            <a:ext cx="6667500" cy="500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kompas-center.ru/sites/kompas-center.ru/files/images/mk_if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38" y="4788976"/>
            <a:ext cx="2671987" cy="2003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811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Этапы </a:t>
            </a:r>
            <a:r>
              <a:rPr lang="ru-RU" dirty="0"/>
              <a:t>выполнения </a:t>
            </a:r>
            <a:r>
              <a:rPr lang="ru-RU" dirty="0" smtClean="0"/>
              <a:t>работы: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2.вырезать </a:t>
            </a:r>
            <a:r>
              <a:rPr lang="ru-RU" dirty="0"/>
              <a:t>рисунок по контуру</a:t>
            </a:r>
          </a:p>
        </p:txBody>
      </p:sp>
      <p:pic>
        <p:nvPicPr>
          <p:cNvPr id="9218" name="Picture 2" descr="http://kompas-center.ru/sites/kompas-center.ru/files/images/mk_if_4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381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Этапы выполнения </a:t>
            </a:r>
            <a:r>
              <a:rPr lang="ru-RU" dirty="0" smtClean="0"/>
              <a:t>работы: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/>
              <a:t>готовый </a:t>
            </a:r>
            <a:r>
              <a:rPr lang="ru-RU" dirty="0" smtClean="0"/>
              <a:t>шаблон прикладываем к лицевой стороне и скрепляем скрепками или скотчем</a:t>
            </a:r>
            <a:endParaRPr lang="ru-RU" dirty="0"/>
          </a:p>
        </p:txBody>
      </p:sp>
      <p:pic>
        <p:nvPicPr>
          <p:cNvPr id="10242" name="Picture 2" descr="http://kompas-center.ru/sites/kompas-center.ru/files/images/mk_if_8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6004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Этапы выполнения </a:t>
            </a:r>
            <a:r>
              <a:rPr lang="ru-RU" dirty="0" smtClean="0"/>
              <a:t>работы: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smtClean="0"/>
              <a:t> Изготовление полос для работы:</a:t>
            </a:r>
          </a:p>
          <a:p>
            <a:r>
              <a:rPr lang="ru-RU" smtClean="0"/>
              <a:t> начертить</a:t>
            </a:r>
          </a:p>
          <a:p>
            <a:r>
              <a:rPr lang="ru-RU" smtClean="0"/>
              <a:t> отрезать</a:t>
            </a:r>
          </a:p>
          <a:p>
            <a:r>
              <a:rPr lang="ru-RU" smtClean="0"/>
              <a:t>согнуть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3444" y="0"/>
            <a:ext cx="4000176" cy="3000132"/>
          </a:xfrm>
          <a:prstGeom prst="rect">
            <a:avLst/>
          </a:prstGeom>
        </p:spPr>
      </p:pic>
      <p:pic>
        <p:nvPicPr>
          <p:cNvPr id="11266" name="Picture 2" descr="http://kompas-center.ru/sites/kompas-center.ru/files/images/mk_if_10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" r="2327"/>
          <a:stretch>
            <a:fillRect/>
          </a:stretch>
        </p:blipFill>
        <p:spPr bwMode="auto">
          <a:xfrm>
            <a:off x="4440596" y="2171794"/>
            <a:ext cx="4537434" cy="358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kompas-center.ru/sites/kompas-center.ru/files/images/mk_if_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169" y="3823431"/>
            <a:ext cx="4597831" cy="3034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916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Этапы выполнения </a:t>
            </a:r>
            <a:r>
              <a:rPr lang="ru-RU" dirty="0" smtClean="0"/>
              <a:t>работы: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/>
              <a:t>Наклеивание полос по </a:t>
            </a:r>
            <a:r>
              <a:rPr lang="ru-RU" dirty="0" smtClean="0"/>
              <a:t>шаблону на изнаночной стороне работы:</a:t>
            </a:r>
            <a:endParaRPr lang="ru-RU" dirty="0"/>
          </a:p>
          <a:p>
            <a:r>
              <a:rPr lang="ru-RU" dirty="0" smtClean="0"/>
              <a:t>- </a:t>
            </a:r>
            <a:r>
              <a:rPr lang="ru-RU" dirty="0"/>
              <a:t>первую полосу наклеить на цифру </a:t>
            </a:r>
            <a:r>
              <a:rPr lang="ru-RU" dirty="0" smtClean="0"/>
              <a:t>1</a:t>
            </a:r>
          </a:p>
          <a:p>
            <a:r>
              <a:rPr lang="ru-RU" dirty="0" smtClean="0"/>
              <a:t>- </a:t>
            </a:r>
            <a:r>
              <a:rPr lang="ru-RU" dirty="0"/>
              <a:t>последующие полосы наклеивать строго по порядку цифр</a:t>
            </a:r>
          </a:p>
        </p:txBody>
      </p:sp>
      <p:pic>
        <p:nvPicPr>
          <p:cNvPr id="12290" name="Picture 2" descr="http://kompas-center.ru/sites/kompas-center.ru/files/images/mk_if_12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 bwMode="auto">
          <a:xfrm>
            <a:off x="4772025" y="1"/>
            <a:ext cx="4789188" cy="3781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kompas-center.ru/sites/kompas-center.ru/files/images/mk_if_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759" y="2793569"/>
            <a:ext cx="5419241" cy="406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160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Этапы выполнения </a:t>
            </a:r>
            <a:r>
              <a:rPr lang="ru-RU" dirty="0" smtClean="0"/>
              <a:t>работы: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/>
              <a:t>Оформление </a:t>
            </a:r>
            <a:r>
              <a:rPr lang="ru-RU" dirty="0" smtClean="0"/>
              <a:t>с </a:t>
            </a:r>
            <a:r>
              <a:rPr lang="ru-RU" dirty="0"/>
              <a:t>внешней </a:t>
            </a:r>
            <a:r>
              <a:rPr lang="ru-RU" dirty="0" smtClean="0"/>
              <a:t>стороны </a:t>
            </a:r>
            <a:r>
              <a:rPr lang="ru-RU" dirty="0"/>
              <a:t>дополнительными деталями</a:t>
            </a:r>
          </a:p>
        </p:txBody>
      </p:sp>
      <p:pic>
        <p:nvPicPr>
          <p:cNvPr id="13316" name="Picture 4" descr="http://kompas-center.ru/sites/kompas-center.ru/files/images/mk_if_21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9" b="2037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423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85275" cy="26889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96" y="2351867"/>
            <a:ext cx="2655375" cy="19915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637" y="3913321"/>
            <a:ext cx="3502617" cy="26269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483" y="2224006"/>
            <a:ext cx="3058333" cy="22937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395" y="337088"/>
            <a:ext cx="2634712" cy="19760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4" t="18756" r="40057" b="21356"/>
          <a:stretch/>
        </p:blipFill>
        <p:spPr>
          <a:xfrm>
            <a:off x="8017789" y="2464230"/>
            <a:ext cx="3983066" cy="410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88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6" t="-1" r="12534" b="3803"/>
          <a:stretch/>
        </p:blipFill>
        <p:spPr>
          <a:xfrm>
            <a:off x="196537" y="145114"/>
            <a:ext cx="3837187" cy="37411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6" r="18935" b="2806"/>
          <a:stretch/>
        </p:blipFill>
        <p:spPr>
          <a:xfrm>
            <a:off x="8259417" y="218993"/>
            <a:ext cx="3731531" cy="36172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8" t="3625" r="19549" b="1360"/>
          <a:stretch/>
        </p:blipFill>
        <p:spPr>
          <a:xfrm>
            <a:off x="4172873" y="2807738"/>
            <a:ext cx="3947396" cy="385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7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788" y="204953"/>
            <a:ext cx="4779578" cy="637627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5498" y="119730"/>
            <a:ext cx="5297555" cy="646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70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Квиллинг - бумажная техника филигрань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396926" cy="3811588"/>
          </a:xfrm>
        </p:spPr>
        <p:txBody>
          <a:bodyPr/>
          <a:lstStyle/>
          <a:p>
            <a:r>
              <a:rPr lang="ru-RU" dirty="0"/>
              <a:t>Квиллинг (англ. </a:t>
            </a:r>
            <a:r>
              <a:rPr lang="ru-RU" dirty="0" err="1"/>
              <a:t>quilling</a:t>
            </a:r>
            <a:r>
              <a:rPr lang="ru-RU" dirty="0"/>
              <a:t>; от </a:t>
            </a:r>
            <a:r>
              <a:rPr lang="ru-RU" dirty="0" err="1"/>
              <a:t>quill</a:t>
            </a:r>
            <a:r>
              <a:rPr lang="ru-RU" dirty="0"/>
              <a:t> «птичье перо»), также известен как </a:t>
            </a:r>
            <a:r>
              <a:rPr lang="ru-RU" dirty="0" err="1"/>
              <a:t>бумагокручение</a:t>
            </a:r>
            <a:r>
              <a:rPr lang="ru-RU" dirty="0"/>
              <a:t> — искусство изготовления плоских или объёмных композиций из скрученных в спиральки длинных и узких полосок бумаги.</a:t>
            </a:r>
          </a:p>
        </p:txBody>
      </p:sp>
      <p:pic>
        <p:nvPicPr>
          <p:cNvPr id="1026" name="Picture 2" descr="http://kompas-center.ru/sites/kompas-center.ru/files/images/du_14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5" r="7755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7877" y="2057400"/>
            <a:ext cx="3374998" cy="449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66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</a:t>
            </a:r>
            <a:r>
              <a:rPr lang="ru-RU" dirty="0" smtClean="0"/>
              <a:t>ппликация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/>
              <a:t>Аппликация — вырезание и наклеивание (</a:t>
            </a:r>
            <a:r>
              <a:rPr lang="ru-RU" dirty="0" err="1"/>
              <a:t>нашивание</a:t>
            </a:r>
            <a:r>
              <a:rPr lang="ru-RU" dirty="0"/>
              <a:t>) фигурок, узоров или целых картин из кусочков бумаги, ткани, кожи, растительных и прочих .</a:t>
            </a:r>
          </a:p>
        </p:txBody>
      </p:sp>
      <p:pic>
        <p:nvPicPr>
          <p:cNvPr id="2050" name="Picture 2" descr="http://www.dit-sport.ru/gallery/razdivayushie-ochki-71797-large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r="426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8496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Мозаика  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/>
              <a:t>Мозаика (фр. </a:t>
            </a:r>
            <a:r>
              <a:rPr lang="ru-RU" dirty="0" err="1"/>
              <a:t>mosaique</a:t>
            </a:r>
            <a:r>
              <a:rPr lang="ru-RU" dirty="0"/>
              <a:t>, итал. </a:t>
            </a:r>
            <a:r>
              <a:rPr lang="ru-RU" dirty="0" err="1"/>
              <a:t>mosaico</a:t>
            </a:r>
            <a:r>
              <a:rPr lang="ru-RU" dirty="0"/>
              <a:t> от лат. (</a:t>
            </a:r>
            <a:r>
              <a:rPr lang="ru-RU" dirty="0" err="1"/>
              <a:t>opus</a:t>
            </a:r>
            <a:r>
              <a:rPr lang="ru-RU" dirty="0"/>
              <a:t>) </a:t>
            </a:r>
            <a:r>
              <a:rPr lang="ru-RU" dirty="0" err="1"/>
              <a:t>musivum</a:t>
            </a:r>
            <a:r>
              <a:rPr lang="ru-RU" dirty="0"/>
              <a:t> — (произведение) посвящённое музам) — декоративно-прикладное и монументальное искусство разных жанров, произведения которого подразумевают формирование изображения посредством компоновки, набора и закрепления на поверхности (как правило — на плоскости) разноцветных камней, смальты, керамических плиток и других материалов.</a:t>
            </a:r>
          </a:p>
        </p:txBody>
      </p:sp>
      <p:pic>
        <p:nvPicPr>
          <p:cNvPr id="5" name="Рисунок 4" descr="C:\Users\123\Desktop\Новая папка\20171009_15170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424" y="987425"/>
            <a:ext cx="4735727" cy="4881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021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Рамплинг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Аппликация </a:t>
            </a:r>
            <a:r>
              <a:rPr lang="ru-RU" dirty="0"/>
              <a:t>из бумажных </a:t>
            </a:r>
            <a:r>
              <a:rPr lang="ru-RU" dirty="0" smtClean="0"/>
              <a:t>комочков, из салфеток. </a:t>
            </a:r>
          </a:p>
          <a:p>
            <a:r>
              <a:rPr lang="ru-RU" dirty="0" smtClean="0"/>
              <a:t>Аппликация </a:t>
            </a:r>
            <a:r>
              <a:rPr lang="ru-RU" dirty="0"/>
              <a:t>в технике рамплинг: складываем, сминаем...</a:t>
            </a:r>
          </a:p>
        </p:txBody>
      </p:sp>
      <p:pic>
        <p:nvPicPr>
          <p:cNvPr id="3074" name="Picture 2" descr="http://sitlady.net/uploads/posts/2017-03/34b5fc73495a7e8890905f37e5dd3322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2" r="7752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3884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</a:t>
            </a:r>
            <a:r>
              <a:rPr lang="ru-RU" dirty="0" err="1" smtClean="0"/>
              <a:t>Выстриганки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«Цзяньчжи» — искусство вырезания из бумаги, зародившееся в древнем Китае. В разных странах данный вид художественного вырезания из бумаги называется по-своему, на Украине искусство ажурной бумаги называется «</a:t>
            </a:r>
            <a:r>
              <a:rPr lang="ru-RU" dirty="0" err="1" smtClean="0"/>
              <a:t>вытинанка</a:t>
            </a:r>
            <a:r>
              <a:rPr lang="ru-RU" dirty="0" smtClean="0"/>
              <a:t>», в Белоруссии «</a:t>
            </a:r>
            <a:r>
              <a:rPr lang="ru-RU" dirty="0" err="1" smtClean="0"/>
              <a:t>выцинанка</a:t>
            </a:r>
            <a:r>
              <a:rPr lang="ru-RU" dirty="0" smtClean="0"/>
              <a:t>», а в России «</a:t>
            </a:r>
            <a:r>
              <a:rPr lang="ru-RU" dirty="0" err="1" smtClean="0"/>
              <a:t>выстриганки</a:t>
            </a:r>
            <a:r>
              <a:rPr lang="ru-RU" dirty="0" smtClean="0"/>
              <a:t>».</a:t>
            </a:r>
            <a:endParaRPr lang="ru-RU" dirty="0"/>
          </a:p>
        </p:txBody>
      </p:sp>
      <p:pic>
        <p:nvPicPr>
          <p:cNvPr id="9" name="Рисунок 8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2391" b="22391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327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252634" cy="1325563"/>
          </a:xfrm>
        </p:spPr>
        <p:txBody>
          <a:bodyPr>
            <a:normAutofit/>
          </a:bodyPr>
          <a:lstStyle/>
          <a:p>
            <a:r>
              <a:rPr lang="ru-RU" dirty="0"/>
              <a:t>О</a:t>
            </a:r>
            <a:r>
              <a:rPr lang="ru-RU" dirty="0" smtClean="0"/>
              <a:t>ригами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21112" y="365125"/>
            <a:ext cx="3094445" cy="569109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38200" y="2178892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 smtClean="0"/>
              <a:t>Орига́ми</a:t>
            </a:r>
            <a:r>
              <a:rPr lang="ru-RU" dirty="0" smtClean="0"/>
              <a:t> (яп. </a:t>
            </a:r>
            <a:r>
              <a:rPr lang="ja-JP" altLang="en-US" dirty="0" smtClean="0"/>
              <a:t>折り紙</a:t>
            </a:r>
            <a:r>
              <a:rPr lang="en-US" altLang="ja-JP" dirty="0" smtClean="0"/>
              <a:t>, </a:t>
            </a:r>
            <a:r>
              <a:rPr lang="ru-RU" dirty="0" smtClean="0"/>
              <a:t>букв.: «сложенная бумага») — вид декоративно-прикладного искусства; древнее искусство складывания фигурок из бумаги. Искусство оригами своими корнями уходит в Древний Китай, где и была изобретена бумага.</a:t>
            </a:r>
            <a:endParaRPr lang="ru-RU" dirty="0"/>
          </a:p>
        </p:txBody>
      </p:sp>
      <p:pic>
        <p:nvPicPr>
          <p:cNvPr id="3074" name="Picture 2" descr="https://wallscover.com/images/origami-wallpaper-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459" y="3656220"/>
            <a:ext cx="4395653" cy="2624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98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Техника </a:t>
            </a:r>
            <a:r>
              <a:rPr lang="ru-RU" dirty="0" err="1"/>
              <a:t>киригами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err="1"/>
              <a:t>Киригами</a:t>
            </a:r>
            <a:r>
              <a:rPr lang="ru-RU" dirty="0"/>
              <a:t> (яп.</a:t>
            </a:r>
            <a:r>
              <a:rPr lang="ja-JP" altLang="en-US" dirty="0"/>
              <a:t>切り紙 </a:t>
            </a:r>
            <a:r>
              <a:rPr lang="en-US" dirty="0" err="1"/>
              <a:t>kiru</a:t>
            </a:r>
            <a:r>
              <a:rPr lang="en-US" dirty="0"/>
              <a:t> — </a:t>
            </a:r>
            <a:r>
              <a:rPr lang="ru-RU" dirty="0"/>
              <a:t>резать, </a:t>
            </a:r>
            <a:r>
              <a:rPr lang="en-US" dirty="0"/>
              <a:t>kami — </a:t>
            </a:r>
            <a:r>
              <a:rPr lang="ru-RU" dirty="0"/>
              <a:t>бумага) — искусство изготовления фигурок и открыток из бумаги с помощью ножниц. Основоположником </a:t>
            </a:r>
            <a:r>
              <a:rPr lang="ru-RU" dirty="0" err="1"/>
              <a:t>киригами</a:t>
            </a:r>
            <a:r>
              <a:rPr lang="ru-RU" dirty="0"/>
              <a:t> считается японский архитектор </a:t>
            </a:r>
            <a:r>
              <a:rPr lang="ru-RU" dirty="0" err="1"/>
              <a:t>Масахиро</a:t>
            </a:r>
            <a:r>
              <a:rPr lang="ru-RU" dirty="0"/>
              <a:t> </a:t>
            </a:r>
            <a:r>
              <a:rPr lang="ru-RU" dirty="0" err="1"/>
              <a:t>Чатани</a:t>
            </a:r>
            <a:r>
              <a:rPr lang="ru-RU" dirty="0"/>
              <a:t> (</a:t>
            </a:r>
            <a:r>
              <a:rPr lang="en-US" dirty="0"/>
              <a:t>Masahiro </a:t>
            </a:r>
            <a:r>
              <a:rPr lang="en-US" dirty="0" err="1"/>
              <a:t>Chatani</a:t>
            </a:r>
            <a:r>
              <a:rPr lang="en-US" dirty="0"/>
              <a:t>)...</a:t>
            </a:r>
            <a:endParaRPr lang="ru-RU" dirty="0"/>
          </a:p>
        </p:txBody>
      </p:sp>
      <p:pic>
        <p:nvPicPr>
          <p:cNvPr id="1026" name="Picture 2" descr="http://knitly.com/wp-content/uploads/2014/04/knitly.com_20140421142619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9" r="1196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00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677</Words>
  <Application>Microsoft Office PowerPoint</Application>
  <PresentationFormat>Произвольный</PresentationFormat>
  <Paragraphs>80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УДИВИТЕЛЬНАЯ БУМАГА</vt:lpstr>
      <vt:lpstr>Простой листок бумаги </vt:lpstr>
      <vt:lpstr> Квиллинг - бумажная техника филигрань </vt:lpstr>
      <vt:lpstr>Аппликация</vt:lpstr>
      <vt:lpstr>Мозаика  </vt:lpstr>
      <vt:lpstr>Рамплинг</vt:lpstr>
      <vt:lpstr>«Выстриганки»</vt:lpstr>
      <vt:lpstr>Оригами</vt:lpstr>
      <vt:lpstr>Техника киригами</vt:lpstr>
      <vt:lpstr>Кусудама</vt:lpstr>
      <vt:lpstr>Торцевание</vt:lpstr>
      <vt:lpstr>Проблемный вопрос. Как называется техника выполненная на листе?</vt:lpstr>
      <vt:lpstr>Айрис Фолдинг</vt:lpstr>
      <vt:lpstr>История  данной техники</vt:lpstr>
      <vt:lpstr>История  данной техники</vt:lpstr>
      <vt:lpstr>Презентация PowerPoint</vt:lpstr>
      <vt:lpstr>Мастер-класс</vt:lpstr>
      <vt:lpstr>Айрис-шаблоны для работы</vt:lpstr>
      <vt:lpstr>Этапы выполнения работы:  </vt:lpstr>
      <vt:lpstr>Этапы выполнения работы: </vt:lpstr>
      <vt:lpstr>Этапы выполнения работы:</vt:lpstr>
      <vt:lpstr>Этапы выполнения работы:</vt:lpstr>
      <vt:lpstr>Этапы выполнения работы:</vt:lpstr>
      <vt:lpstr>Этапы выполнения работы: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123</dc:creator>
  <cp:lastModifiedBy>Надежда</cp:lastModifiedBy>
  <cp:revision>21</cp:revision>
  <dcterms:created xsi:type="dcterms:W3CDTF">2017-10-12T18:51:41Z</dcterms:created>
  <dcterms:modified xsi:type="dcterms:W3CDTF">2024-09-19T11:28:28Z</dcterms:modified>
</cp:coreProperties>
</file>