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2" r:id="rId5"/>
    <p:sldId id="256" r:id="rId6"/>
    <p:sldId id="264" r:id="rId7"/>
    <p:sldId id="266" r:id="rId8"/>
    <p:sldId id="267" r:id="rId9"/>
    <p:sldId id="258" r:id="rId10"/>
    <p:sldId id="268" r:id="rId11"/>
    <p:sldId id="269" r:id="rId12"/>
    <p:sldId id="25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5792-E93C-497D-9A63-00E4F7701A7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0F70-1F8D-407C-A815-77CFD206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5792-E93C-497D-9A63-00E4F7701A7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0F70-1F8D-407C-A815-77CFD206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0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5792-E93C-497D-9A63-00E4F7701A7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0F70-1F8D-407C-A815-77CFD206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2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5792-E93C-497D-9A63-00E4F7701A7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0F70-1F8D-407C-A815-77CFD206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6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5792-E93C-497D-9A63-00E4F7701A7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0F70-1F8D-407C-A815-77CFD206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8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5792-E93C-497D-9A63-00E4F7701A7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0F70-1F8D-407C-A815-77CFD206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96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5792-E93C-497D-9A63-00E4F7701A7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0F70-1F8D-407C-A815-77CFD206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3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5792-E93C-497D-9A63-00E4F7701A7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0F70-1F8D-407C-A815-77CFD206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51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5792-E93C-497D-9A63-00E4F7701A7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0F70-1F8D-407C-A815-77CFD206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8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5792-E93C-497D-9A63-00E4F7701A7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0F70-1F8D-407C-A815-77CFD206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95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5792-E93C-497D-9A63-00E4F7701A7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0F70-1F8D-407C-A815-77CFD206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4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65792-E93C-497D-9A63-00E4F7701A7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0F70-1F8D-407C-A815-77CFD206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5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ЗЛОСТЬ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026" name="Picture 2" descr="https://phonoteka.org/uploads/posts/2021-05/1620275478_14-phonoteka_org-p-zlie-smailiki-fon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42" y="1772816"/>
            <a:ext cx="7301797" cy="4392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ownloads\73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0028" flipH="1">
            <a:off x="5755768" y="-282376"/>
            <a:ext cx="2935627" cy="465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71882">
            <a:off x="1514466" y="186356"/>
            <a:ext cx="4139020" cy="524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77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9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9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klasssno.ru/wp-content/uploads/2020/09/Toma-i-tima-1760x2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167"/>
            <a:ext cx="2808312" cy="326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static.vecteezy.com/system/resources/previews/000/667/105/original/mother-and-father-cou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65" y="2575871"/>
            <a:ext cx="3038891" cy="303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КАК ВЫ ДУМАЕТЕ, ЗЛИТЬСЯ — ЭТО НОРМАЛЬНО?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83484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latin typeface="Arial Black" pitchFamily="34" charset="0"/>
                <a:ea typeface="Calibri"/>
                <a:cs typeface="Times New Roman"/>
              </a:rPr>
              <a:t>Злиться это нормально</a:t>
            </a:r>
            <a:endParaRPr lang="ru-RU" sz="32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5324190"/>
            <a:ext cx="6228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НУЖНО УМЕТЬ СЕБЯ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006600"/>
                </a:solidFill>
                <a:latin typeface="Arial Black" pitchFamily="34" charset="0"/>
              </a:rPr>
              <a:t>КОНТРЛИРОВАТЬ </a:t>
            </a:r>
            <a:endParaRPr lang="ru-RU" sz="36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6755" y="3587221"/>
            <a:ext cx="1872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НО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ЧТО МЫ С ВАМИ МОЖЕМ ПОСОВЕТОВАТЬ МАЛЬЧИКУ ИЛИ ДЕВОЧКЕ, КОТОРЫЕ ЗЛЯТСЯ?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3" y="2708920"/>
            <a:ext cx="3532973" cy="197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s://i.pinimg.com/originals/59/1c/10/591c102503f7d701c1509687346742d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9"/>
          <a:stretch/>
        </p:blipFill>
        <p:spPr bwMode="auto">
          <a:xfrm>
            <a:off x="3275855" y="3695866"/>
            <a:ext cx="3638077" cy="21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r1.nubex.ru/s5020-f3e/f10647_27/image%20(5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5079" r="9176" b="6406"/>
          <a:stretch/>
        </p:blipFill>
        <p:spPr bwMode="auto">
          <a:xfrm>
            <a:off x="6372200" y="4658405"/>
            <a:ext cx="2106006" cy="21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КАКОЙ ВЕТЕР ВЫ ХОТИТЕ ВЗЯТЬ С СОБОЙ?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t="12313" r="13707" b="8650"/>
          <a:stretch/>
        </p:blipFill>
        <p:spPr bwMode="auto">
          <a:xfrm flipH="1">
            <a:off x="738186" y="1772816"/>
            <a:ext cx="2033614" cy="333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8742" y="5229200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Добрый ветерок, который будет с вами играть</a:t>
            </a:r>
          </a:p>
        </p:txBody>
      </p:sp>
      <p:pic>
        <p:nvPicPr>
          <p:cNvPr id="5" name="Picture 2" descr="https://www.pinclipart.com/picdir/big/559-5595678_tornado-png-pic-background-cartoon-hurricane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91366" y="1772816"/>
            <a:ext cx="2077283" cy="31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5229200"/>
            <a:ext cx="2843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Ураган, который будет сносить все на своем пути</a:t>
            </a:r>
          </a:p>
        </p:txBody>
      </p:sp>
    </p:spTree>
    <p:extLst>
      <p:ext uri="{BB962C8B-B14F-4D97-AF65-F5344CB8AC3E}">
        <p14:creationId xmlns:p14="http://schemas.microsoft.com/office/powerpoint/2010/main" val="20808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honoteka.org/uploads/posts/2021-05/1620245913_29-phonoteka_org-p-fon-oblaka-i-solntse-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782668"/>
            <a:ext cx="77768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66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до встречи!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t="12313" r="13707" b="8650"/>
          <a:stretch/>
        </p:blipFill>
        <p:spPr bwMode="auto">
          <a:xfrm rot="954494" flipH="1">
            <a:off x="178546" y="-56728"/>
            <a:ext cx="2448272" cy="401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5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КАКОЕ У ВАС НАСТРОЕНИЕ?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 descr="https://fs.znanio.ru/d5aff2/5a/a4/684cbe07f42ef29795b66df96b18c3cb07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35013" r="12880" b="30689"/>
          <a:stretch/>
        </p:blipFill>
        <p:spPr bwMode="auto">
          <a:xfrm>
            <a:off x="395536" y="2132856"/>
            <a:ext cx="8352928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5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ihi.ru/pics/2016/09/21/897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823" cy="68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928" y="980728"/>
            <a:ext cx="91440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000099"/>
                </a:solidFill>
                <a:latin typeface="Arial Black" pitchFamily="34" charset="0"/>
              </a:rPr>
              <a:t>«</a:t>
            </a:r>
            <a:r>
              <a:rPr lang="ru-RU" sz="4900" dirty="0" err="1" smtClean="0">
                <a:solidFill>
                  <a:srgbClr val="000099"/>
                </a:solidFill>
                <a:latin typeface="Arial Black" pitchFamily="34" charset="0"/>
              </a:rPr>
              <a:t>ВЕТЕРок</a:t>
            </a:r>
            <a:r>
              <a:rPr lang="ru-RU" sz="4900" dirty="0" smtClean="0">
                <a:solidFill>
                  <a:srgbClr val="000099"/>
                </a:solidFill>
                <a:latin typeface="Arial Black" pitchFamily="34" charset="0"/>
              </a:rPr>
              <a:t/>
            </a:r>
            <a:br>
              <a:rPr lang="ru-RU" sz="4900" dirty="0" smtClean="0">
                <a:solidFill>
                  <a:srgbClr val="000099"/>
                </a:solidFill>
                <a:latin typeface="Arial Black" pitchFamily="34" charset="0"/>
              </a:rPr>
            </a:br>
            <a:r>
              <a:rPr lang="ru-RU" sz="4900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900" dirty="0" smtClean="0">
                <a:solidFill>
                  <a:srgbClr val="000099"/>
                </a:solidFill>
                <a:latin typeface="Arial Black" pitchFamily="34" charset="0"/>
              </a:rPr>
              <a:t>БЫВАЕТ Разным»</a:t>
            </a:r>
            <a:r>
              <a:rPr lang="ru-RU" sz="31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картинка - группа ветерок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3"/>
          <a:stretch/>
        </p:blipFill>
        <p:spPr bwMode="auto">
          <a:xfrm>
            <a:off x="168477" y="3090276"/>
            <a:ext cx="2603323" cy="36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s://saatva.ru/upload/iblock/f70/f70a36edbcac4c04c57ab42af0120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90276"/>
            <a:ext cx="2854456" cy="36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detilegko.com/wp-content/uploads/2022/07/emotsionalnyj-intellek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https://www.b17.ru/foto/article/3214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r="24022"/>
          <a:stretch/>
        </p:blipFill>
        <p:spPr bwMode="auto">
          <a:xfrm>
            <a:off x="6804248" y="242610"/>
            <a:ext cx="1918352" cy="277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Wind Watch has gone to a Warning! .and they’re upped the forecast veloc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7" y="338895"/>
            <a:ext cx="2611437" cy="267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150" y="338895"/>
            <a:ext cx="6185275" cy="534366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НАШЕ 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НАСТРОЕНИЕ ПОХОЖЕ НА ВЕТЕР?</a:t>
            </a:r>
            <a:endParaRPr lang="ru-RU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картинка - группа ветерок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3"/>
          <a:stretch/>
        </p:blipFill>
        <p:spPr bwMode="auto">
          <a:xfrm>
            <a:off x="179512" y="116632"/>
            <a:ext cx="2603323" cy="36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СКАЗКА О ВЕТРЕ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76" y="12576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ШКОЛА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146" name="Picture 2" descr="https://thumbs.dreamstime.com/b/%D0%B4%D0%B5%D1%82%D0%B8-%D0%B8%D0%B3%D1%80%D0%B0%D1%8F-%D0%B2-%D0%BF%D0%B0%D1%80%D0%BA%D0%B5-31549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4111"/>
            <a:ext cx="7620000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wnloads\73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650">
            <a:off x="198353" y="-395143"/>
            <a:ext cx="2192346" cy="34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1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humbs.dreamstime.com/b/%D0%B4%D0%B5%D1%82%D0%B8-%D0%B8%D0%B3%D1%80%D0%B0%D1%8F-%D0%B2-%D0%BF%D0%B0%D1%80%D0%BA%D0%B5-3154919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" y="0"/>
            <a:ext cx="91121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D:\Downloads\73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9404">
            <a:off x="105025" y="-139704"/>
            <a:ext cx="3070903" cy="48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Downloads\istockphoto-1049819490-612x612-transfor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-243408"/>
            <a:ext cx="4121936" cy="391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pinclipart.com/picdir/big/559-5595678_tornado-png-pic-background-cartoon-hurricane-clip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7612"/>
            <a:ext cx="3013387" cy="46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3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79" y="274638"/>
            <a:ext cx="9073007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Он может срывать крыши с домов, вырывать из земли деревья, ломать дома,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сносить </a:t>
            </a:r>
            <a:r>
              <a:rPr lang="ru-RU" sz="3200" b="1" dirty="0"/>
              <a:t>все на своем пути</a:t>
            </a:r>
          </a:p>
        </p:txBody>
      </p:sp>
      <p:pic>
        <p:nvPicPr>
          <p:cNvPr id="9218" name="Picture 2" descr="https://static.vecteezy.com/system/resources/previews/001/929/017/original/broken-house-damaged-by-earthquake-isolated-on-white-background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" y="1628800"/>
            <a:ext cx="9073008" cy="52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ТАК ВЫГЛЯДИТ</a:t>
            </a: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ЗЛОЙ ЧЕЛОВЕК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8" name="Рисунок 7" descr="https://img2.freepng.ru/20180309/bhw/kisspng-screaming-anger-cartoon-clip-art-angry-man-5aa29a93397537.4190277815206058432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680520" cy="4176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s://fb.ru/media/i/2/4/9/8/9/1/9/i/2498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83144"/>
            <a:ext cx="2912840" cy="19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iovanigenitori.it/wp-content/uploads/2021/02/iStock-1169144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71" y="4437112"/>
            <a:ext cx="3137697" cy="18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etkiportal.ru/wp-content/uploads/2018/04/Detskaya-agressiya-30-870x5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0931"/>
            <a:ext cx="3149712" cy="19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b17.ru/foto/uploaded/upl_1600107483_247934_u3mg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/>
          <a:stretch/>
        </p:blipFill>
        <p:spPr bwMode="auto">
          <a:xfrm>
            <a:off x="395536" y="1603260"/>
            <a:ext cx="252497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85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ЗЛОСТЬ</vt:lpstr>
      <vt:lpstr>КАКОЕ У ВАС НАСТРОЕНИЕ?</vt:lpstr>
      <vt:lpstr>«ВЕТЕРок  БЫВАЕТ Разным»   </vt:lpstr>
      <vt:lpstr>НАШЕ  НАСТРОЕНИЕ ПОХОЖЕ НА ВЕТЕР?</vt:lpstr>
      <vt:lpstr>СКАЗКА О ВЕТРЕ</vt:lpstr>
      <vt:lpstr>ШКОЛА</vt:lpstr>
      <vt:lpstr>Презентация PowerPoint</vt:lpstr>
      <vt:lpstr>Он может срывать крыши с домов, вырывать из земли деревья, ломать дома,  сносить все на своем пути</vt:lpstr>
      <vt:lpstr>ТАК ВЫГЛЯДИТ ЗЛОЙ ЧЕЛОВЕК</vt:lpstr>
      <vt:lpstr>Презентация PowerPoint</vt:lpstr>
      <vt:lpstr>КАК ВЫ ДУМАЕТЕ, ЗЛИТЬСЯ — ЭТО НОРМАЛЬНО?</vt:lpstr>
      <vt:lpstr>ЧТО МЫ С ВАМИ МОЖЕМ ПОСОВЕТОВАТЬ МАЛЬЧИКУ ИЛИ ДЕВОЧКЕ, КОТОРЫЕ ЗЛЯТСЯ? </vt:lpstr>
      <vt:lpstr>КАКОЙ ВЕТЕР ВЫ ХОТИТЕ ВЗЯТЬ С СОБОЙ?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ветре,</dc:title>
  <dc:creator>user</dc:creator>
  <cp:lastModifiedBy>Пользователь</cp:lastModifiedBy>
  <cp:revision>27</cp:revision>
  <dcterms:created xsi:type="dcterms:W3CDTF">2022-10-29T15:19:41Z</dcterms:created>
  <dcterms:modified xsi:type="dcterms:W3CDTF">2024-02-20T16:36:10Z</dcterms:modified>
</cp:coreProperties>
</file>