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  <p:sldId id="301" r:id="rId47"/>
    <p:sldId id="303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1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8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6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9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7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7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7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7FA5-EAF6-4975-B756-A8F2781CD343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9386-F150-4789-AA71-B7B7EA6EC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808"/>
          <a:stretch/>
        </p:blipFill>
        <p:spPr>
          <a:xfrm>
            <a:off x="157018" y="55418"/>
            <a:ext cx="12019157" cy="68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682"/>
          <a:stretch/>
        </p:blipFill>
        <p:spPr>
          <a:xfrm>
            <a:off x="120072" y="42333"/>
            <a:ext cx="11988801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/>
          <a:stretch/>
        </p:blipFill>
        <p:spPr>
          <a:xfrm>
            <a:off x="101600" y="4097"/>
            <a:ext cx="12090400" cy="6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061"/>
          <a:stretch/>
        </p:blipFill>
        <p:spPr>
          <a:xfrm>
            <a:off x="129308" y="80264"/>
            <a:ext cx="11933383" cy="66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/>
          <a:stretch/>
        </p:blipFill>
        <p:spPr>
          <a:xfrm>
            <a:off x="157018" y="1705"/>
            <a:ext cx="12034982" cy="68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8"/>
            <a:ext cx="12192000" cy="68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1612" r="531"/>
          <a:stretch/>
        </p:blipFill>
        <p:spPr>
          <a:xfrm>
            <a:off x="110836" y="110836"/>
            <a:ext cx="12016509" cy="67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884" r="776"/>
          <a:stretch/>
        </p:blipFill>
        <p:spPr>
          <a:xfrm>
            <a:off x="212436" y="129308"/>
            <a:ext cx="11776364" cy="67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1"/>
          <a:stretch/>
        </p:blipFill>
        <p:spPr>
          <a:xfrm>
            <a:off x="120072" y="15021"/>
            <a:ext cx="12071927" cy="6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1060"/>
          <a:stretch/>
        </p:blipFill>
        <p:spPr>
          <a:xfrm>
            <a:off x="110836" y="44744"/>
            <a:ext cx="11951855" cy="67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123" r="152"/>
          <a:stretch/>
        </p:blipFill>
        <p:spPr>
          <a:xfrm>
            <a:off x="147782" y="92364"/>
            <a:ext cx="12025745" cy="67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385" r="-1"/>
          <a:stretch/>
        </p:blipFill>
        <p:spPr>
          <a:xfrm>
            <a:off x="92364" y="27709"/>
            <a:ext cx="12099636" cy="68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4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/>
          <a:stretch/>
        </p:blipFill>
        <p:spPr>
          <a:xfrm>
            <a:off x="83126" y="2059"/>
            <a:ext cx="12108873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r="1"/>
          <a:stretch/>
        </p:blipFill>
        <p:spPr>
          <a:xfrm>
            <a:off x="120072" y="40502"/>
            <a:ext cx="12071927" cy="67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211" r="492" b="337"/>
          <a:stretch/>
        </p:blipFill>
        <p:spPr>
          <a:xfrm>
            <a:off x="166255" y="83126"/>
            <a:ext cx="11813309" cy="6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607"/>
          <a:stretch/>
        </p:blipFill>
        <p:spPr>
          <a:xfrm>
            <a:off x="101600" y="58589"/>
            <a:ext cx="12016509" cy="67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"/>
          <a:stretch/>
        </p:blipFill>
        <p:spPr>
          <a:xfrm>
            <a:off x="138544" y="42939"/>
            <a:ext cx="12053455" cy="67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985"/>
          <a:stretch/>
        </p:blipFill>
        <p:spPr>
          <a:xfrm>
            <a:off x="147782" y="15240"/>
            <a:ext cx="11924145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909"/>
          <a:stretch/>
        </p:blipFill>
        <p:spPr>
          <a:xfrm>
            <a:off x="92364" y="69426"/>
            <a:ext cx="11988800" cy="67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1347" r="699" b="1279"/>
          <a:stretch/>
        </p:blipFill>
        <p:spPr>
          <a:xfrm>
            <a:off x="120073" y="92364"/>
            <a:ext cx="11979564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1285" r="758"/>
          <a:stretch/>
        </p:blipFill>
        <p:spPr>
          <a:xfrm>
            <a:off x="83127" y="92364"/>
            <a:ext cx="12016509" cy="67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730" r="984"/>
          <a:stretch/>
        </p:blipFill>
        <p:spPr>
          <a:xfrm>
            <a:off x="110836" y="138545"/>
            <a:ext cx="11961091" cy="66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" y="0"/>
            <a:ext cx="12042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-1"/>
          <a:stretch/>
        </p:blipFill>
        <p:spPr>
          <a:xfrm>
            <a:off x="92364" y="32657"/>
            <a:ext cx="12099636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530" b="1352"/>
          <a:stretch/>
        </p:blipFill>
        <p:spPr>
          <a:xfrm>
            <a:off x="83127" y="42334"/>
            <a:ext cx="12044218" cy="6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757"/>
          <a:stretch/>
        </p:blipFill>
        <p:spPr>
          <a:xfrm>
            <a:off x="110836" y="42333"/>
            <a:ext cx="119888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t="974" r="303"/>
          <a:stretch/>
        </p:blipFill>
        <p:spPr>
          <a:xfrm>
            <a:off x="138544" y="138544"/>
            <a:ext cx="12016511" cy="66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833"/>
          <a:stretch/>
        </p:blipFill>
        <p:spPr>
          <a:xfrm>
            <a:off x="138544" y="42333"/>
            <a:ext cx="11951855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/>
          <a:stretch/>
        </p:blipFill>
        <p:spPr>
          <a:xfrm>
            <a:off x="147782" y="87085"/>
            <a:ext cx="12044218" cy="66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440"/>
          <a:stretch/>
        </p:blipFill>
        <p:spPr>
          <a:xfrm>
            <a:off x="147782" y="31496"/>
            <a:ext cx="11868727" cy="67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909"/>
          <a:stretch/>
        </p:blipFill>
        <p:spPr>
          <a:xfrm>
            <a:off x="101600" y="47752"/>
            <a:ext cx="11979564" cy="67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984"/>
          <a:stretch/>
        </p:blipFill>
        <p:spPr>
          <a:xfrm>
            <a:off x="92364" y="42333"/>
            <a:ext cx="11979563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2155" r="430"/>
          <a:stretch/>
        </p:blipFill>
        <p:spPr>
          <a:xfrm>
            <a:off x="175491" y="147782"/>
            <a:ext cx="11933382" cy="67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" y="0"/>
            <a:ext cx="11809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/>
          <a:stretch/>
        </p:blipFill>
        <p:spPr>
          <a:xfrm>
            <a:off x="157018" y="38100"/>
            <a:ext cx="1203498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984"/>
          <a:stretch/>
        </p:blipFill>
        <p:spPr>
          <a:xfrm>
            <a:off x="129308" y="42333"/>
            <a:ext cx="11942619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833"/>
          <a:stretch/>
        </p:blipFill>
        <p:spPr>
          <a:xfrm>
            <a:off x="138545" y="20658"/>
            <a:ext cx="11951856" cy="68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4"/>
          <a:stretch/>
        </p:blipFill>
        <p:spPr>
          <a:xfrm>
            <a:off x="0" y="15021"/>
            <a:ext cx="12136582" cy="6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908"/>
          <a:stretch/>
        </p:blipFill>
        <p:spPr>
          <a:xfrm>
            <a:off x="110836" y="58589"/>
            <a:ext cx="11970328" cy="67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>
          <a:xfrm>
            <a:off x="129308" y="7831"/>
            <a:ext cx="12062691" cy="68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" y="0"/>
            <a:ext cx="12080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2" y="508001"/>
            <a:ext cx="3783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Закрепление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7" t="33680" r="756" b="3485"/>
          <a:stretch/>
        </p:blipFill>
        <p:spPr>
          <a:xfrm>
            <a:off x="2327564" y="1588654"/>
            <a:ext cx="7823200" cy="42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498" r="833"/>
          <a:stretch/>
        </p:blipFill>
        <p:spPr>
          <a:xfrm>
            <a:off x="36945" y="138545"/>
            <a:ext cx="12053456" cy="66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1250" r="303"/>
          <a:stretch/>
        </p:blipFill>
        <p:spPr>
          <a:xfrm>
            <a:off x="73890" y="101599"/>
            <a:ext cx="12081165" cy="67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833"/>
          <a:stretch/>
        </p:blipFill>
        <p:spPr>
          <a:xfrm>
            <a:off x="92364" y="58589"/>
            <a:ext cx="11998036" cy="67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/>
        </p:blipFill>
        <p:spPr>
          <a:xfrm>
            <a:off x="147782" y="0"/>
            <a:ext cx="1187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/>
          <a:stretch/>
        </p:blipFill>
        <p:spPr>
          <a:xfrm>
            <a:off x="120072" y="0"/>
            <a:ext cx="12019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</Words>
  <Application>Microsoft Office PowerPoint</Application>
  <PresentationFormat>Широкоэкранный</PresentationFormat>
  <Paragraphs>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Тимошина Ольга Семеновна</dc:creator>
  <cp:lastModifiedBy>Тимошина Ольга Семеновна</cp:lastModifiedBy>
  <cp:revision>8</cp:revision>
  <dcterms:created xsi:type="dcterms:W3CDTF">2024-08-20T08:57:18Z</dcterms:created>
  <dcterms:modified xsi:type="dcterms:W3CDTF">2024-08-22T07:32:36Z</dcterms:modified>
</cp:coreProperties>
</file>