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61" r:id="rId4"/>
    <p:sldId id="266" r:id="rId5"/>
    <p:sldId id="262" r:id="rId6"/>
    <p:sldId id="271" r:id="rId7"/>
    <p:sldId id="265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2DA3-D112-4DE2-B18A-214CC47E4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83974-7C71-4D58-B10F-30F59819E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D18BE-DD99-47C7-9738-D6484794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CED7F-0314-442F-9C55-F6AB16CF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64D84-1449-4552-9D90-8F724705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9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0D8A7-E347-48AA-9C6F-4CFB8F85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C1EDAF-29ED-4BFD-BABC-7DD080E8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3E4FC-FEA2-47FC-AAA3-49C6FE87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35BC6C-024B-456A-A79C-796CC856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E73B1-F18B-4F78-9FEA-EC6AD096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3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8FA025-D428-48EB-AF30-763BE7921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084078-D690-46B2-BCEF-E81E4F8BE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DACE3-F089-4D79-8259-BCEA5A5A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00BBF2-3997-4192-B9A3-68B5867D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E96286-90C3-423A-B047-36F94E33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9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75325-49EE-4047-B342-074C5B8A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A9732-D12D-4C7F-BB40-54C81F9F3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734203-F7FE-4A7B-A0B7-D921E271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ACC09-C1DC-46A6-AEC0-8DA490CC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9D40E-4EF7-46AA-809A-92BE1DE0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2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C22DA-8A64-4EC3-A823-02150460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421A66-29C6-45BB-9352-5921B1581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86FFE-136C-4D2D-AAF0-0F5092F9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59882-AED4-4C80-A660-485DE6F6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28D19-3254-49F1-AF3C-3C3CB300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0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B307A-84DB-45A1-83C7-2CD8AAB7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F57EE-2AE9-433E-905B-436EE16C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64A5A7-A6E0-4406-94FC-B9C9AD057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92E2A-298B-4D36-ABE7-1A5F6242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14619D-4B8F-4502-B648-EA6F294D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398C36-48D6-48EB-A4B2-A7216E8D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7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9D980-27F8-4E7C-AD21-55062AAD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E66BA4-A5FE-46C0-850E-DA31900A4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9644D-CF96-4FF8-ADCF-409D4513C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0D11F3-97AD-48C9-9D6B-491E1AEBD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3FD03-7A7E-4E5B-9885-6A6A34FE1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676955-C953-4A22-80C3-85ED2D0A2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D69A88-FBAE-4CFE-A02D-47D690B2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6B6880-5A93-417B-97B7-77153DD7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5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B2525-CE89-48EF-994C-F427033E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8F042-B40F-4995-B02F-0DCB1B9B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7374E2-40F7-46F6-8E75-E004FD23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1EF76F-EE9B-4A46-A7B4-5EAA925F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1297FC-0306-4ED5-96B8-590391FA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D35775-C71F-4634-9857-43660AD9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C39E4B-8527-4682-B5E0-F6CFA33C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9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61435-5A62-4114-A2CD-FEAB575E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722F4-5AB3-4FEB-A864-8DDDD4B4E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A2AC4E-DEC8-4BC1-8380-3BFE9BC91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073A3-CBD7-4293-AB39-50BB4E47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FACFA-2CAA-4B58-9171-E7A746D7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6DFF44-EED4-4B73-AD51-10C7A4D3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7703D-10EC-4FDE-90E3-994D2A87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8A0157-A5D7-416C-8DEB-5E73E6324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0A76B7-EA4F-4E73-9F1D-8EE670F86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A5AF2D-C231-4B73-80A6-C6D087E9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A7421-A623-4E05-B98B-C369D8A7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EC3258-C2BC-4011-B6DB-F756C152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0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78A7-B8F9-4221-AECD-7A4C3D6F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C4D38-319C-48DE-BAF4-B00E3B694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AC5A4-80BD-40FE-A7F2-3616FC6271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1719-CCC1-454A-8BC4-8A3A9E7A8F56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F6CD5-C340-434B-974E-BF95A1529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1120F-026E-4BAA-82B1-3C6AF6A69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38DF-87E8-493F-B251-08EECDD9D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8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D5C73-56DE-48E7-812E-F7D8F09E1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02"/>
            <a:ext cx="10515600" cy="1196920"/>
          </a:xfrm>
        </p:spPr>
        <p:txBody>
          <a:bodyPr>
            <a:normAutofit/>
          </a:bodyPr>
          <a:lstStyle/>
          <a:p>
            <a:pPr algn="ctr"/>
            <a:br>
              <a:rPr lang="ru-RU" sz="2700" b="1" dirty="0"/>
            </a:b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EE014-B84B-4A1A-B2EA-5BCD3993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«По страницам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музыкальных эпох…»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</a:t>
            </a:r>
            <a:r>
              <a:rPr lang="ru-RU" sz="40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(культурно-просветительская программа для детей  среднего и старшего школьного возраста)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B3B982-A766-4D94-8CE7-AC253AE8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14" y="2438591"/>
            <a:ext cx="6017172" cy="35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41232-36BE-489B-8F1D-5E43EF6CE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Н. Жиганов.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Токкатина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  из «Сюиты в 5 частях»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09609E-F74D-483F-B490-7CA6C11DB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17" y="1686472"/>
            <a:ext cx="6847490" cy="4806403"/>
          </a:xfrm>
        </p:spPr>
      </p:pic>
    </p:spTree>
    <p:extLst>
      <p:ext uri="{BB962C8B-B14F-4D97-AF65-F5344CB8AC3E}">
        <p14:creationId xmlns:p14="http://schemas.microsoft.com/office/powerpoint/2010/main" val="78544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B7AF1-D7AF-4B00-83BD-2F7C9FE3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        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E7B21B-7B23-4B2A-B779-F200B5C3D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341E61-E848-42A9-B7F0-9E24A5885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55683"/>
            <a:ext cx="8345214" cy="47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7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22E43-5885-44B4-B0A5-796F2E6A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Франц Йозеф Гайдн (1732—  1809)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6E936-E6DE-40E0-BFB7-9C2950ACB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290" y="1825625"/>
            <a:ext cx="5538950" cy="4964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Представитель венской классической школы.</a:t>
            </a:r>
          </a:p>
          <a:p>
            <a:pPr marL="0" indent="0">
              <a:buNone/>
            </a:pPr>
            <a:r>
              <a:rPr lang="ru-RU" sz="3600" dirty="0"/>
              <a:t>В его творчестве откристаллизовались классические инструментальные жанры.</a:t>
            </a:r>
          </a:p>
          <a:p>
            <a:pPr marL="0" indent="0">
              <a:buNone/>
            </a:pPr>
            <a:r>
              <a:rPr lang="ru-RU" sz="3600" dirty="0"/>
              <a:t>Сыграл значительную роль в развитии циклической сонатной формы.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966ACD-B51D-425A-8CCB-E9AC3CB453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64" y="1825625"/>
            <a:ext cx="4229788" cy="4601013"/>
          </a:xfrm>
        </p:spPr>
      </p:pic>
    </p:spTree>
    <p:extLst>
      <p:ext uri="{BB962C8B-B14F-4D97-AF65-F5344CB8AC3E}">
        <p14:creationId xmlns:p14="http://schemas.microsoft.com/office/powerpoint/2010/main" val="268352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80BE63-EF1A-434A-B010-DD2BDD802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076" y="709447"/>
            <a:ext cx="5546833" cy="5467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Характерная черта гайдновского клавирного стиля оркестральность, повествовательность и неиссякаемый оптимизм.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6C98BC7-D0FC-4566-A000-784D2B9CFA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09" y="830316"/>
            <a:ext cx="5278821" cy="48841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1E66CF-D00B-418E-B9A2-A5B3B356B13B}"/>
              </a:ext>
            </a:extLst>
          </p:cNvPr>
          <p:cNvSpPr txBox="1"/>
          <p:nvPr/>
        </p:nvSpPr>
        <p:spPr>
          <a:xfrm>
            <a:off x="7620000" y="2028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69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9B100-352B-472C-B300-A579DA82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   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Й. Гайдн. Соната </a:t>
            </a:r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Es-dur Hob.XVI:49</a:t>
            </a:r>
            <a:b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1 часть</a:t>
            </a:r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D19B8E-C956-4B13-BB2C-C538D5261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38" y="1690687"/>
            <a:ext cx="6437586" cy="5009657"/>
          </a:xfrm>
        </p:spPr>
      </p:pic>
    </p:spTree>
    <p:extLst>
      <p:ext uri="{BB962C8B-B14F-4D97-AF65-F5344CB8AC3E}">
        <p14:creationId xmlns:p14="http://schemas.microsoft.com/office/powerpoint/2010/main" val="377423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24EDC-DDEF-487A-895D-1D161541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   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Фредерик Шопен (1810–1849)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05047-1738-4A04-A496-B758C6CE4E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Шопен проявил себя новатором в области развития фортепианных жанров.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«Шопен — это бард, рапсод, дух, душа фортепиано» </a:t>
            </a:r>
          </a:p>
          <a:p>
            <a:pPr marL="0" indent="0">
              <a:buNone/>
            </a:pPr>
            <a:r>
              <a:rPr lang="ru-RU" i="1" dirty="0"/>
              <a:t>                              А. Рубинштейн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315BEC0-5898-41F8-B592-4241795C0B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8" y="1943346"/>
            <a:ext cx="3815256" cy="4011832"/>
          </a:xfrm>
        </p:spPr>
      </p:pic>
    </p:spTree>
    <p:extLst>
      <p:ext uri="{BB962C8B-B14F-4D97-AF65-F5344CB8AC3E}">
        <p14:creationId xmlns:p14="http://schemas.microsoft.com/office/powerpoint/2010/main" val="270599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F75DF-A1C0-4AA6-A398-244DAA1B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Ноктюрн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BA7306-C575-43B7-9EC5-ADCD439818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7231" y="1965434"/>
            <a:ext cx="5382570" cy="352096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E89A95C-E866-48AB-A131-B84E5B507B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Ноктюрн - один из характерных жанров романтического искусства, в переводе с французского означающий «ночной».</a:t>
            </a:r>
          </a:p>
          <a:p>
            <a:pPr marL="0" indent="0">
              <a:buNone/>
            </a:pPr>
            <a:r>
              <a:rPr lang="ru-RU" dirty="0"/>
              <a:t>Ноктюрны Шопена отличаются богатством музыкальных образов и силой творческой фантазии.</a:t>
            </a:r>
          </a:p>
        </p:txBody>
      </p:sp>
    </p:spTree>
    <p:extLst>
      <p:ext uri="{BB962C8B-B14F-4D97-AF65-F5344CB8AC3E}">
        <p14:creationId xmlns:p14="http://schemas.microsoft.com/office/powerpoint/2010/main" val="257330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BEEEE-7F19-45E2-B6A7-3794BB9E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6923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Ф. Шопен. Ноктюрн 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H-dur, op. 32 №1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0D68EB-DAC0-4741-B779-8640DF150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90334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             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                       Фридерик Шопен и Жорж Санд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20CB19-C18F-4223-AEEF-CD5FA227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06" y="1702676"/>
            <a:ext cx="7430815" cy="42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8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628DA-F17B-48EB-9A76-4DAD0862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Назиб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Жиганов (1911-1988)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846F6D-8A56-404A-8047-2E3C3B668E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1" y="1839310"/>
            <a:ext cx="3547241" cy="383293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C3E32E0-FEC6-4A9F-AB9F-02D41D1FB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4703" y="1539766"/>
            <a:ext cx="7246883" cy="46371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/>
          </a:p>
          <a:p>
            <a:pPr marL="0" indent="0">
              <a:buNone/>
            </a:pPr>
            <a:r>
              <a:rPr lang="ru-RU" sz="3200"/>
              <a:t>Создавая </a:t>
            </a:r>
            <a:r>
              <a:rPr lang="ru-RU" sz="3200" dirty="0"/>
              <a:t>шаг за шагом основу современного татарского музыкального искусства, Жиганов соединял на принципиально новом смысловом уровне высокую профессиональную культуру и достижения народного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54779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12D50-868A-4F3D-A055-2F2C5036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Токката, </a:t>
            </a:r>
            <a:r>
              <a:rPr lang="ru-RU" sz="4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токкатина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46327-EA4E-4ACA-B529-2230B7A73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Токката</a:t>
            </a:r>
            <a:r>
              <a:rPr lang="ru-RU" sz="3600" dirty="0"/>
              <a:t>, с итальянского переводиться как «прикасаться». Виртуозное музыкальное произведение, обычно предназначенное для клавишного или щипкового струнного инструмента с быстрыми, легкими или иными </a:t>
            </a:r>
            <a:r>
              <a:rPr lang="ru-RU" sz="3600"/>
              <a:t>виртуозными пассажами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5911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241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 </vt:lpstr>
      <vt:lpstr> Франц Йозеф Гайдн (1732—  1809)</vt:lpstr>
      <vt:lpstr>Презентация PowerPoint</vt:lpstr>
      <vt:lpstr>        Й. Гайдн. Соната Es-dur Hob.XVI:49                                1 часть </vt:lpstr>
      <vt:lpstr>    Фредерик Шопен (1810–1849) </vt:lpstr>
      <vt:lpstr>Ноктюрн</vt:lpstr>
      <vt:lpstr>Ф. Шопен. Ноктюрн H-dur, op. 32 №1</vt:lpstr>
      <vt:lpstr>       Назиб Жиганов (1911-1988)</vt:lpstr>
      <vt:lpstr>Токката, токкатина </vt:lpstr>
      <vt:lpstr> Н. Жиганов. Токкатина     из «Сюиты в 5 частях»</vt:lpstr>
      <vt:lpstr>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Франц Йозеф Гайдн   (31 марта 1732, Рорау — 31 мая 1809, Вена)</dc:title>
  <dc:creator>Лилия Уразбаева</dc:creator>
  <cp:lastModifiedBy>Лилия Уразбаева</cp:lastModifiedBy>
  <cp:revision>14</cp:revision>
  <dcterms:created xsi:type="dcterms:W3CDTF">2023-01-04T06:35:12Z</dcterms:created>
  <dcterms:modified xsi:type="dcterms:W3CDTF">2024-08-21T11:20:17Z</dcterms:modified>
</cp:coreProperties>
</file>