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2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7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84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2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41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6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53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3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4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1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9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6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0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050AA-9814-4946-BAE2-AB29499A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338" y="21812"/>
            <a:ext cx="7253324" cy="109689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Урок-игра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 тему: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«Мы – за здоровый образ жизни»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826719" cy="109689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Разработчик: </a:t>
            </a:r>
          </a:p>
          <a:p>
            <a:r>
              <a:rPr lang="ru-RU" dirty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dirty="0">
                <a:solidFill>
                  <a:schemeClr val="tx1"/>
                </a:solidFill>
              </a:rPr>
              <a:t>ГБОУ СОШ 347 Невского района С-Пб </a:t>
            </a:r>
          </a:p>
          <a:p>
            <a:r>
              <a:rPr lang="ru-RU" dirty="0">
                <a:solidFill>
                  <a:schemeClr val="tx1"/>
                </a:solidFill>
              </a:rPr>
              <a:t>Осипова Альфия Ибрагимовна </a:t>
            </a:r>
          </a:p>
        </p:txBody>
      </p:sp>
    </p:spTree>
    <p:extLst>
      <p:ext uri="{BB962C8B-B14F-4D97-AF65-F5344CB8AC3E}">
        <p14:creationId xmlns:p14="http://schemas.microsoft.com/office/powerpoint/2010/main" val="22058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640" y="692696"/>
            <a:ext cx="80609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Поиграем в игру: </a:t>
            </a:r>
          </a:p>
          <a:p>
            <a:endParaRPr lang="ru-RU" sz="3200" dirty="0"/>
          </a:p>
          <a:p>
            <a:pPr algn="ctr"/>
            <a:r>
              <a:rPr lang="ru-RU" sz="3200" b="1" dirty="0"/>
              <a:t>Полезная привычка/вредная привычка</a:t>
            </a:r>
          </a:p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/>
              <a:t>Полезная– поднимаете ПРАВУЮ руку</a:t>
            </a:r>
          </a:p>
          <a:p>
            <a:endParaRPr lang="ru-RU" sz="3200" b="1" dirty="0"/>
          </a:p>
          <a:p>
            <a:r>
              <a:rPr lang="ru-RU" sz="3200" b="1" dirty="0"/>
              <a:t>Вредная- поднимаете ЛЕВУЮ руку</a:t>
            </a:r>
          </a:p>
        </p:txBody>
      </p:sp>
    </p:spTree>
    <p:extLst>
      <p:ext uri="{BB962C8B-B14F-4D97-AF65-F5344CB8AC3E}">
        <p14:creationId xmlns:p14="http://schemas.microsoft.com/office/powerpoint/2010/main" val="29980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6" y="0"/>
            <a:ext cx="1029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62" y="861715"/>
            <a:ext cx="9316762" cy="52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4"/>
          <a:stretch/>
        </p:blipFill>
        <p:spPr>
          <a:xfrm>
            <a:off x="755576" y="767867"/>
            <a:ext cx="7567416" cy="49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"/>
            <a:ext cx="9144000" cy="5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841" y="443742"/>
            <a:ext cx="7196336" cy="96596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Отгадайте ребус!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24667" r="7091" b="37758"/>
          <a:stretch/>
        </p:blipFill>
        <p:spPr>
          <a:xfrm>
            <a:off x="827584" y="1588793"/>
            <a:ext cx="7944850" cy="2609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3" t="59212" r="7091" b="6243"/>
          <a:stretch/>
        </p:blipFill>
        <p:spPr>
          <a:xfrm>
            <a:off x="2843808" y="3964703"/>
            <a:ext cx="2952328" cy="2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700"/>
            <a:ext cx="9144000" cy="56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07"/>
            <a:ext cx="9144000" cy="56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69070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Что то мы с вами засиделись!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Еще один пункт в здоровом образе жизни –</a:t>
            </a:r>
          </a:p>
          <a:p>
            <a:pPr algn="ctr"/>
            <a:r>
              <a:rPr lang="ru-RU" sz="2800" dirty="0"/>
              <a:t>АКТИВНОСТЬ!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ВНИМАНИЕ – видео!</a:t>
            </a:r>
          </a:p>
        </p:txBody>
      </p:sp>
    </p:spTree>
    <p:extLst>
      <p:ext uri="{BB962C8B-B14F-4D97-AF65-F5344CB8AC3E}">
        <p14:creationId xmlns:p14="http://schemas.microsoft.com/office/powerpoint/2010/main" val="19602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764" y="1124744"/>
            <a:ext cx="81628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Чтобы все успеть – нужен ПЛАН!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Как называется план в здоровом образе жизни?</a:t>
            </a:r>
          </a:p>
        </p:txBody>
      </p:sp>
    </p:spTree>
    <p:extLst>
      <p:ext uri="{BB962C8B-B14F-4D97-AF65-F5344CB8AC3E}">
        <p14:creationId xmlns:p14="http://schemas.microsoft.com/office/powerpoint/2010/main" val="39782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9144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1124744"/>
            <a:ext cx="7592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Самостоятельная работа:</a:t>
            </a:r>
          </a:p>
          <a:p>
            <a:pPr algn="ctr"/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Записать распорядок дня в «Дневник ЗОЖика»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Добавить в него кружки и секции.</a:t>
            </a:r>
          </a:p>
        </p:txBody>
      </p:sp>
    </p:spTree>
    <p:extLst>
      <p:ext uri="{BB962C8B-B14F-4D97-AF65-F5344CB8AC3E}">
        <p14:creationId xmlns:p14="http://schemas.microsoft.com/office/powerpoint/2010/main" val="36688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68" y="1484784"/>
            <a:ext cx="80842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ЧТО НОВОГО ВЫ УЗНАЛИ СЕГОДНЯ?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Сможете ли вы применить эти знания в жизни?</a:t>
            </a:r>
          </a:p>
          <a:p>
            <a:pPr algn="ctr"/>
            <a:r>
              <a:rPr lang="ru-RU" sz="2800" dirty="0"/>
              <a:t>Что можете внедрить уже сегодня?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33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664" y="0"/>
            <a:ext cx="10657184" cy="6891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494" y="2968529"/>
            <a:ext cx="2516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ЗДОРОВЫЙ</a:t>
            </a:r>
          </a:p>
          <a:p>
            <a:pPr algn="ctr"/>
            <a:r>
              <a:rPr lang="ru-RU" sz="2800" b="1" dirty="0"/>
              <a:t> ОБРАЗ ЖИЗНИ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83671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ГИГИЕНА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232" y="3412417"/>
            <a:ext cx="11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ПИТАНИЕ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587727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ПРИВЫЧКИ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341241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ПРИВЫЧКИ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1412776"/>
            <a:ext cx="223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АКТИВНОСТЬ, СПОРТ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9617" y="1732166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РЕЖИМ ДНЯ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8062" y="490603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2366" y="474273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8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142" y="26985"/>
            <a:ext cx="6347713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Таблица ЗОЖ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40133"/>
              </p:ext>
            </p:extLst>
          </p:nvPr>
        </p:nvGraphicFramePr>
        <p:xfrm>
          <a:off x="269773" y="548680"/>
          <a:ext cx="8604450" cy="547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0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0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4098">
                <a:tc>
                  <a:txBody>
                    <a:bodyPr/>
                    <a:lstStyle/>
                    <a:p>
                      <a:r>
                        <a:rPr lang="ru-RU" dirty="0"/>
                        <a:t>ГИГИЕНА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Привычки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Активность/спорт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Режим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9670">
                <a:tc>
                  <a:txBody>
                    <a:bodyPr/>
                    <a:lstStyle/>
                    <a:p>
                      <a:r>
                        <a:rPr lang="ru-RU" dirty="0"/>
                        <a:t>Загадки:</a:t>
                      </a:r>
                    </a:p>
                    <a:p>
                      <a:r>
                        <a:rPr lang="ru-RU" dirty="0"/>
                        <a:t>Душ</a:t>
                      </a:r>
                    </a:p>
                    <a:p>
                      <a:r>
                        <a:rPr lang="ru-RU" dirty="0"/>
                        <a:t>Расчёска</a:t>
                      </a:r>
                    </a:p>
                    <a:p>
                      <a:r>
                        <a:rPr lang="ru-RU" dirty="0"/>
                        <a:t>Зубная паста</a:t>
                      </a:r>
                    </a:p>
                    <a:p>
                      <a:r>
                        <a:rPr lang="ru-RU" dirty="0"/>
                        <a:t>Носовой платок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Мыть руки</a:t>
                      </a:r>
                    </a:p>
                    <a:p>
                      <a:r>
                        <a:rPr lang="ru-RU" dirty="0"/>
                        <a:t>Маска в больнице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Сканворд-работа</a:t>
                      </a:r>
                      <a:r>
                        <a:rPr lang="ru-RU" baseline="0" dirty="0"/>
                        <a:t> в парах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Проекты:</a:t>
                      </a:r>
                    </a:p>
                    <a:p>
                      <a:r>
                        <a:rPr lang="ru-RU" dirty="0"/>
                        <a:t>Вода</a:t>
                      </a:r>
                    </a:p>
                    <a:p>
                      <a:r>
                        <a:rPr lang="ru-RU" dirty="0"/>
                        <a:t>Белки</a:t>
                      </a:r>
                    </a:p>
                    <a:p>
                      <a:r>
                        <a:rPr lang="ru-RU" dirty="0"/>
                        <a:t>Жиры</a:t>
                      </a:r>
                    </a:p>
                    <a:p>
                      <a:r>
                        <a:rPr lang="ru-RU" dirty="0"/>
                        <a:t>Углеводы</a:t>
                      </a:r>
                    </a:p>
                    <a:p>
                      <a:r>
                        <a:rPr lang="ru-RU" dirty="0"/>
                        <a:t>клетчатка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Верно/неверно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Картинки: </a:t>
                      </a:r>
                    </a:p>
                    <a:p>
                      <a:r>
                        <a:rPr lang="ru-RU" dirty="0"/>
                        <a:t>Зарядка</a:t>
                      </a:r>
                    </a:p>
                    <a:p>
                      <a:r>
                        <a:rPr lang="ru-RU" dirty="0"/>
                        <a:t>Лень</a:t>
                      </a:r>
                    </a:p>
                    <a:p>
                      <a:r>
                        <a:rPr lang="ru-RU" dirty="0"/>
                        <a:t>Грызть ногти</a:t>
                      </a:r>
                    </a:p>
                    <a:p>
                      <a:r>
                        <a:rPr lang="ru-RU" dirty="0"/>
                        <a:t>Уборка</a:t>
                      </a:r>
                    </a:p>
                    <a:p>
                      <a:r>
                        <a:rPr lang="ru-RU" dirty="0"/>
                        <a:t>Курить/алкоголь</a:t>
                      </a:r>
                    </a:p>
                    <a:p>
                      <a:r>
                        <a:rPr lang="ru-RU" dirty="0"/>
                        <a:t>Ругаться</a:t>
                      </a:r>
                    </a:p>
                    <a:p>
                      <a:r>
                        <a:rPr lang="ru-RU" dirty="0"/>
                        <a:t>Драться</a:t>
                      </a:r>
                    </a:p>
                    <a:p>
                      <a:r>
                        <a:rPr lang="ru-RU" dirty="0"/>
                        <a:t>Дружить</a:t>
                      </a:r>
                    </a:p>
                    <a:p>
                      <a:r>
                        <a:rPr lang="ru-RU" dirty="0"/>
                        <a:t>Сидеть</a:t>
                      </a:r>
                      <a:r>
                        <a:rPr lang="ru-RU" baseline="0" dirty="0"/>
                        <a:t> ровно</a:t>
                      </a:r>
                    </a:p>
                    <a:p>
                      <a:r>
                        <a:rPr lang="ru-RU" baseline="0" dirty="0"/>
                        <a:t>Телефон</a:t>
                      </a:r>
                    </a:p>
                    <a:p>
                      <a:r>
                        <a:rPr lang="ru-RU" baseline="0" dirty="0"/>
                        <a:t>книга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Зарядка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На видео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Составляем График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Самостоятельная работа: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Записать </a:t>
                      </a:r>
                      <a:r>
                        <a:rPr lang="ru-RU" baseline="0" dirty="0"/>
                        <a:t>пункты, добавить свои кружки и секции.</a:t>
                      </a:r>
                    </a:p>
                    <a:p>
                      <a:endParaRPr lang="ru-RU" baseline="0" dirty="0"/>
                    </a:p>
                    <a:p>
                      <a:r>
                        <a:rPr lang="ru-RU" baseline="0" dirty="0"/>
                        <a:t>Кто, что добавил?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nsportal.ru/sites/default/files/docpreview_image/2020/09/13/stsenariy_vneklassnogo_meropriyatiya_my_za_zdorovyy_obraz_zhizni.doc_imag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11" y="908720"/>
            <a:ext cx="6816143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1" y="188640"/>
            <a:ext cx="696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Найдите спрятанные фрукты и овощи!</a:t>
            </a:r>
          </a:p>
        </p:txBody>
      </p:sp>
    </p:spTree>
    <p:extLst>
      <p:ext uri="{BB962C8B-B14F-4D97-AF65-F5344CB8AC3E}">
        <p14:creationId xmlns:p14="http://schemas.microsoft.com/office/powerpoint/2010/main" val="11087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7D6BF6-6625-6E9C-086E-9E0F18544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67" b="52357"/>
          <a:stretch/>
        </p:blipFill>
        <p:spPr>
          <a:xfrm>
            <a:off x="3815408" y="2704794"/>
            <a:ext cx="5328592" cy="41532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7D6BF6-6625-6E9C-086E-9E0F18544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69" b="51445"/>
          <a:stretch/>
        </p:blipFill>
        <p:spPr>
          <a:xfrm>
            <a:off x="107504" y="116632"/>
            <a:ext cx="5720074" cy="35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 чего человек состоит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70%?</a:t>
            </a:r>
          </a:p>
        </p:txBody>
      </p:sp>
    </p:spTree>
    <p:extLst>
      <p:ext uri="{BB962C8B-B14F-4D97-AF65-F5344CB8AC3E}">
        <p14:creationId xmlns:p14="http://schemas.microsoft.com/office/powerpoint/2010/main" val="3393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/>
          <a:stretch/>
        </p:blipFill>
        <p:spPr>
          <a:xfrm>
            <a:off x="691596" y="404664"/>
            <a:ext cx="7560840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52" y="1176841"/>
            <a:ext cx="7994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Пища – строительный материал и энергия для жизни.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Что должно быть в нашем меню?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ПРАВИЛЬНАЯ ТАРЕЛКА:</a:t>
            </a:r>
          </a:p>
        </p:txBody>
      </p:sp>
    </p:spTree>
    <p:extLst>
      <p:ext uri="{BB962C8B-B14F-4D97-AF65-F5344CB8AC3E}">
        <p14:creationId xmlns:p14="http://schemas.microsoft.com/office/powerpoint/2010/main" val="1798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9" y="404664"/>
            <a:ext cx="855944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225</Words>
  <Application>Microsoft Office PowerPoint</Application>
  <PresentationFormat>Экран (4:3)</PresentationFormat>
  <Paragraphs>97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Урок-игра на тему: «Мы – за здоровый образ жизни»</vt:lpstr>
      <vt:lpstr>Отгадайте ребус!</vt:lpstr>
      <vt:lpstr>Таблица ЗОЖ</vt:lpstr>
      <vt:lpstr>Презентация PowerPoint</vt:lpstr>
      <vt:lpstr>Презентация PowerPoint</vt:lpstr>
      <vt:lpstr>Из чего человек состоит  на 70%?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Надежда Пронская</cp:lastModifiedBy>
  <cp:revision>18</cp:revision>
  <dcterms:created xsi:type="dcterms:W3CDTF">2024-05-05T17:26:04Z</dcterms:created>
  <dcterms:modified xsi:type="dcterms:W3CDTF">2024-07-30T13:46:46Z</dcterms:modified>
</cp:coreProperties>
</file>