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3197-8695-4F7F-BFB5-31C4981764E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ED50-8148-4AAD-818C-42ECC31C0B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490008"/>
            <a:ext cx="763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 развития речи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теме: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9600" dirty="0" smtClean="0">
                <a:solidFill>
                  <a:srgbClr val="00B050"/>
                </a:solidFill>
              </a:rPr>
              <a:t>«</a:t>
            </a:r>
            <a:r>
              <a:rPr lang="ru-RU" sz="9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Лес»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 smtClean="0"/>
              <a:t>В. А. Воронина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Temp\Rar$DRa1960.21148\IMG_3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760"/>
            <a:ext cx="9144000" cy="5224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Temp\Rar$DRa1960.21743\IMG_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4104"/>
            <a:ext cx="9144000" cy="522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Temp\Rar$DRa1960.22682\IMG_3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011"/>
            <a:ext cx="9144000" cy="5203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AppData\Local\Temp\Rar$DRa1960.23203\IMG_3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373"/>
            <a:ext cx="9144000" cy="520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AppData\Local\Temp\Rar$DRa1960.24334\IMG_3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373"/>
            <a:ext cx="9144000" cy="520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AppData\Local\Temp\Rar$DRa1960.24861\IMG_3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9511"/>
            <a:ext cx="9144000" cy="5158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AppData\Local\Temp\Rar$DRa1960.25395\IMG_3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1272"/>
            <a:ext cx="9144000" cy="519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AppData\Local\Temp\Rar$DRa1960.33984\IMG_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373"/>
            <a:ext cx="9144000" cy="520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AppData\Local\Temp\Rar$DRa1960.37929\IMG_3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643"/>
            <a:ext cx="9144000" cy="519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AppData\Local\Temp\Rar$DRa1960.39599\IMG_3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3894"/>
            <a:ext cx="9144000" cy="519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Ra1960.14560\IMG_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79" y="764704"/>
            <a:ext cx="9144000" cy="519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AppData\Local\Temp\Rar$DRa1960.41935\IMG_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4373"/>
            <a:ext cx="9144000" cy="520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AppData\Local\Temp\Rar$DRa1960.42610\IMG_3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2584"/>
            <a:ext cx="9144000" cy="519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AppData\Local\Temp\Rar$DRa1960.43259\IMG_3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960"/>
            <a:ext cx="9144000" cy="519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AppData\Local\Temp\Rar$DRa1960.43960\IMG_3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693"/>
            <a:ext cx="9144000" cy="5206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AppData\Local\Temp\Rar$DRa1960.44691\IMG_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411"/>
            <a:ext cx="9144000" cy="521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AppData\Local\Temp\Rar$DRa1960.47648\IMG_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1272"/>
            <a:ext cx="9144000" cy="519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AppData\Local\Temp\Rar$DRa1960.48176\IMG_3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960"/>
            <a:ext cx="9144000" cy="519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AppData\Local\Temp\Rar$DRa1960.48828\IMG_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921"/>
            <a:ext cx="9144000" cy="516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AppData\Local\Temp\Rar$DRa1960.064\IMG_3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960"/>
            <a:ext cx="9144000" cy="519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AppData\Local\Temp\Rar$DRa1960.812\IMG_3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510"/>
            <a:ext cx="9144000" cy="518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Ra1960.15419\IMG_3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957"/>
            <a:ext cx="9144000" cy="519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Рефлексия</a:t>
            </a:r>
          </a:p>
          <a:p>
            <a:pPr algn="ctr"/>
            <a:endParaRPr lang="ru-RU" sz="4400" dirty="0" smtClean="0"/>
          </a:p>
          <a:p>
            <a:pPr marL="342900" indent="-342900" algn="ctr"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Понравилось ли тебе занятие?</a:t>
            </a:r>
          </a:p>
          <a:p>
            <a:pPr marL="342900" indent="-342900" algn="ctr"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Какое открытие ты для себя сделал?</a:t>
            </a:r>
          </a:p>
          <a:p>
            <a:pPr marL="342900" indent="-342900" algn="ctr">
              <a:buAutoNum type="arabicPeriod"/>
            </a:pPr>
            <a:r>
              <a:rPr lang="ru-RU" sz="4400" dirty="0" smtClean="0">
                <a:solidFill>
                  <a:srgbClr val="FF0000"/>
                </a:solidFill>
              </a:rPr>
              <a:t>Захотелось ли тебе погулять в лесу?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Ra1960.15986\IMG_3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8217"/>
            <a:ext cx="9144000" cy="516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Ra1960.17481\IMG_3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8217"/>
            <a:ext cx="9144000" cy="516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Rar$DRa1960.18189\IMG_3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052"/>
            <a:ext cx="9144000" cy="521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Ra1960.19415\IMG_3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510"/>
            <a:ext cx="9144000" cy="518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Rar$DRa1960.19992\IMG_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879789"/>
            <a:ext cx="9144000" cy="514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AppData\Local\Temp\Rar$DRa1960.20543\IMG_3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5202"/>
            <a:ext cx="9144000" cy="518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</Words>
  <Application>Microsoft Office PowerPoint</Application>
  <PresentationFormat>Экран (4:3)</PresentationFormat>
  <Paragraphs>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Воронина Валентина Алексеевна</cp:lastModifiedBy>
  <cp:revision>6</cp:revision>
  <dcterms:created xsi:type="dcterms:W3CDTF">2024-07-04T13:17:22Z</dcterms:created>
  <dcterms:modified xsi:type="dcterms:W3CDTF">2024-07-17T09:05:03Z</dcterms:modified>
</cp:coreProperties>
</file>