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59" r:id="rId6"/>
    <p:sldId id="260" r:id="rId7"/>
    <p:sldId id="261" r:id="rId8"/>
    <p:sldId id="262" r:id="rId9"/>
    <p:sldId id="263" r:id="rId10"/>
    <p:sldId id="268" r:id="rId11"/>
    <p:sldId id="271" r:id="rId12"/>
    <p:sldId id="270" r:id="rId13"/>
    <p:sldId id="264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32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25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77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422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969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446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73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23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77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7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40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42D67-E377-49B7-88EF-F2557AD8542C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A897DB-E991-4B15-B091-A845F6AD32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201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file:///E:\problem?id=393942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ile:///E:\problem?id=393954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ile:///E:\problem?id=394303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1213" y="1122363"/>
            <a:ext cx="9566787" cy="3774102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</a:t>
            </a:r>
            <a:r>
              <a:rPr lang="en-US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ru-RU" sz="7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первых членов арифметической прогрессии</a:t>
            </a:r>
            <a:endParaRPr lang="ru-RU" sz="7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64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2117" y="265314"/>
            <a:ext cx="11021960" cy="6228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Историческая справка: «Назад, в историю!».</a:t>
            </a:r>
            <a:endParaRPr lang="ru-RU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24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формулой суммы n-первых членов арифметической прогрессии был связан эпизод из жизни немецкого математика Карла Фридриха Гаусса (1777-1855). Когда ему было 9 лет, учитель, занятый проверкой учеников других классов, задал на уроке следующую задачу: «Сосчитать сумму натуральных чисел от 1 до 100 включительно», надеясь, что это займёт много времени. Каково же было удивление учителя, когда один из учеников (это был Гаусс) через минуту воскликнул : «Я уже решил…»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Большинство учеников после долгих вычислений получили неверный результат. В тетради Гаусса было написано одно число и притом верное. Маленький Гаусс сразу сообразил, что 1+100=101, 2+99=101 и т.д. И таких чисел будет 50. Осталось умножить 101 на 50, что он сделал в уме. Изумленный учитель понял, что это самый способный ученик в его практике. В дальнейшем Гаусс сделал много замечательных открытий. Его даже называли «царём математики». )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ru-RU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50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073" y="304800"/>
            <a:ext cx="9274773" cy="616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52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715" y="555291"/>
            <a:ext cx="10461523" cy="5736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выложил плитку следующим образом: в первом ряду – 3 плитки, во втором – 5 плиток и т. Д., увеличивая каждый ряд на 2 плитки. Сколько плиток понадобиться для семи рядов?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2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 16 дней Карл украл у Клары 472 коралла. Каждый день он крал на три коралла больше, чем в предыдущий день. Сколько кораллов Карл украл в последний день?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5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4335" y="117987"/>
            <a:ext cx="7639665" cy="4887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РЕФЛЕКСИЯ: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ЗАПОМНИЛ, ЧТО………..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ПОНЯЛ, ЧТО………..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МНЕ НА УРОКЕ ………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ОЦЕНИТЕ СВОЮ АКТИВНОСТЬ НА </a:t>
            </a: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УРОКЕ 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ПО ШКАЛЕ ОТ                   0 до 5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3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2490" y="966870"/>
            <a:ext cx="8406581" cy="590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урок хочу закончить словами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Л.Н.Толстого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«Знание только тогда знание, когда оно приобретено усилиями своей мысли, а не памятью</a:t>
            </a:r>
            <a:r>
              <a:rPr lang="ru-RU" sz="3600" dirty="0" smtClean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 smtClean="0">
              <a:solidFill>
                <a:schemeClr val="accent6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smtClean="0">
                <a:solidFill>
                  <a:srgbClr val="FF0000"/>
                </a:solidFill>
              </a:rPr>
              <a:t>                СПАСИБО </a:t>
            </a:r>
            <a:r>
              <a:rPr lang="ru-RU" sz="3600" dirty="0">
                <a:solidFill>
                  <a:srgbClr val="FF0000"/>
                </a:solidFill>
              </a:rPr>
              <a:t>ЗА УРОК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42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1895247"/>
            <a:ext cx="6096000" cy="83343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6414" y="746563"/>
            <a:ext cx="10117392" cy="5378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ru-RU" sz="28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Считать несчастным тот день или тот час, в который ты не усвоил ничего нового, ничего не прибавил к своему образованию»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ru-RU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r">
              <a:lnSpc>
                <a:spcPct val="200000"/>
              </a:lnSpc>
              <a:spcAft>
                <a:spcPts val="800"/>
              </a:spcAft>
            </a:pPr>
            <a:r>
              <a:rPr lang="ru-RU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Ян </a:t>
            </a:r>
            <a:r>
              <a:rPr lang="ru-RU" sz="3200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Амос</a:t>
            </a:r>
            <a:r>
              <a:rPr lang="ru-RU" sz="3200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Коменский</a:t>
            </a:r>
            <a:endParaRPr lang="ru-RU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21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0103" y="162721"/>
            <a:ext cx="10903973" cy="653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урока:  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Вывести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формулу суммы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первых членов арифметической прогрессии; </a:t>
            </a:r>
            <a:r>
              <a:rPr lang="en-US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формировать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умения применять формулу при решении задач.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Панируемые результаты: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Предметные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познакомить учащихся с выводом формулы суммы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первых членов арифметической прогрессии; выработать навыки применения формулы суммы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первых членов арифметической прогрессии при решении практических задач.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Личностные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развивать творческую и мыслительную деятельность учащихся на уроке посредством анализа; вывода; интеллектуальные качества личности, как самостоятельность.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i="1" dirty="0" err="1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Метапредметные</a:t>
            </a:r>
            <a:r>
              <a:rPr lang="ru-RU" sz="2400" i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самостоятельно создавать алгоритмы    деятельности при решении проблем творческого и поискового характера; выбирать наиболее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эффективные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способы решения задач в зависимости от конкретных условий; уметь осуществлять самоконтроль. Ставить цель и оценивать результат собственной деятельности.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92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781" y="82253"/>
            <a:ext cx="11405420" cy="6079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1.Являются ли арифметическими прогрессиями следующие последовательности чисел: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 1; 2; 3; 4; ………..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б). 10; 13; 16; 19; ……..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5; 5; 5; …..                                      ПОЧЕМУ?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Найти 5-ый член числовой последовательности заданной формулой 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b="1" i="1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5n + 7 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Найти 4-ый член числовой последовательности заданной формулой   </a:t>
            </a:r>
            <a:r>
              <a:rPr lang="ru-RU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2400" b="1" i="1" baseline="-25000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3 – 4n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 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4.Чему  равна  разность арифметической  прогрессии:      1; 4; 7; …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Продолжите  арифметическую прогрессию: 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31,34…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 Дана арифметическая прогрессия:  3; 7; 11; … </a:t>
            </a:r>
            <a:r>
              <a:rPr lang="ru-RU" sz="24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Найти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       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   а</a:t>
            </a:r>
            <a:r>
              <a:rPr lang="ru-RU" sz="2400" b="1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21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11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1019" y="461340"/>
            <a:ext cx="90456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14 № </a:t>
            </a:r>
            <a:r>
              <a:rPr kumimoji="0" lang="ru-RU" altLang="ru-RU" sz="1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393942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98167" y="1290678"/>
            <a:ext cx="10844904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Бригада маляров красит забор длиной 240 метров, ежедневно увеличивая норму покраски на одно и то же число метров. Известно, что за первый и последний день в сумме бригада покрасила 60 метров забора. Определите, сколько дней бригада маляров красила весь забор.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 descr="https://loftecomarket.ru/wp-content/uploads/3/7/3/3731f6caf03eeea4e9b1388d18b3929d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8121" y="3385625"/>
            <a:ext cx="3822700" cy="266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58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tatic.daru-dar.org/s1024/01/01/4b/0c/4b0c87a8189285907fc1f5a1ea3205444b10cea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0605" y="3957484"/>
            <a:ext cx="3351059" cy="253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952567" y="764466"/>
            <a:ext cx="455004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14 № </a:t>
            </a:r>
            <a:r>
              <a:rPr kumimoji="0" lang="ru-RU" altLang="ru-RU" sz="1800" b="1" i="0" u="sng" strike="noStrike" cap="none" normalizeH="0" baseline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393954</a:t>
            </a:r>
            <a:r>
              <a:rPr kumimoji="0" lang="ru-RU" altLang="ru-RU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63562" y="1285659"/>
            <a:ext cx="9045678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Вере надо подписать 640 открыток. Ежедневно она подписывает на одно и то же количество открыток больше по сравнению с предыдущим днем. Известно, что за первый день Вера подписала 10 открыток. Определите, сколько открыток было подписано за четвертый день, если вся работа была выполнена за 16 дней.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88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https://st1.stblizko.ru/images/product/559/058/499_original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7226" y="329381"/>
            <a:ext cx="2342049" cy="2512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539613" y="459994"/>
            <a:ext cx="375592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 14 № </a:t>
            </a:r>
            <a:r>
              <a:rPr kumimoji="0" lang="ru-RU" altLang="ru-RU" sz="18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394303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717755" y="2399513"/>
            <a:ext cx="9999405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Хозяин договорился с рабочими, что они выкопают ему колодец на следующих условиях: за первый метр он заплатит им 4200 рублей, а за каждый следующий метр  — на 1300 рублей больше, чем за предыдущий. Сколько рублей хозяин должен будет заплатить рабочим, если они выкопают колодец глубиной 11 метров?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0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6077" y="825911"/>
            <a:ext cx="10461523" cy="5863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ЗАДАЧА: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Найти сумму чисел от 1 до 100 .</a:t>
            </a:r>
            <a:endParaRPr lang="ru-RU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32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+ 2 + 3+ ……..98 + 99 + 100</a:t>
            </a:r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200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Задача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 не проста,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Как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сделать, чтобы быстро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От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 и до ста сложить в уме все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4400" dirty="0" smtClean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Кто </a:t>
            </a:r>
            <a:r>
              <a:rPr lang="ru-RU" sz="4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даст быстрый ответ?</a:t>
            </a:r>
            <a:endParaRPr lang="ru-RU" sz="4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29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124" y="453202"/>
            <a:ext cx="10638504" cy="6855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Пять первых связок рассмотри,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Найдешь к решению ключи.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Давным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давно сказал один мудрец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прежде надо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Связать начало и конец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численного ряда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=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 2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+ 3  +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…….. + 98 + 99 +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100                   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4800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ru-RU" sz="4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 100 + 99   + 98 + …..  + 3    + 2   +   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2S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101 * 100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 (101 * 100 ) : 2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= 5050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2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590</Words>
  <Application>Microsoft Office PowerPoint</Application>
  <PresentationFormat>Широкоэкранный</PresentationFormat>
  <Paragraphs>74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Helvetica</vt:lpstr>
      <vt:lpstr>Symbol</vt:lpstr>
      <vt:lpstr>Times New Roman</vt:lpstr>
      <vt:lpstr>Тема Office</vt:lpstr>
      <vt:lpstr>          Сумма n первых членов арифметической прогрессии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Сумма n первых членов арифметической прогрессии</dc:title>
  <dc:creator>Галина Ивановна</dc:creator>
  <cp:lastModifiedBy>Галина Ивановна</cp:lastModifiedBy>
  <cp:revision>25</cp:revision>
  <dcterms:created xsi:type="dcterms:W3CDTF">2024-02-19T04:13:45Z</dcterms:created>
  <dcterms:modified xsi:type="dcterms:W3CDTF">2024-02-25T09:59:30Z</dcterms:modified>
</cp:coreProperties>
</file>