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09" r:id="rId5"/>
    <p:sldMasterId id="2147483734" r:id="rId6"/>
  </p:sldMasterIdLst>
  <p:notesMasterIdLst>
    <p:notesMasterId r:id="rId40"/>
  </p:notesMasterIdLst>
  <p:sldIdLst>
    <p:sldId id="311" r:id="rId7"/>
    <p:sldId id="312" r:id="rId8"/>
    <p:sldId id="310" r:id="rId9"/>
    <p:sldId id="281" r:id="rId10"/>
    <p:sldId id="289" r:id="rId11"/>
    <p:sldId id="286" r:id="rId12"/>
    <p:sldId id="267" r:id="rId13"/>
    <p:sldId id="276" r:id="rId14"/>
    <p:sldId id="269" r:id="rId15"/>
    <p:sldId id="273" r:id="rId16"/>
    <p:sldId id="271" r:id="rId17"/>
    <p:sldId id="272" r:id="rId18"/>
    <p:sldId id="268" r:id="rId19"/>
    <p:sldId id="274" r:id="rId20"/>
    <p:sldId id="279" r:id="rId21"/>
    <p:sldId id="280" r:id="rId22"/>
    <p:sldId id="303" r:id="rId23"/>
    <p:sldId id="302" r:id="rId24"/>
    <p:sldId id="293" r:id="rId25"/>
    <p:sldId id="294" r:id="rId26"/>
    <p:sldId id="306" r:id="rId27"/>
    <p:sldId id="307" r:id="rId28"/>
    <p:sldId id="297" r:id="rId29"/>
    <p:sldId id="298" r:id="rId30"/>
    <p:sldId id="322" r:id="rId31"/>
    <p:sldId id="308" r:id="rId32"/>
    <p:sldId id="313" r:id="rId33"/>
    <p:sldId id="309" r:id="rId34"/>
    <p:sldId id="314" r:id="rId35"/>
    <p:sldId id="300" r:id="rId36"/>
    <p:sldId id="278" r:id="rId37"/>
    <p:sldId id="277" r:id="rId38"/>
    <p:sldId id="261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5EE54-F854-457A-B448-02DAF8A49DC1}" type="datetimeFigureOut">
              <a:rPr lang="ru-RU" smtClean="0"/>
              <a:t>09.06.2024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0065D-6EC8-4832-942C-2F40011BD9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446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0065D-6EC8-4832-942C-2F40011BD9E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08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jpe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4.jpe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jpe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jpe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jpe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4.jpe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jpe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jpe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jpe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4.jpe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/>
              <a:t>09.06.2024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068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/>
              <a:t>09.06.2024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4462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6EFE7652-5D3C-4E76-956A-5C108AF2F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000" y="1152000"/>
            <a:ext cx="5436000" cy="49716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="" xmlns:a16="http://schemas.microsoft.com/office/drawing/2014/main" id="{F7241BE8-1C3F-4074-B703-40E3D22E0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000" y="1152000"/>
            <a:ext cx="5436000" cy="49716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 7">
            <a:extLst>
              <a:ext uri="{FF2B5EF4-FFF2-40B4-BE49-F238E27FC236}">
                <a16:creationId xmlns="" xmlns:a16="http://schemas.microsoft.com/office/drawing/2014/main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BD416813-3E60-4653-A135-B4C7565F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EEB273D2-D2A6-496D-9FCE-260B311FE5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237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01575C44-D05C-4272-B7EC-339F8BD8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152000"/>
            <a:ext cx="5436000" cy="324000"/>
          </a:xfrm>
        </p:spPr>
        <p:txBody>
          <a:bodyPr rtlCol="0"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="" xmlns:a16="http://schemas.microsoft.com/office/drawing/2014/main" id="{93C2DB9F-9247-4D82-830C-8822B5AF8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000" y="1656000"/>
            <a:ext cx="5436000" cy="44676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>
            <a:extLst>
              <a:ext uri="{FF2B5EF4-FFF2-40B4-BE49-F238E27FC236}">
                <a16:creationId xmlns="" xmlns:a16="http://schemas.microsoft.com/office/drawing/2014/main" id="{63C0A9D2-98E8-4624-9AB0-A2A7650D5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000" y="1152000"/>
            <a:ext cx="5436000" cy="324000"/>
          </a:xfrm>
        </p:spPr>
        <p:txBody>
          <a:bodyPr rtlCol="0"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>
            <a:extLst>
              <a:ext uri="{FF2B5EF4-FFF2-40B4-BE49-F238E27FC236}">
                <a16:creationId xmlns="" xmlns:a16="http://schemas.microsoft.com/office/drawing/2014/main" id="{BBF8E713-2787-430F-AA6B-FBE07D398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000" y="1656000"/>
            <a:ext cx="5436000" cy="44676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="" xmlns:a16="http://schemas.microsoft.com/office/drawing/2014/main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1E6B153F-0DEE-45E5-AE4C-AE56B12F2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963E8DDB-4E24-4C76-921A-832D7F227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044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B74FA86-929E-41E0-A1F4-EA7E88324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29282ED-535F-4295-BBFB-605B648EF7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419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F3E6899-E083-438F-91B6-DF1F3D4EE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822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988" y="2616451"/>
            <a:ext cx="7285011" cy="3508487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>
            <a:extLst>
              <a:ext uri="{FF2B5EF4-FFF2-40B4-BE49-F238E27FC236}">
                <a16:creationId xmlns=""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960000"/>
            <a:ext cx="34200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Нижний колонтитул 7">
            <a:extLst>
              <a:ext uri="{FF2B5EF4-FFF2-40B4-BE49-F238E27FC236}">
                <a16:creationId xmlns="" xmlns:a16="http://schemas.microsoft.com/office/drawing/2014/main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3600000" cy="3400227"/>
          </a:xfrm>
        </p:spPr>
        <p:txBody>
          <a:bodyPr lIns="180000" tIns="0" bIns="180000"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724B3385-34E2-429B-A1DA-8826DAEAE2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941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60000">
            <a:off x="4139999" y="359999"/>
            <a:ext cx="7692000" cy="576493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59998"/>
            <a:ext cx="3600000" cy="3400228"/>
          </a:xfrm>
        </p:spPr>
        <p:txBody>
          <a:bodyPr lIns="180000" tIns="0" bIns="180000"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 7">
            <a:extLst>
              <a:ext uri="{FF2B5EF4-FFF2-40B4-BE49-F238E27FC236}">
                <a16:creationId xmlns="" xmlns:a16="http://schemas.microsoft.com/office/drawing/2014/main" id="{6902A1F4-BF96-48B0-BB35-FD94F947F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1C6C54E-03AD-4F71-A9A4-2CA9E49A8F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7" name="Текст 3">
            <a:extLst>
              <a:ext uri="{FF2B5EF4-FFF2-40B4-BE49-F238E27FC236}">
                <a16:creationId xmlns="" xmlns:a16="http://schemas.microsoft.com/office/drawing/2014/main" id="{C4287AA5-A49B-4933-8692-85C3718EC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960000"/>
            <a:ext cx="34200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346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/>
              <a:t>09.06.2024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5225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847B2-541A-4C12-B388-F04893E2C3B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DDF03-8C23-42A6-BB42-B5927ACB081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29376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47370-AA64-420B-A79D-2C1760C33B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D20C7-B17A-4DC5-B5D1-9ABABA8F8B1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18984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A9B4F-AFDD-47C6-84DB-EFD493E0B3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136DD-FB50-47EB-AE65-6FED28004AD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98572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F2AD0-E296-4E28-8328-C36F9C0C65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B5DA2-9082-4245-84C4-4AAABA2E27D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63534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4B1E0-FED3-43C1-97E8-6CC0C07E66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9AAFB-1B41-4C3C-B6F7-9511E5B8F55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63285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B4C72-A7C6-4017-AC3B-6FF5F5232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86836-7A1C-4BB9-A404-CCE0D515469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89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436AA-ACA6-43AC-9472-BD33221BC5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7B6FC-1CE5-4731-BD71-BB45887571B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42642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BACCA-B17B-4D71-836C-F7A3CC61A8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23BDD-D1C0-46BE-90B3-ED94AC2E4FA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9404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/>
              <a:t>09.06.2024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694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A8659-3213-4D44-AD14-FFD891119F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CCFB1-D9F4-4D8E-A3B9-19D920265E7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11774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E9EDE-8C87-4494-BB54-25DE489221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DA18B-F28C-42C8-BB3E-94C9CD21DC9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63638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7921-27F3-4E10-915B-236DC316F4C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DC6BB-D41A-47B9-8421-42A1BB5CA62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6675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3 x 2 в форме квадр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D2A0306E-65CC-41FF-99C0-8F6096AB16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124076" y="1685926"/>
            <a:ext cx="8268662" cy="2712406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60000">
            <a:off x="2672464" y="1535317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="" xmlns:a16="http://schemas.microsoft.com/office/drawing/2014/main" id="{65C612AD-FBA1-454E-BFE9-1D962E4384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08000" y="11520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2" name="Рисунок 11" descr="Изображение">
            <a:extLst>
              <a:ext uri="{FF2B5EF4-FFF2-40B4-BE49-F238E27FC236}">
                <a16:creationId xmlns="" xmlns:a16="http://schemas.microsoft.com/office/drawing/2014/main" id="{34D78DEA-9C8F-42C7-8C72-D227AEB8E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60000">
            <a:off x="7557600" y="1260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="" xmlns:a16="http://schemas.microsoft.com/office/drawing/2014/main" id="{26C292D9-5314-4E24-842E-DC03661C19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60000">
            <a:off x="2474400" y="38016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0" name="Рисунок 19" descr="Изображение">
            <a:extLst>
              <a:ext uri="{FF2B5EF4-FFF2-40B4-BE49-F238E27FC236}">
                <a16:creationId xmlns="" xmlns:a16="http://schemas.microsoft.com/office/drawing/2014/main" id="{66813228-72AE-48CE-97F8-BAB1233049B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908000" y="36936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2" name="Рисунок 21" descr="Изображение">
            <a:extLst>
              <a:ext uri="{FF2B5EF4-FFF2-40B4-BE49-F238E27FC236}">
                <a16:creationId xmlns="" xmlns:a16="http://schemas.microsoft.com/office/drawing/2014/main" id="{65670B08-02C8-4197-9D52-F827F04ECE5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-60000">
            <a:off x="7449600" y="36936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BB5448B9-8772-480C-A1E8-470F495CE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grpSp>
        <p:nvGrpSpPr>
          <p:cNvPr id="14" name="Группа 13" descr="Изображение персонажа робота">
            <a:extLst>
              <a:ext uri="{FF2B5EF4-FFF2-40B4-BE49-F238E27FC236}">
                <a16:creationId xmlns="" xmlns:a16="http://schemas.microsoft.com/office/drawing/2014/main" id="{F1206B69-776B-47FC-9D73-C53F9F3F11D8}"/>
              </a:ext>
            </a:extLst>
          </p:cNvPr>
          <p:cNvGrpSpPr/>
          <p:nvPr userDrawn="1"/>
        </p:nvGrpSpPr>
        <p:grpSpPr>
          <a:xfrm flipH="1">
            <a:off x="10144515" y="4347920"/>
            <a:ext cx="1476948" cy="1721680"/>
            <a:chOff x="10286952" y="3766530"/>
            <a:chExt cx="1476948" cy="1721680"/>
          </a:xfrm>
        </p:grpSpPr>
        <p:pic>
          <p:nvPicPr>
            <p:cNvPr id="8" name="Рисунок 7" descr="Изображение грибка&#10;&#10;Описание создано с очень высокой степенью достоверности">
              <a:extLst>
                <a:ext uri="{FF2B5EF4-FFF2-40B4-BE49-F238E27FC236}">
                  <a16:creationId xmlns="" xmlns:a16="http://schemas.microsoft.com/office/drawing/2014/main" id="{F5BE09B7-6379-4578-866E-190F75E85F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15" name="Рисунок 14" descr="Изображение грибка&#10;&#10;Описание создано с очень высокой степенью достоверности">
              <a:extLst>
                <a:ext uri="{FF2B5EF4-FFF2-40B4-BE49-F238E27FC236}">
                  <a16:creationId xmlns="" xmlns:a16="http://schemas.microsoft.com/office/drawing/2014/main" id="{7941C8E0-25CD-41F7-9CA6-9AA83A6052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16" name="Двенадцатиугольник 15">
              <a:extLst>
                <a:ext uri="{FF2B5EF4-FFF2-40B4-BE49-F238E27FC236}">
                  <a16:creationId xmlns="" xmlns:a16="http://schemas.microsoft.com/office/drawing/2014/main" id="{BE77CB7D-0052-4F23-97D0-D3210A1BB473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" name="Прямоугольник 16">
              <a:extLst>
                <a:ext uri="{FF2B5EF4-FFF2-40B4-BE49-F238E27FC236}">
                  <a16:creationId xmlns="" xmlns:a16="http://schemas.microsoft.com/office/drawing/2014/main" id="{BEFB4E1F-2C66-4416-B1A3-725E330CF3CD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 18">
              <a:extLst>
                <a:ext uri="{FF2B5EF4-FFF2-40B4-BE49-F238E27FC236}">
                  <a16:creationId xmlns="" xmlns:a16="http://schemas.microsoft.com/office/drawing/2014/main" id="{E486D9C8-3479-4ED0-8B4E-44F0E5A9082A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1" name="Прямоугольник 20">
              <a:extLst>
                <a:ext uri="{FF2B5EF4-FFF2-40B4-BE49-F238E27FC236}">
                  <a16:creationId xmlns="" xmlns:a16="http://schemas.microsoft.com/office/drawing/2014/main" id="{9CB9D8C1-6317-4E50-B959-EBED05A66EA0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" name="Равнобедренный треугольник 8">
              <a:extLst>
                <a:ext uri="{FF2B5EF4-FFF2-40B4-BE49-F238E27FC236}">
                  <a16:creationId xmlns="" xmlns:a16="http://schemas.microsoft.com/office/drawing/2014/main" id="{97CB8686-3B36-4920-B735-E7403030680E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" name="Пятиугольник 22">
              <a:extLst>
                <a:ext uri="{FF2B5EF4-FFF2-40B4-BE49-F238E27FC236}">
                  <a16:creationId xmlns="" xmlns:a16="http://schemas.microsoft.com/office/drawing/2014/main" id="{77A7348F-13FD-4C76-A14D-EA4F9692B8A0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4" name="Пятиугольник 23">
              <a:extLst>
                <a:ext uri="{FF2B5EF4-FFF2-40B4-BE49-F238E27FC236}">
                  <a16:creationId xmlns="" xmlns:a16="http://schemas.microsoft.com/office/drawing/2014/main" id="{99C699EC-BB82-4B01-B0C4-28A233ED7D2F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pic>
        <p:nvPicPr>
          <p:cNvPr id="28" name="Рисунок 27">
            <a:extLst>
              <a:ext uri="{FF2B5EF4-FFF2-40B4-BE49-F238E27FC236}">
                <a16:creationId xmlns="" xmlns:a16="http://schemas.microsoft.com/office/drawing/2014/main" id="{76152BD3-9DF1-4063-BDCF-DEBF7375DB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80937" flipV="1">
            <a:off x="1591687" y="1298221"/>
            <a:ext cx="451331" cy="413309"/>
          </a:xfrm>
          <a:prstGeom prst="pentagon">
            <a:avLst/>
          </a:prstGeom>
        </p:spPr>
      </p:pic>
      <p:pic>
        <p:nvPicPr>
          <p:cNvPr id="29" name="Рисунок 28">
            <a:extLst>
              <a:ext uri="{FF2B5EF4-FFF2-40B4-BE49-F238E27FC236}">
                <a16:creationId xmlns="" xmlns:a16="http://schemas.microsoft.com/office/drawing/2014/main" id="{4521A208-FF1A-4AA9-8985-C470D9942B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49294" flipV="1">
            <a:off x="1302011" y="1313056"/>
            <a:ext cx="188675" cy="172780"/>
          </a:xfrm>
          <a:prstGeom prst="pentagon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1CC4956A-1DC0-4611-B1FC-BF8B488BAE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74557" flipV="1">
            <a:off x="1552535" y="1044809"/>
            <a:ext cx="67506" cy="61819"/>
          </a:xfrm>
          <a:prstGeom prst="pentagon">
            <a:avLst/>
          </a:prstGeom>
        </p:spPr>
      </p:pic>
      <p:sp>
        <p:nvSpPr>
          <p:cNvPr id="31" name="Номер слайда 30">
            <a:extLst>
              <a:ext uri="{FF2B5EF4-FFF2-40B4-BE49-F238E27FC236}">
                <a16:creationId xmlns="" xmlns:a16="http://schemas.microsoft.com/office/drawing/2014/main" id="{85679F11-C96A-449B-A1C3-4B3671408E0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89" name="Группа 88" descr="Подарки">
            <a:extLst>
              <a:ext uri="{FF2B5EF4-FFF2-40B4-BE49-F238E27FC236}">
                <a16:creationId xmlns="" xmlns:a16="http://schemas.microsoft.com/office/drawing/2014/main" id="{16914907-3B6F-4858-A273-AF7223678719}"/>
              </a:ext>
            </a:extLst>
          </p:cNvPr>
          <p:cNvGrpSpPr/>
          <p:nvPr userDrawn="1"/>
        </p:nvGrpSpPr>
        <p:grpSpPr>
          <a:xfrm rot="21101472">
            <a:off x="252551" y="4813506"/>
            <a:ext cx="1873256" cy="1257284"/>
            <a:chOff x="338584" y="5317634"/>
            <a:chExt cx="1873256" cy="1257284"/>
          </a:xfrm>
        </p:grpSpPr>
        <p:grpSp>
          <p:nvGrpSpPr>
            <p:cNvPr id="90" name="Группа 89" descr="Подарки">
              <a:extLst>
                <a:ext uri="{FF2B5EF4-FFF2-40B4-BE49-F238E27FC236}">
                  <a16:creationId xmlns="" xmlns:a16="http://schemas.microsoft.com/office/drawing/2014/main" id="{E98560CB-9BEB-423A-9CF3-C18268D08F1C}"/>
                </a:ext>
              </a:extLst>
            </p:cNvPr>
            <p:cNvGrpSpPr/>
            <p:nvPr userDrawn="1"/>
          </p:nvGrpSpPr>
          <p:grpSpPr>
            <a:xfrm>
              <a:off x="687290" y="5612349"/>
              <a:ext cx="1208978" cy="858962"/>
              <a:chOff x="504257" y="4724401"/>
              <a:chExt cx="1781049" cy="1265410"/>
            </a:xfrm>
          </p:grpSpPr>
          <p:pic>
            <p:nvPicPr>
              <p:cNvPr id="100" name="Рисунок 99">
                <a:extLst>
                  <a:ext uri="{FF2B5EF4-FFF2-40B4-BE49-F238E27FC236}">
                    <a16:creationId xmlns="" xmlns:a16="http://schemas.microsoft.com/office/drawing/2014/main" id="{70789F79-C8FA-42D5-88FD-0BA13CE0DB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257" y="4793661"/>
                <a:ext cx="1781049" cy="1186624"/>
              </a:xfrm>
              <a:prstGeom prst="rect">
                <a:avLst/>
              </a:prstGeom>
            </p:spPr>
          </p:pic>
          <p:sp>
            <p:nvSpPr>
              <p:cNvPr id="101" name="Прямоугольник 6">
                <a:extLst>
                  <a:ext uri="{FF2B5EF4-FFF2-40B4-BE49-F238E27FC236}">
                    <a16:creationId xmlns="" xmlns:a16="http://schemas.microsoft.com/office/drawing/2014/main" id="{33464261-C291-4B12-BD61-46D0772FCEBF}"/>
                  </a:ext>
                </a:extLst>
              </p:cNvPr>
              <p:cNvSpPr/>
              <p:nvPr userDrawn="1"/>
            </p:nvSpPr>
            <p:spPr>
              <a:xfrm>
                <a:off x="1241843" y="4724401"/>
                <a:ext cx="289205" cy="1265410"/>
              </a:xfrm>
              <a:custGeom>
                <a:avLst/>
                <a:gdLst>
                  <a:gd name="connsiteX0" fmla="*/ 0 w 305874"/>
                  <a:gd name="connsiteY0" fmla="*/ 0 h 1255885"/>
                  <a:gd name="connsiteX1" fmla="*/ 305874 w 305874"/>
                  <a:gd name="connsiteY1" fmla="*/ 0 h 1255885"/>
                  <a:gd name="connsiteX2" fmla="*/ 305874 w 305874"/>
                  <a:gd name="connsiteY2" fmla="*/ 1255885 h 1255885"/>
                  <a:gd name="connsiteX3" fmla="*/ 0 w 305874"/>
                  <a:gd name="connsiteY3" fmla="*/ 1255885 h 1255885"/>
                  <a:gd name="connsiteX4" fmla="*/ 0 w 305874"/>
                  <a:gd name="connsiteY4" fmla="*/ 0 h 1255885"/>
                  <a:gd name="connsiteX0" fmla="*/ 0 w 305874"/>
                  <a:gd name="connsiteY0" fmla="*/ 0 h 1255885"/>
                  <a:gd name="connsiteX1" fmla="*/ 284442 w 305874"/>
                  <a:gd name="connsiteY1" fmla="*/ 0 h 1255885"/>
                  <a:gd name="connsiteX2" fmla="*/ 305874 w 305874"/>
                  <a:gd name="connsiteY2" fmla="*/ 1255885 h 1255885"/>
                  <a:gd name="connsiteX3" fmla="*/ 0 w 305874"/>
                  <a:gd name="connsiteY3" fmla="*/ 1255885 h 1255885"/>
                  <a:gd name="connsiteX4" fmla="*/ 0 w 305874"/>
                  <a:gd name="connsiteY4" fmla="*/ 0 h 1255885"/>
                  <a:gd name="connsiteX0" fmla="*/ 0 w 305874"/>
                  <a:gd name="connsiteY0" fmla="*/ 0 h 1265410"/>
                  <a:gd name="connsiteX1" fmla="*/ 284442 w 305874"/>
                  <a:gd name="connsiteY1" fmla="*/ 0 h 1265410"/>
                  <a:gd name="connsiteX2" fmla="*/ 305874 w 305874"/>
                  <a:gd name="connsiteY2" fmla="*/ 1255885 h 1265410"/>
                  <a:gd name="connsiteX3" fmla="*/ 7144 w 305874"/>
                  <a:gd name="connsiteY3" fmla="*/ 1265410 h 1265410"/>
                  <a:gd name="connsiteX4" fmla="*/ 0 w 305874"/>
                  <a:gd name="connsiteY4" fmla="*/ 0 h 1265410"/>
                  <a:gd name="connsiteX0" fmla="*/ 0 w 289205"/>
                  <a:gd name="connsiteY0" fmla="*/ 0 h 1265410"/>
                  <a:gd name="connsiteX1" fmla="*/ 284442 w 289205"/>
                  <a:gd name="connsiteY1" fmla="*/ 0 h 1265410"/>
                  <a:gd name="connsiteX2" fmla="*/ 289205 w 289205"/>
                  <a:gd name="connsiteY2" fmla="*/ 1260647 h 1265410"/>
                  <a:gd name="connsiteX3" fmla="*/ 7144 w 289205"/>
                  <a:gd name="connsiteY3" fmla="*/ 1265410 h 1265410"/>
                  <a:gd name="connsiteX4" fmla="*/ 0 w 289205"/>
                  <a:gd name="connsiteY4" fmla="*/ 0 h 126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205" h="1265410">
                    <a:moveTo>
                      <a:pt x="0" y="0"/>
                    </a:moveTo>
                    <a:lnTo>
                      <a:pt x="284442" y="0"/>
                    </a:lnTo>
                    <a:cubicBezTo>
                      <a:pt x="286030" y="420216"/>
                      <a:pt x="287617" y="840431"/>
                      <a:pt x="289205" y="1260647"/>
                    </a:cubicBezTo>
                    <a:lnTo>
                      <a:pt x="7144" y="1265410"/>
                    </a:lnTo>
                    <a:cubicBezTo>
                      <a:pt x="4763" y="843607"/>
                      <a:pt x="2381" y="421803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Прямоугольник 101">
                <a:extLst>
                  <a:ext uri="{FF2B5EF4-FFF2-40B4-BE49-F238E27FC236}">
                    <a16:creationId xmlns="" xmlns:a16="http://schemas.microsoft.com/office/drawing/2014/main" id="{DEBD35DC-2DB8-49F7-AFD0-B3A0A9A9C65D}"/>
                  </a:ext>
                </a:extLst>
              </p:cNvPr>
              <p:cNvSpPr/>
              <p:nvPr userDrawn="1"/>
            </p:nvSpPr>
            <p:spPr>
              <a:xfrm rot="16200000">
                <a:off x="1006882" y="4574397"/>
                <a:ext cx="46779" cy="3926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Прямоугольник 102">
                <a:extLst>
                  <a:ext uri="{FF2B5EF4-FFF2-40B4-BE49-F238E27FC236}">
                    <a16:creationId xmlns="" xmlns:a16="http://schemas.microsoft.com/office/drawing/2014/main" id="{648548E1-86B3-4944-8D80-6A15594A9EFC}"/>
                  </a:ext>
                </a:extLst>
              </p:cNvPr>
              <p:cNvSpPr/>
              <p:nvPr userDrawn="1"/>
            </p:nvSpPr>
            <p:spPr>
              <a:xfrm rot="16200000">
                <a:off x="1702736" y="4562725"/>
                <a:ext cx="46779" cy="3926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1" name="Трапеция 90" descr="Подарки">
              <a:extLst>
                <a:ext uri="{FF2B5EF4-FFF2-40B4-BE49-F238E27FC236}">
                  <a16:creationId xmlns="" xmlns:a16="http://schemas.microsoft.com/office/drawing/2014/main" id="{46DE981C-D6B4-4016-AE62-43743FC67671}"/>
                </a:ext>
              </a:extLst>
            </p:cNvPr>
            <p:cNvSpPr/>
            <p:nvPr userDrawn="1"/>
          </p:nvSpPr>
          <p:spPr>
            <a:xfrm>
              <a:off x="338584" y="5925412"/>
              <a:ext cx="552365" cy="552365"/>
            </a:xfrm>
            <a:prstGeom prst="trapezoid">
              <a:avLst>
                <a:gd name="adj" fmla="val 20258"/>
              </a:avLst>
            </a:prstGeom>
            <a:solidFill>
              <a:schemeClr val="accent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2" name="Прямоугольник: Скругленные углы 91" descr="Подарки">
              <a:extLst>
                <a:ext uri="{FF2B5EF4-FFF2-40B4-BE49-F238E27FC236}">
                  <a16:creationId xmlns="" xmlns:a16="http://schemas.microsoft.com/office/drawing/2014/main" id="{8690E03E-39B9-4E3F-8497-FCC3F6BC6951}"/>
                </a:ext>
              </a:extLst>
            </p:cNvPr>
            <p:cNvSpPr/>
            <p:nvPr userDrawn="1"/>
          </p:nvSpPr>
          <p:spPr>
            <a:xfrm>
              <a:off x="1440992" y="6356409"/>
              <a:ext cx="770848" cy="21850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3" name="Прямоугольник 6" descr="Подарки">
              <a:extLst>
                <a:ext uri="{FF2B5EF4-FFF2-40B4-BE49-F238E27FC236}">
                  <a16:creationId xmlns="" xmlns:a16="http://schemas.microsoft.com/office/drawing/2014/main" id="{40708047-5A05-4CE0-BDE7-053254F228E0}"/>
                </a:ext>
              </a:extLst>
            </p:cNvPr>
            <p:cNvSpPr/>
            <p:nvPr userDrawn="1"/>
          </p:nvSpPr>
          <p:spPr>
            <a:xfrm>
              <a:off x="576752" y="5909914"/>
              <a:ext cx="75687" cy="583715"/>
            </a:xfrm>
            <a:custGeom>
              <a:avLst/>
              <a:gdLst>
                <a:gd name="connsiteX0" fmla="*/ 0 w 305874"/>
                <a:gd name="connsiteY0" fmla="*/ 0 h 1255885"/>
                <a:gd name="connsiteX1" fmla="*/ 305874 w 305874"/>
                <a:gd name="connsiteY1" fmla="*/ 0 h 1255885"/>
                <a:gd name="connsiteX2" fmla="*/ 305874 w 305874"/>
                <a:gd name="connsiteY2" fmla="*/ 1255885 h 1255885"/>
                <a:gd name="connsiteX3" fmla="*/ 0 w 305874"/>
                <a:gd name="connsiteY3" fmla="*/ 1255885 h 1255885"/>
                <a:gd name="connsiteX4" fmla="*/ 0 w 305874"/>
                <a:gd name="connsiteY4" fmla="*/ 0 h 1255885"/>
                <a:gd name="connsiteX0" fmla="*/ 0 w 305874"/>
                <a:gd name="connsiteY0" fmla="*/ 0 h 1255885"/>
                <a:gd name="connsiteX1" fmla="*/ 284442 w 305874"/>
                <a:gd name="connsiteY1" fmla="*/ 0 h 1255885"/>
                <a:gd name="connsiteX2" fmla="*/ 305874 w 305874"/>
                <a:gd name="connsiteY2" fmla="*/ 1255885 h 1255885"/>
                <a:gd name="connsiteX3" fmla="*/ 0 w 305874"/>
                <a:gd name="connsiteY3" fmla="*/ 1255885 h 1255885"/>
                <a:gd name="connsiteX4" fmla="*/ 0 w 305874"/>
                <a:gd name="connsiteY4" fmla="*/ 0 h 1255885"/>
                <a:gd name="connsiteX0" fmla="*/ 0 w 305874"/>
                <a:gd name="connsiteY0" fmla="*/ 0 h 1265410"/>
                <a:gd name="connsiteX1" fmla="*/ 284442 w 305874"/>
                <a:gd name="connsiteY1" fmla="*/ 0 h 1265410"/>
                <a:gd name="connsiteX2" fmla="*/ 305874 w 305874"/>
                <a:gd name="connsiteY2" fmla="*/ 1255885 h 1265410"/>
                <a:gd name="connsiteX3" fmla="*/ 7144 w 305874"/>
                <a:gd name="connsiteY3" fmla="*/ 1265410 h 1265410"/>
                <a:gd name="connsiteX4" fmla="*/ 0 w 305874"/>
                <a:gd name="connsiteY4" fmla="*/ 0 h 1265410"/>
                <a:gd name="connsiteX0" fmla="*/ 0 w 289205"/>
                <a:gd name="connsiteY0" fmla="*/ 0 h 1265410"/>
                <a:gd name="connsiteX1" fmla="*/ 284442 w 289205"/>
                <a:gd name="connsiteY1" fmla="*/ 0 h 1265410"/>
                <a:gd name="connsiteX2" fmla="*/ 289205 w 289205"/>
                <a:gd name="connsiteY2" fmla="*/ 1260647 h 1265410"/>
                <a:gd name="connsiteX3" fmla="*/ 7144 w 289205"/>
                <a:gd name="connsiteY3" fmla="*/ 1265410 h 1265410"/>
                <a:gd name="connsiteX4" fmla="*/ 0 w 289205"/>
                <a:gd name="connsiteY4" fmla="*/ 0 h 126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205" h="1265410">
                  <a:moveTo>
                    <a:pt x="0" y="0"/>
                  </a:moveTo>
                  <a:lnTo>
                    <a:pt x="284442" y="0"/>
                  </a:lnTo>
                  <a:cubicBezTo>
                    <a:pt x="286030" y="420216"/>
                    <a:pt x="287617" y="840431"/>
                    <a:pt x="289205" y="1260647"/>
                  </a:cubicBezTo>
                  <a:lnTo>
                    <a:pt x="7144" y="1265410"/>
                  </a:lnTo>
                  <a:cubicBezTo>
                    <a:pt x="4763" y="843607"/>
                    <a:pt x="2381" y="421803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94" name="Группа 93" descr="Подарки">
              <a:extLst>
                <a:ext uri="{FF2B5EF4-FFF2-40B4-BE49-F238E27FC236}">
                  <a16:creationId xmlns="" xmlns:a16="http://schemas.microsoft.com/office/drawing/2014/main" id="{7B6DF7B4-07AB-4473-902A-07FD8B1EA62C}"/>
                </a:ext>
              </a:extLst>
            </p:cNvPr>
            <p:cNvGrpSpPr/>
            <p:nvPr userDrawn="1"/>
          </p:nvGrpSpPr>
          <p:grpSpPr>
            <a:xfrm>
              <a:off x="1030045" y="5317634"/>
              <a:ext cx="586188" cy="691530"/>
              <a:chOff x="10292861" y="1839014"/>
              <a:chExt cx="597853" cy="705290"/>
            </a:xfrm>
          </p:grpSpPr>
          <p:sp>
            <p:nvSpPr>
              <p:cNvPr id="95" name="Прямоугольник 94">
                <a:extLst>
                  <a:ext uri="{FF2B5EF4-FFF2-40B4-BE49-F238E27FC236}">
                    <a16:creationId xmlns="" xmlns:a16="http://schemas.microsoft.com/office/drawing/2014/main" id="{8568D855-DD07-448D-B31D-000CCDF63A7B}"/>
                  </a:ext>
                </a:extLst>
              </p:cNvPr>
              <p:cNvSpPr/>
              <p:nvPr userDrawn="1"/>
            </p:nvSpPr>
            <p:spPr>
              <a:xfrm>
                <a:off x="10434410" y="1986954"/>
                <a:ext cx="257112" cy="25711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Равнобедренный треугольник 95">
                <a:extLst>
                  <a:ext uri="{FF2B5EF4-FFF2-40B4-BE49-F238E27FC236}">
                    <a16:creationId xmlns="" xmlns:a16="http://schemas.microsoft.com/office/drawing/2014/main" id="{20E90B19-37E0-4F01-9AD8-7C5D1753C668}"/>
                  </a:ext>
                </a:extLst>
              </p:cNvPr>
              <p:cNvSpPr/>
              <p:nvPr userDrawn="1"/>
            </p:nvSpPr>
            <p:spPr>
              <a:xfrm rot="16200000">
                <a:off x="10557857" y="1913816"/>
                <a:ext cx="407659" cy="258055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Равнобедренный треугольник 96">
                <a:extLst>
                  <a:ext uri="{FF2B5EF4-FFF2-40B4-BE49-F238E27FC236}">
                    <a16:creationId xmlns="" xmlns:a16="http://schemas.microsoft.com/office/drawing/2014/main" id="{EEFEBCEC-FDC7-455C-883A-1FD01744765A}"/>
                  </a:ext>
                </a:extLst>
              </p:cNvPr>
              <p:cNvSpPr/>
              <p:nvPr userDrawn="1"/>
            </p:nvSpPr>
            <p:spPr>
              <a:xfrm rot="5948353" flipH="1">
                <a:off x="10218059" y="1958144"/>
                <a:ext cx="407659" cy="258055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Полилиния: Фигура 97">
                <a:extLst>
                  <a:ext uri="{FF2B5EF4-FFF2-40B4-BE49-F238E27FC236}">
                    <a16:creationId xmlns="" xmlns:a16="http://schemas.microsoft.com/office/drawing/2014/main" id="{12F59C6C-0026-4BD0-BF9F-68750CDBB666}"/>
                  </a:ext>
                </a:extLst>
              </p:cNvPr>
              <p:cNvSpPr/>
              <p:nvPr userDrawn="1"/>
            </p:nvSpPr>
            <p:spPr>
              <a:xfrm rot="19800000">
                <a:off x="10601530" y="2134611"/>
                <a:ext cx="167022" cy="409693"/>
              </a:xfrm>
              <a:custGeom>
                <a:avLst/>
                <a:gdLst>
                  <a:gd name="connsiteX0" fmla="*/ 0 w 258382"/>
                  <a:gd name="connsiteY0" fmla="*/ 0 h 633791"/>
                  <a:gd name="connsiteX1" fmla="*/ 258382 w 258382"/>
                  <a:gd name="connsiteY1" fmla="*/ 0 h 633791"/>
                  <a:gd name="connsiteX2" fmla="*/ 258382 w 258382"/>
                  <a:gd name="connsiteY2" fmla="*/ 633789 h 633791"/>
                  <a:gd name="connsiteX3" fmla="*/ 129192 w 258382"/>
                  <a:gd name="connsiteY3" fmla="*/ 470230 h 633791"/>
                  <a:gd name="connsiteX4" fmla="*/ 0 w 258382"/>
                  <a:gd name="connsiteY4" fmla="*/ 633791 h 63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382" h="633791">
                    <a:moveTo>
                      <a:pt x="0" y="0"/>
                    </a:moveTo>
                    <a:lnTo>
                      <a:pt x="258382" y="0"/>
                    </a:lnTo>
                    <a:lnTo>
                      <a:pt x="258382" y="633789"/>
                    </a:lnTo>
                    <a:lnTo>
                      <a:pt x="129192" y="470230"/>
                    </a:lnTo>
                    <a:lnTo>
                      <a:pt x="0" y="63379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Полилиния: фигура 98">
                <a:extLst>
                  <a:ext uri="{FF2B5EF4-FFF2-40B4-BE49-F238E27FC236}">
                    <a16:creationId xmlns="" xmlns:a16="http://schemas.microsoft.com/office/drawing/2014/main" id="{DF1AC07A-2A35-478A-8090-AE04B4FAF54B}"/>
                  </a:ext>
                </a:extLst>
              </p:cNvPr>
              <p:cNvSpPr/>
              <p:nvPr userDrawn="1"/>
            </p:nvSpPr>
            <p:spPr>
              <a:xfrm rot="1800000">
                <a:off x="10356788" y="2114672"/>
                <a:ext cx="167022" cy="409693"/>
              </a:xfrm>
              <a:custGeom>
                <a:avLst/>
                <a:gdLst>
                  <a:gd name="connsiteX0" fmla="*/ 0 w 258382"/>
                  <a:gd name="connsiteY0" fmla="*/ 0 h 633791"/>
                  <a:gd name="connsiteX1" fmla="*/ 258382 w 258382"/>
                  <a:gd name="connsiteY1" fmla="*/ 0 h 633791"/>
                  <a:gd name="connsiteX2" fmla="*/ 258382 w 258382"/>
                  <a:gd name="connsiteY2" fmla="*/ 633789 h 633791"/>
                  <a:gd name="connsiteX3" fmla="*/ 129192 w 258382"/>
                  <a:gd name="connsiteY3" fmla="*/ 470230 h 633791"/>
                  <a:gd name="connsiteX4" fmla="*/ 0 w 258382"/>
                  <a:gd name="connsiteY4" fmla="*/ 633791 h 63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382" h="633791">
                    <a:moveTo>
                      <a:pt x="0" y="0"/>
                    </a:moveTo>
                    <a:lnTo>
                      <a:pt x="258382" y="0"/>
                    </a:lnTo>
                    <a:lnTo>
                      <a:pt x="258382" y="633789"/>
                    </a:lnTo>
                    <a:lnTo>
                      <a:pt x="129192" y="470230"/>
                    </a:lnTo>
                    <a:lnTo>
                      <a:pt x="0" y="63379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6982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5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 16">
            <a:extLst>
              <a:ext uri="{FF2B5EF4-FFF2-40B4-BE49-F238E27FC236}">
                <a16:creationId xmlns="" xmlns:a16="http://schemas.microsoft.com/office/drawing/2014/main" id="{F2DEE285-5A31-494D-820C-001D62788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167159" y="1801695"/>
            <a:ext cx="3484192" cy="4084755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60000">
            <a:off x="577042" y="2349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120000">
            <a:off x="2904417" y="24471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="" xmlns:a16="http://schemas.microsoft.com/office/drawing/2014/main" id="{65C612AD-FBA1-454E-BFE9-1D962E4384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14182" y="2314244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2" name="Рисунок 11" descr="Изображение">
            <a:extLst>
              <a:ext uri="{FF2B5EF4-FFF2-40B4-BE49-F238E27FC236}">
                <a16:creationId xmlns="" xmlns:a16="http://schemas.microsoft.com/office/drawing/2014/main" id="{34D78DEA-9C8F-42C7-8C72-D227AEB8E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27313" y="2465706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4" name="Рисунок 13" descr="Изображение">
            <a:extLst>
              <a:ext uri="{FF2B5EF4-FFF2-40B4-BE49-F238E27FC236}">
                <a16:creationId xmlns="" xmlns:a16="http://schemas.microsoft.com/office/drawing/2014/main" id="{6FB93B82-71DE-4CFA-A627-AE26431DEB1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60000">
            <a:off x="9753793" y="24471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C96D6E0A-8CF8-45F7-B6F6-E42D3A596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pic>
        <p:nvPicPr>
          <p:cNvPr id="23" name="Рисунок 22">
            <a:extLst>
              <a:ext uri="{FF2B5EF4-FFF2-40B4-BE49-F238E27FC236}">
                <a16:creationId xmlns="" xmlns:a16="http://schemas.microsoft.com/office/drawing/2014/main" id="{73BA9D76-26DC-44FD-BAD1-B4305A7DEB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780937" flipV="1">
            <a:off x="6057230" y="5500574"/>
            <a:ext cx="413309" cy="413309"/>
          </a:xfrm>
          <a:prstGeom prst="ellipse">
            <a:avLst/>
          </a:prstGeom>
        </p:spPr>
      </p:pic>
      <p:pic>
        <p:nvPicPr>
          <p:cNvPr id="24" name="Рисунок 23">
            <a:extLst>
              <a:ext uri="{FF2B5EF4-FFF2-40B4-BE49-F238E27FC236}">
                <a16:creationId xmlns="" xmlns:a16="http://schemas.microsoft.com/office/drawing/2014/main" id="{2969304D-AE63-4398-B6E7-F5B9FF9DD3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780937" flipV="1">
            <a:off x="3766880" y="1081931"/>
            <a:ext cx="161590" cy="161590"/>
          </a:xfrm>
          <a:prstGeom prst="ellipse">
            <a:avLst/>
          </a:prstGeom>
        </p:spPr>
      </p:pic>
      <p:sp>
        <p:nvSpPr>
          <p:cNvPr id="25" name="Полилиния: Фигура 24">
            <a:extLst>
              <a:ext uri="{FF2B5EF4-FFF2-40B4-BE49-F238E27FC236}">
                <a16:creationId xmlns="" xmlns:a16="http://schemas.microsoft.com/office/drawing/2014/main" id="{0B042B56-2756-43D9-8600-B52D1603EF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2749558" flipV="1">
            <a:off x="6071009" y="1149408"/>
            <a:ext cx="584585" cy="412843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3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="" xmlns:a16="http://schemas.microsoft.com/office/drawing/2014/main" id="{54A1EDBA-0357-4C58-97E3-7CCBC7233F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1264393" flipV="1">
            <a:off x="1510440" y="1897316"/>
            <a:ext cx="293204" cy="207065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60F853CD-C30D-4805-ADE6-73DEA4E2E5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9188233" flipV="1">
            <a:off x="10421042" y="4745826"/>
            <a:ext cx="101882" cy="93343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23782EA1-D380-4A20-B3DC-CD3972EABB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6894992" flipV="1">
            <a:off x="7790464" y="5294043"/>
            <a:ext cx="319136" cy="225379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07B2E509-E512-4377-B57F-5645243536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282" y="1645506"/>
            <a:ext cx="191506" cy="191275"/>
          </a:xfrm>
          <a:prstGeom prst="trapezoid">
            <a:avLst>
              <a:gd name="adj" fmla="val 0"/>
            </a:avLst>
          </a:prstGeom>
        </p:spPr>
      </p:pic>
      <p:sp>
        <p:nvSpPr>
          <p:cNvPr id="32" name="Параллелограмм 31">
            <a:extLst>
              <a:ext uri="{FF2B5EF4-FFF2-40B4-BE49-F238E27FC236}">
                <a16:creationId xmlns="" xmlns:a16="http://schemas.microsoft.com/office/drawing/2014/main" id="{F7CA6931-1C6A-4A69-BF2E-6F94B0BE98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0624010">
            <a:off x="3964023" y="6023510"/>
            <a:ext cx="196179" cy="138545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Номер слайда 32">
            <a:extLst>
              <a:ext uri="{FF2B5EF4-FFF2-40B4-BE49-F238E27FC236}">
                <a16:creationId xmlns="" xmlns:a16="http://schemas.microsoft.com/office/drawing/2014/main" id="{8971FABF-7C95-4A83-B924-B558840F884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25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9 X фотограф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1152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2786482" y="12501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="" xmlns:a16="http://schemas.microsoft.com/office/drawing/2014/main" id="{65C612AD-FBA1-454E-BFE9-1D962E4384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16000" y="1152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2" name="Рисунок 11" descr="Изображение">
            <a:extLst>
              <a:ext uri="{FF2B5EF4-FFF2-40B4-BE49-F238E27FC236}">
                <a16:creationId xmlns="" xmlns:a16="http://schemas.microsoft.com/office/drawing/2014/main" id="{34D78DEA-9C8F-42C7-8C72-D227AEB8E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-60000">
            <a:off x="7443082" y="12501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4" name="Рисунок 13" descr="Изображение">
            <a:extLst>
              <a:ext uri="{FF2B5EF4-FFF2-40B4-BE49-F238E27FC236}">
                <a16:creationId xmlns="" xmlns:a16="http://schemas.microsoft.com/office/drawing/2014/main" id="{6FB93B82-71DE-4CFA-A627-AE26431DEB1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73200" y="1152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="" xmlns:a16="http://schemas.microsoft.com/office/drawing/2014/main" id="{26C292D9-5314-4E24-842E-DC03661C19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88300" y="34791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0" name="Рисунок 19" descr="Изображение">
            <a:extLst>
              <a:ext uri="{FF2B5EF4-FFF2-40B4-BE49-F238E27FC236}">
                <a16:creationId xmlns="" xmlns:a16="http://schemas.microsoft.com/office/drawing/2014/main" id="{66813228-72AE-48CE-97F8-BAB1233049B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-60000">
            <a:off x="5114782" y="35772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2" name="Рисунок 21" descr="Изображение">
            <a:extLst>
              <a:ext uri="{FF2B5EF4-FFF2-40B4-BE49-F238E27FC236}">
                <a16:creationId xmlns="" xmlns:a16="http://schemas.microsoft.com/office/drawing/2014/main" id="{65670B08-02C8-4197-9D52-F827F04ECE5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60000">
            <a:off x="7443082" y="35772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4" name="Рисунок 23" descr="Изображение">
            <a:extLst>
              <a:ext uri="{FF2B5EF4-FFF2-40B4-BE49-F238E27FC236}">
                <a16:creationId xmlns="" xmlns:a16="http://schemas.microsoft.com/office/drawing/2014/main" id="{EB889A8D-A80D-48F3-A6A3-B93FEE41B77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73200" y="34791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grpSp>
        <p:nvGrpSpPr>
          <p:cNvPr id="2" name="Группа 1">
            <a:extLst>
              <a:ext uri="{FF2B5EF4-FFF2-40B4-BE49-F238E27FC236}">
                <a16:creationId xmlns="" xmlns:a16="http://schemas.microsoft.com/office/drawing/2014/main" id="{CC2DBA26-4F71-4DD1-A6D2-14879BEA7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963643" y="3740275"/>
            <a:ext cx="1484107" cy="2118960"/>
            <a:chOff x="963643" y="3740275"/>
            <a:chExt cx="1484107" cy="2118960"/>
          </a:xfrm>
        </p:grpSpPr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F4FEB2FF-3ABB-4F66-A7F1-6E82455D70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23699">
              <a:off x="963643" y="4786980"/>
              <a:ext cx="1073550" cy="1072255"/>
            </a:xfrm>
            <a:prstGeom prst="trapezoid">
              <a:avLst>
                <a:gd name="adj" fmla="val 0"/>
              </a:avLst>
            </a:prstGeom>
          </p:spPr>
        </p:pic>
        <p:sp>
          <p:nvSpPr>
            <p:cNvPr id="19" name="Полилиния: Фигура 18">
              <a:extLst>
                <a:ext uri="{FF2B5EF4-FFF2-40B4-BE49-F238E27FC236}">
                  <a16:creationId xmlns="" xmlns:a16="http://schemas.microsoft.com/office/drawing/2014/main" id="{C303432C-AB93-4EAF-ADB4-983913CD55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18748459">
              <a:off x="1730570" y="4405428"/>
              <a:ext cx="575078" cy="406130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1" name="Параллелограмм 20">
              <a:extLst>
                <a:ext uri="{FF2B5EF4-FFF2-40B4-BE49-F238E27FC236}">
                  <a16:creationId xmlns="" xmlns:a16="http://schemas.microsoft.com/office/drawing/2014/main" id="{52620166-2591-4848-8A3E-60EC7753BA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20624010">
              <a:off x="2251571" y="4912009"/>
              <a:ext cx="196179" cy="138545"/>
            </a:xfrm>
            <a:prstGeom prst="parallelogram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" name="Двенадцатиугольник 22">
              <a:extLst>
                <a:ext uri="{FF2B5EF4-FFF2-40B4-BE49-F238E27FC236}">
                  <a16:creationId xmlns="" xmlns:a16="http://schemas.microsoft.com/office/drawing/2014/main" id="{62CB2ADE-6107-4E20-9BEC-7456B2372A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2639034">
              <a:off x="1296129" y="5079584"/>
              <a:ext cx="474892" cy="474891"/>
            </a:xfrm>
            <a:prstGeom prst="dodec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Полилиния: Фигура 25">
              <a:extLst>
                <a:ext uri="{FF2B5EF4-FFF2-40B4-BE49-F238E27FC236}">
                  <a16:creationId xmlns="" xmlns:a16="http://schemas.microsoft.com/office/drawing/2014/main" id="{3FAFAF1B-2B47-4990-B3F7-D5D98E4D9F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16973275">
              <a:off x="1764328" y="3802047"/>
              <a:ext cx="420528" cy="296984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Заголовок 8">
            <a:extLst>
              <a:ext uri="{FF2B5EF4-FFF2-40B4-BE49-F238E27FC236}">
                <a16:creationId xmlns="" xmlns:a16="http://schemas.microsoft.com/office/drawing/2014/main" id="{C4C72FEB-D8D2-45A7-BBDF-E15B727F6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4D6D4F75-DF19-45A3-B097-DC332AF49D2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27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3 x раз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 descr="След радуги">
            <a:extLst>
              <a:ext uri="{FF2B5EF4-FFF2-40B4-BE49-F238E27FC236}">
                <a16:creationId xmlns="" xmlns:a16="http://schemas.microsoft.com/office/drawing/2014/main" id="{5690197A-2B26-4355-AB10-2F53EAF97D9F}"/>
              </a:ext>
            </a:extLst>
          </p:cNvPr>
          <p:cNvSpPr/>
          <p:nvPr userDrawn="1"/>
        </p:nvSpPr>
        <p:spPr>
          <a:xfrm rot="7115257">
            <a:off x="11526812" y="3605276"/>
            <a:ext cx="45719" cy="1548000"/>
          </a:xfrm>
          <a:prstGeom prst="rect">
            <a:avLst/>
          </a:prstGeom>
          <a:gradFill>
            <a:gsLst>
              <a:gs pos="2000">
                <a:schemeClr val="accent5">
                  <a:lumMod val="60000"/>
                  <a:lumOff val="40000"/>
                </a:schemeClr>
              </a:gs>
              <a:gs pos="33000">
                <a:schemeClr val="accent4"/>
              </a:gs>
              <a:gs pos="66000">
                <a:schemeClr val="accent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 descr="След радуги">
            <a:extLst>
              <a:ext uri="{FF2B5EF4-FFF2-40B4-BE49-F238E27FC236}">
                <a16:creationId xmlns="" xmlns:a16="http://schemas.microsoft.com/office/drawing/2014/main" id="{20D20366-171F-46ED-A408-1E14A395AFD5}"/>
              </a:ext>
            </a:extLst>
          </p:cNvPr>
          <p:cNvSpPr/>
          <p:nvPr userDrawn="1"/>
        </p:nvSpPr>
        <p:spPr>
          <a:xfrm rot="7115257">
            <a:off x="11436246" y="4576733"/>
            <a:ext cx="100222" cy="1681263"/>
          </a:xfrm>
          <a:prstGeom prst="rect">
            <a:avLst/>
          </a:prstGeom>
          <a:gradFill>
            <a:gsLst>
              <a:gs pos="2000">
                <a:schemeClr val="accent5">
                  <a:lumMod val="60000"/>
                  <a:lumOff val="40000"/>
                </a:schemeClr>
              </a:gs>
              <a:gs pos="33000">
                <a:schemeClr val="accent4"/>
              </a:gs>
              <a:gs pos="66000">
                <a:schemeClr val="accent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7" name="Прямоугольник 56" descr="След радуги">
            <a:extLst>
              <a:ext uri="{FF2B5EF4-FFF2-40B4-BE49-F238E27FC236}">
                <a16:creationId xmlns="" xmlns:a16="http://schemas.microsoft.com/office/drawing/2014/main" id="{59A8C496-AD80-4EE4-BEED-A0E1C8E1ED7A}"/>
              </a:ext>
            </a:extLst>
          </p:cNvPr>
          <p:cNvSpPr/>
          <p:nvPr userDrawn="1"/>
        </p:nvSpPr>
        <p:spPr>
          <a:xfrm rot="7115257">
            <a:off x="11599493" y="5552314"/>
            <a:ext cx="45719" cy="1332000"/>
          </a:xfrm>
          <a:prstGeom prst="rect">
            <a:avLst/>
          </a:prstGeom>
          <a:gradFill>
            <a:gsLst>
              <a:gs pos="2000">
                <a:schemeClr val="accent5">
                  <a:lumMod val="60000"/>
                  <a:lumOff val="40000"/>
                </a:schemeClr>
              </a:gs>
              <a:gs pos="33000">
                <a:schemeClr val="accent4"/>
              </a:gs>
              <a:gs pos="66000">
                <a:schemeClr val="accent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360000" y="1152000"/>
            <a:ext cx="5652000" cy="49176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181200" y="1152000"/>
            <a:ext cx="5652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="" xmlns:a16="http://schemas.microsoft.com/office/drawing/2014/main" id="{26C292D9-5314-4E24-842E-DC03661C19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24742" y="3664572"/>
            <a:ext cx="2808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5E06FDBB-6477-45D5-ABCF-92959D3A3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6BB36E14-3BE1-45CB-81AF-C420A537F7F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7" name="Группа 6" descr="Изображение космического корабля">
            <a:extLst>
              <a:ext uri="{FF2B5EF4-FFF2-40B4-BE49-F238E27FC236}">
                <a16:creationId xmlns="" xmlns:a16="http://schemas.microsoft.com/office/drawing/2014/main" id="{B34A7820-26CA-4D04-98F6-B89DCB54066E}"/>
              </a:ext>
            </a:extLst>
          </p:cNvPr>
          <p:cNvGrpSpPr/>
          <p:nvPr userDrawn="1"/>
        </p:nvGrpSpPr>
        <p:grpSpPr>
          <a:xfrm>
            <a:off x="9499155" y="4242080"/>
            <a:ext cx="1819966" cy="1799275"/>
            <a:chOff x="9499155" y="4242080"/>
            <a:chExt cx="1819966" cy="1799275"/>
          </a:xfrm>
        </p:grpSpPr>
        <p:sp>
          <p:nvSpPr>
            <p:cNvPr id="20" name="Полилиния: Фигура 19">
              <a:extLst>
                <a:ext uri="{FF2B5EF4-FFF2-40B4-BE49-F238E27FC236}">
                  <a16:creationId xmlns="" xmlns:a16="http://schemas.microsoft.com/office/drawing/2014/main" id="{886EFC07-E8D7-4F6F-8A57-97C9E6106BAB}"/>
                </a:ext>
              </a:extLst>
            </p:cNvPr>
            <p:cNvSpPr/>
            <p:nvPr userDrawn="1"/>
          </p:nvSpPr>
          <p:spPr>
            <a:xfrm rot="2532211" flipH="1" flipV="1">
              <a:off x="9778578" y="4462754"/>
              <a:ext cx="1540543" cy="680437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3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2" name="Группа 1">
              <a:extLst>
                <a:ext uri="{FF2B5EF4-FFF2-40B4-BE49-F238E27FC236}">
                  <a16:creationId xmlns="" xmlns:a16="http://schemas.microsoft.com/office/drawing/2014/main" id="{192C4B9B-A3F3-43A5-ACD1-DC5213DDC8CE}"/>
                </a:ext>
              </a:extLst>
            </p:cNvPr>
            <p:cNvGrpSpPr/>
            <p:nvPr userDrawn="1"/>
          </p:nvGrpSpPr>
          <p:grpSpPr>
            <a:xfrm>
              <a:off x="9499155" y="4242080"/>
              <a:ext cx="1696438" cy="1799275"/>
              <a:chOff x="9499155" y="4242080"/>
              <a:chExt cx="1696438" cy="1799275"/>
            </a:xfrm>
          </p:grpSpPr>
          <p:pic>
            <p:nvPicPr>
              <p:cNvPr id="10" name="Рисунок 9" descr="Изображение грибка&#10;&#10;Описание создано с очень высокой степенью достоверности">
                <a:extLst>
                  <a:ext uri="{FF2B5EF4-FFF2-40B4-BE49-F238E27FC236}">
                    <a16:creationId xmlns="" xmlns:a16="http://schemas.microsoft.com/office/drawing/2014/main" id="{27DCEA5D-DDA3-4D88-A96A-65479B7B31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758225">
                <a:off x="9525944" y="4542334"/>
                <a:ext cx="1799275" cy="1198767"/>
              </a:xfrm>
              <a:prstGeom prst="diagStripe">
                <a:avLst>
                  <a:gd name="adj" fmla="val 57437"/>
                </a:avLst>
              </a:prstGeom>
            </p:spPr>
          </p:pic>
          <p:sp>
            <p:nvSpPr>
              <p:cNvPr id="15" name="Полилиния: фигура 14">
                <a:extLst>
                  <a:ext uri="{FF2B5EF4-FFF2-40B4-BE49-F238E27FC236}">
                    <a16:creationId xmlns="" xmlns:a16="http://schemas.microsoft.com/office/drawing/2014/main" id="{64FAAB91-47A6-4114-8092-13B4CE4FC92D}"/>
                  </a:ext>
                </a:extLst>
              </p:cNvPr>
              <p:cNvSpPr/>
              <p:nvPr userDrawn="1"/>
            </p:nvSpPr>
            <p:spPr>
              <a:xfrm rot="2532211">
                <a:off x="9499155" y="4674679"/>
                <a:ext cx="1540543" cy="103725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3"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олилиния: Фигура 16">
                <a:extLst>
                  <a:ext uri="{FF2B5EF4-FFF2-40B4-BE49-F238E27FC236}">
                    <a16:creationId xmlns="" xmlns:a16="http://schemas.microsoft.com/office/drawing/2014/main" id="{7537B219-C8DD-4DEC-94ED-E6A4F4CF984A}"/>
                  </a:ext>
                </a:extLst>
              </p:cNvPr>
              <p:cNvSpPr/>
              <p:nvPr userDrawn="1"/>
            </p:nvSpPr>
            <p:spPr>
              <a:xfrm rot="4812191">
                <a:off x="9783373" y="4321002"/>
                <a:ext cx="225296" cy="366960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араллелограмм 18">
                <a:extLst>
                  <a:ext uri="{FF2B5EF4-FFF2-40B4-BE49-F238E27FC236}">
                    <a16:creationId xmlns="" xmlns:a16="http://schemas.microsoft.com/office/drawing/2014/main" id="{D2CEE6CC-5CD4-4E0B-B740-F0821F169290}"/>
                  </a:ext>
                </a:extLst>
              </p:cNvPr>
              <p:cNvSpPr/>
              <p:nvPr userDrawn="1"/>
            </p:nvSpPr>
            <p:spPr>
              <a:xfrm rot="1629151">
                <a:off x="10913820" y="4540004"/>
                <a:ext cx="281773" cy="437543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1" name="Пятиугольник 20">
            <a:extLst>
              <a:ext uri="{FF2B5EF4-FFF2-40B4-BE49-F238E27FC236}">
                <a16:creationId xmlns="" xmlns:a16="http://schemas.microsoft.com/office/drawing/2014/main" id="{2178C8E6-9D7A-485C-B701-4DE00A1EFB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6084129" flipH="1">
            <a:off x="9356954" y="5202301"/>
            <a:ext cx="88541" cy="85753"/>
          </a:xfrm>
          <a:prstGeom prst="pentagon">
            <a:avLst/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Пятиугольник 23">
            <a:extLst>
              <a:ext uri="{FF2B5EF4-FFF2-40B4-BE49-F238E27FC236}">
                <a16:creationId xmlns="" xmlns:a16="http://schemas.microsoft.com/office/drawing/2014/main" id="{865CB22C-7428-4F57-A0D4-6ADA2BAFB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6084129" flipH="1">
            <a:off x="11927162" y="4860422"/>
            <a:ext cx="88541" cy="85753"/>
          </a:xfrm>
          <a:prstGeom prst="pentagon">
            <a:avLst/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CB25B8D2-0E48-4A9F-BBEB-82D8F4FEA5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9757619" y="3893171"/>
            <a:ext cx="541093" cy="376874"/>
            <a:chOff x="9757619" y="3893171"/>
            <a:chExt cx="541093" cy="376874"/>
          </a:xfrm>
        </p:grpSpPr>
        <p:sp>
          <p:nvSpPr>
            <p:cNvPr id="22" name="Пятиугольник 21">
              <a:extLst>
                <a:ext uri="{FF2B5EF4-FFF2-40B4-BE49-F238E27FC236}">
                  <a16:creationId xmlns="" xmlns:a16="http://schemas.microsoft.com/office/drawing/2014/main" id="{BD99411A-4CE5-4CB4-BCF8-C6D8A1478CB5}"/>
                </a:ext>
              </a:extLst>
            </p:cNvPr>
            <p:cNvSpPr/>
            <p:nvPr userDrawn="1"/>
          </p:nvSpPr>
          <p:spPr>
            <a:xfrm rot="6084129" flipH="1">
              <a:off x="10239189" y="4210523"/>
              <a:ext cx="60475" cy="58570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" name="Пятиугольник 22">
              <a:extLst>
                <a:ext uri="{FF2B5EF4-FFF2-40B4-BE49-F238E27FC236}">
                  <a16:creationId xmlns="" xmlns:a16="http://schemas.microsoft.com/office/drawing/2014/main" id="{120631BD-4978-418C-8E83-57A9A3132B5A}"/>
                </a:ext>
              </a:extLst>
            </p:cNvPr>
            <p:cNvSpPr/>
            <p:nvPr userDrawn="1"/>
          </p:nvSpPr>
          <p:spPr>
            <a:xfrm rot="6084129" flipH="1">
              <a:off x="9756225" y="3894565"/>
              <a:ext cx="88541" cy="85753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" name="Пятиугольник 24">
              <a:extLst>
                <a:ext uri="{FF2B5EF4-FFF2-40B4-BE49-F238E27FC236}">
                  <a16:creationId xmlns="" xmlns:a16="http://schemas.microsoft.com/office/drawing/2014/main" id="{E804CF36-EB3B-4E36-9D85-E4CA1DFB4866}"/>
                </a:ext>
              </a:extLst>
            </p:cNvPr>
            <p:cNvSpPr/>
            <p:nvPr userDrawn="1"/>
          </p:nvSpPr>
          <p:spPr>
            <a:xfrm rot="6084129" flipH="1">
              <a:off x="10100441" y="4069357"/>
              <a:ext cx="60475" cy="58570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Пятиугольник 25">
              <a:extLst>
                <a:ext uri="{FF2B5EF4-FFF2-40B4-BE49-F238E27FC236}">
                  <a16:creationId xmlns="" xmlns:a16="http://schemas.microsoft.com/office/drawing/2014/main" id="{0B264AE8-86E6-41BB-92E9-A184DABC9671}"/>
                </a:ext>
              </a:extLst>
            </p:cNvPr>
            <p:cNvSpPr/>
            <p:nvPr userDrawn="1"/>
          </p:nvSpPr>
          <p:spPr>
            <a:xfrm rot="6084129" flipH="1">
              <a:off x="10196310" y="4112987"/>
              <a:ext cx="45435" cy="44005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Группа 26" descr="Подарки">
            <a:extLst>
              <a:ext uri="{FF2B5EF4-FFF2-40B4-BE49-F238E27FC236}">
                <a16:creationId xmlns="" xmlns:a16="http://schemas.microsoft.com/office/drawing/2014/main" id="{8E11667F-76BA-4CEB-BE0A-90BDB3B70A2F}"/>
              </a:ext>
            </a:extLst>
          </p:cNvPr>
          <p:cNvGrpSpPr/>
          <p:nvPr userDrawn="1"/>
        </p:nvGrpSpPr>
        <p:grpSpPr>
          <a:xfrm>
            <a:off x="147258" y="5454957"/>
            <a:ext cx="1913510" cy="1213861"/>
            <a:chOff x="338584" y="5317634"/>
            <a:chExt cx="1913510" cy="1213861"/>
          </a:xfrm>
        </p:grpSpPr>
        <p:grpSp>
          <p:nvGrpSpPr>
            <p:cNvPr id="28" name="Группа 27" descr="Подарки">
              <a:extLst>
                <a:ext uri="{FF2B5EF4-FFF2-40B4-BE49-F238E27FC236}">
                  <a16:creationId xmlns="" xmlns:a16="http://schemas.microsoft.com/office/drawing/2014/main" id="{64ADC867-B462-404D-9659-939209A8D566}"/>
                </a:ext>
              </a:extLst>
            </p:cNvPr>
            <p:cNvGrpSpPr/>
            <p:nvPr userDrawn="1"/>
          </p:nvGrpSpPr>
          <p:grpSpPr>
            <a:xfrm>
              <a:off x="687290" y="5612349"/>
              <a:ext cx="1208978" cy="858962"/>
              <a:chOff x="504257" y="4724401"/>
              <a:chExt cx="1781049" cy="1265410"/>
            </a:xfrm>
          </p:grpSpPr>
          <p:pic>
            <p:nvPicPr>
              <p:cNvPr id="38" name="Рисунок 37">
                <a:extLst>
                  <a:ext uri="{FF2B5EF4-FFF2-40B4-BE49-F238E27FC236}">
                    <a16:creationId xmlns="" xmlns:a16="http://schemas.microsoft.com/office/drawing/2014/main" id="{2E0F8623-E382-4471-8BDA-E7305A4524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257" y="4793661"/>
                <a:ext cx="1781049" cy="1186624"/>
              </a:xfrm>
              <a:prstGeom prst="rect">
                <a:avLst/>
              </a:prstGeom>
            </p:spPr>
          </p:pic>
          <p:sp>
            <p:nvSpPr>
              <p:cNvPr id="39" name="Прямоугольник 6">
                <a:extLst>
                  <a:ext uri="{FF2B5EF4-FFF2-40B4-BE49-F238E27FC236}">
                    <a16:creationId xmlns="" xmlns:a16="http://schemas.microsoft.com/office/drawing/2014/main" id="{4D700406-ECA4-4C47-AE24-AB21596333D0}"/>
                  </a:ext>
                </a:extLst>
              </p:cNvPr>
              <p:cNvSpPr/>
              <p:nvPr userDrawn="1"/>
            </p:nvSpPr>
            <p:spPr>
              <a:xfrm>
                <a:off x="1241843" y="4724401"/>
                <a:ext cx="289205" cy="1265410"/>
              </a:xfrm>
              <a:custGeom>
                <a:avLst/>
                <a:gdLst>
                  <a:gd name="connsiteX0" fmla="*/ 0 w 305874"/>
                  <a:gd name="connsiteY0" fmla="*/ 0 h 1255885"/>
                  <a:gd name="connsiteX1" fmla="*/ 305874 w 305874"/>
                  <a:gd name="connsiteY1" fmla="*/ 0 h 1255885"/>
                  <a:gd name="connsiteX2" fmla="*/ 305874 w 305874"/>
                  <a:gd name="connsiteY2" fmla="*/ 1255885 h 1255885"/>
                  <a:gd name="connsiteX3" fmla="*/ 0 w 305874"/>
                  <a:gd name="connsiteY3" fmla="*/ 1255885 h 1255885"/>
                  <a:gd name="connsiteX4" fmla="*/ 0 w 305874"/>
                  <a:gd name="connsiteY4" fmla="*/ 0 h 1255885"/>
                  <a:gd name="connsiteX0" fmla="*/ 0 w 305874"/>
                  <a:gd name="connsiteY0" fmla="*/ 0 h 1255885"/>
                  <a:gd name="connsiteX1" fmla="*/ 284442 w 305874"/>
                  <a:gd name="connsiteY1" fmla="*/ 0 h 1255885"/>
                  <a:gd name="connsiteX2" fmla="*/ 305874 w 305874"/>
                  <a:gd name="connsiteY2" fmla="*/ 1255885 h 1255885"/>
                  <a:gd name="connsiteX3" fmla="*/ 0 w 305874"/>
                  <a:gd name="connsiteY3" fmla="*/ 1255885 h 1255885"/>
                  <a:gd name="connsiteX4" fmla="*/ 0 w 305874"/>
                  <a:gd name="connsiteY4" fmla="*/ 0 h 1255885"/>
                  <a:gd name="connsiteX0" fmla="*/ 0 w 305874"/>
                  <a:gd name="connsiteY0" fmla="*/ 0 h 1265410"/>
                  <a:gd name="connsiteX1" fmla="*/ 284442 w 305874"/>
                  <a:gd name="connsiteY1" fmla="*/ 0 h 1265410"/>
                  <a:gd name="connsiteX2" fmla="*/ 305874 w 305874"/>
                  <a:gd name="connsiteY2" fmla="*/ 1255885 h 1265410"/>
                  <a:gd name="connsiteX3" fmla="*/ 7144 w 305874"/>
                  <a:gd name="connsiteY3" fmla="*/ 1265410 h 1265410"/>
                  <a:gd name="connsiteX4" fmla="*/ 0 w 305874"/>
                  <a:gd name="connsiteY4" fmla="*/ 0 h 1265410"/>
                  <a:gd name="connsiteX0" fmla="*/ 0 w 289205"/>
                  <a:gd name="connsiteY0" fmla="*/ 0 h 1265410"/>
                  <a:gd name="connsiteX1" fmla="*/ 284442 w 289205"/>
                  <a:gd name="connsiteY1" fmla="*/ 0 h 1265410"/>
                  <a:gd name="connsiteX2" fmla="*/ 289205 w 289205"/>
                  <a:gd name="connsiteY2" fmla="*/ 1260647 h 1265410"/>
                  <a:gd name="connsiteX3" fmla="*/ 7144 w 289205"/>
                  <a:gd name="connsiteY3" fmla="*/ 1265410 h 1265410"/>
                  <a:gd name="connsiteX4" fmla="*/ 0 w 289205"/>
                  <a:gd name="connsiteY4" fmla="*/ 0 h 126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205" h="1265410">
                    <a:moveTo>
                      <a:pt x="0" y="0"/>
                    </a:moveTo>
                    <a:lnTo>
                      <a:pt x="284442" y="0"/>
                    </a:lnTo>
                    <a:cubicBezTo>
                      <a:pt x="286030" y="420216"/>
                      <a:pt x="287617" y="840431"/>
                      <a:pt x="289205" y="1260647"/>
                    </a:cubicBezTo>
                    <a:lnTo>
                      <a:pt x="7144" y="1265410"/>
                    </a:lnTo>
                    <a:cubicBezTo>
                      <a:pt x="4763" y="843607"/>
                      <a:pt x="2381" y="421803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Прямоугольник 39">
                <a:extLst>
                  <a:ext uri="{FF2B5EF4-FFF2-40B4-BE49-F238E27FC236}">
                    <a16:creationId xmlns="" xmlns:a16="http://schemas.microsoft.com/office/drawing/2014/main" id="{C71D8100-9A67-4D9A-B847-171685CD2732}"/>
                  </a:ext>
                </a:extLst>
              </p:cNvPr>
              <p:cNvSpPr/>
              <p:nvPr userDrawn="1"/>
            </p:nvSpPr>
            <p:spPr>
              <a:xfrm rot="16200000">
                <a:off x="1006882" y="4574397"/>
                <a:ext cx="46779" cy="3926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Прямоугольник 40">
                <a:extLst>
                  <a:ext uri="{FF2B5EF4-FFF2-40B4-BE49-F238E27FC236}">
                    <a16:creationId xmlns="" xmlns:a16="http://schemas.microsoft.com/office/drawing/2014/main" id="{E0D75A82-1B6A-4512-B9EF-230BAA552C9D}"/>
                  </a:ext>
                </a:extLst>
              </p:cNvPr>
              <p:cNvSpPr/>
              <p:nvPr userDrawn="1"/>
            </p:nvSpPr>
            <p:spPr>
              <a:xfrm rot="16200000">
                <a:off x="1702736" y="4562725"/>
                <a:ext cx="46779" cy="3926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" name="Трапеция 28" descr="Подарки">
              <a:extLst>
                <a:ext uri="{FF2B5EF4-FFF2-40B4-BE49-F238E27FC236}">
                  <a16:creationId xmlns="" xmlns:a16="http://schemas.microsoft.com/office/drawing/2014/main" id="{4F20E3F9-48C9-4DD8-81D5-AF0730D45996}"/>
                </a:ext>
              </a:extLst>
            </p:cNvPr>
            <p:cNvSpPr/>
            <p:nvPr userDrawn="1"/>
          </p:nvSpPr>
          <p:spPr>
            <a:xfrm>
              <a:off x="338584" y="5925412"/>
              <a:ext cx="552365" cy="552365"/>
            </a:xfrm>
            <a:prstGeom prst="trapezoid">
              <a:avLst>
                <a:gd name="adj" fmla="val 20258"/>
              </a:avLst>
            </a:prstGeom>
            <a:solidFill>
              <a:schemeClr val="accent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0" name="Прямоугольник: Скругленные углы 29" descr="Подарки">
              <a:extLst>
                <a:ext uri="{FF2B5EF4-FFF2-40B4-BE49-F238E27FC236}">
                  <a16:creationId xmlns="" xmlns:a16="http://schemas.microsoft.com/office/drawing/2014/main" id="{C7136758-90E2-43D8-BB2D-C566D80DBECA}"/>
                </a:ext>
              </a:extLst>
            </p:cNvPr>
            <p:cNvSpPr/>
            <p:nvPr userDrawn="1"/>
          </p:nvSpPr>
          <p:spPr>
            <a:xfrm>
              <a:off x="1481246" y="6312986"/>
              <a:ext cx="770848" cy="21850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1" name="Прямоугольник 6" descr="Подарки">
              <a:extLst>
                <a:ext uri="{FF2B5EF4-FFF2-40B4-BE49-F238E27FC236}">
                  <a16:creationId xmlns="" xmlns:a16="http://schemas.microsoft.com/office/drawing/2014/main" id="{544F3498-BC4B-488F-8DC0-1B8188136299}"/>
                </a:ext>
              </a:extLst>
            </p:cNvPr>
            <p:cNvSpPr/>
            <p:nvPr userDrawn="1"/>
          </p:nvSpPr>
          <p:spPr>
            <a:xfrm>
              <a:off x="576752" y="5909914"/>
              <a:ext cx="75687" cy="583715"/>
            </a:xfrm>
            <a:custGeom>
              <a:avLst/>
              <a:gdLst>
                <a:gd name="connsiteX0" fmla="*/ 0 w 305874"/>
                <a:gd name="connsiteY0" fmla="*/ 0 h 1255885"/>
                <a:gd name="connsiteX1" fmla="*/ 305874 w 305874"/>
                <a:gd name="connsiteY1" fmla="*/ 0 h 1255885"/>
                <a:gd name="connsiteX2" fmla="*/ 305874 w 305874"/>
                <a:gd name="connsiteY2" fmla="*/ 1255885 h 1255885"/>
                <a:gd name="connsiteX3" fmla="*/ 0 w 305874"/>
                <a:gd name="connsiteY3" fmla="*/ 1255885 h 1255885"/>
                <a:gd name="connsiteX4" fmla="*/ 0 w 305874"/>
                <a:gd name="connsiteY4" fmla="*/ 0 h 1255885"/>
                <a:gd name="connsiteX0" fmla="*/ 0 w 305874"/>
                <a:gd name="connsiteY0" fmla="*/ 0 h 1255885"/>
                <a:gd name="connsiteX1" fmla="*/ 284442 w 305874"/>
                <a:gd name="connsiteY1" fmla="*/ 0 h 1255885"/>
                <a:gd name="connsiteX2" fmla="*/ 305874 w 305874"/>
                <a:gd name="connsiteY2" fmla="*/ 1255885 h 1255885"/>
                <a:gd name="connsiteX3" fmla="*/ 0 w 305874"/>
                <a:gd name="connsiteY3" fmla="*/ 1255885 h 1255885"/>
                <a:gd name="connsiteX4" fmla="*/ 0 w 305874"/>
                <a:gd name="connsiteY4" fmla="*/ 0 h 1255885"/>
                <a:gd name="connsiteX0" fmla="*/ 0 w 305874"/>
                <a:gd name="connsiteY0" fmla="*/ 0 h 1265410"/>
                <a:gd name="connsiteX1" fmla="*/ 284442 w 305874"/>
                <a:gd name="connsiteY1" fmla="*/ 0 h 1265410"/>
                <a:gd name="connsiteX2" fmla="*/ 305874 w 305874"/>
                <a:gd name="connsiteY2" fmla="*/ 1255885 h 1265410"/>
                <a:gd name="connsiteX3" fmla="*/ 7144 w 305874"/>
                <a:gd name="connsiteY3" fmla="*/ 1265410 h 1265410"/>
                <a:gd name="connsiteX4" fmla="*/ 0 w 305874"/>
                <a:gd name="connsiteY4" fmla="*/ 0 h 1265410"/>
                <a:gd name="connsiteX0" fmla="*/ 0 w 289205"/>
                <a:gd name="connsiteY0" fmla="*/ 0 h 1265410"/>
                <a:gd name="connsiteX1" fmla="*/ 284442 w 289205"/>
                <a:gd name="connsiteY1" fmla="*/ 0 h 1265410"/>
                <a:gd name="connsiteX2" fmla="*/ 289205 w 289205"/>
                <a:gd name="connsiteY2" fmla="*/ 1260647 h 1265410"/>
                <a:gd name="connsiteX3" fmla="*/ 7144 w 289205"/>
                <a:gd name="connsiteY3" fmla="*/ 1265410 h 1265410"/>
                <a:gd name="connsiteX4" fmla="*/ 0 w 289205"/>
                <a:gd name="connsiteY4" fmla="*/ 0 h 126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205" h="1265410">
                  <a:moveTo>
                    <a:pt x="0" y="0"/>
                  </a:moveTo>
                  <a:lnTo>
                    <a:pt x="284442" y="0"/>
                  </a:lnTo>
                  <a:cubicBezTo>
                    <a:pt x="286030" y="420216"/>
                    <a:pt x="287617" y="840431"/>
                    <a:pt x="289205" y="1260647"/>
                  </a:cubicBezTo>
                  <a:lnTo>
                    <a:pt x="7144" y="1265410"/>
                  </a:lnTo>
                  <a:cubicBezTo>
                    <a:pt x="4763" y="843607"/>
                    <a:pt x="2381" y="421803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32" name="Группа 31" descr="Подарки">
              <a:extLst>
                <a:ext uri="{FF2B5EF4-FFF2-40B4-BE49-F238E27FC236}">
                  <a16:creationId xmlns="" xmlns:a16="http://schemas.microsoft.com/office/drawing/2014/main" id="{4EC74B9B-EB9D-462E-80B8-4425EE183779}"/>
                </a:ext>
              </a:extLst>
            </p:cNvPr>
            <p:cNvGrpSpPr/>
            <p:nvPr userDrawn="1"/>
          </p:nvGrpSpPr>
          <p:grpSpPr>
            <a:xfrm>
              <a:off x="1030045" y="5317634"/>
              <a:ext cx="586188" cy="691530"/>
              <a:chOff x="10292861" y="1839014"/>
              <a:chExt cx="597853" cy="705290"/>
            </a:xfrm>
          </p:grpSpPr>
          <p:sp>
            <p:nvSpPr>
              <p:cNvPr id="33" name="Прямоугольник 32">
                <a:extLst>
                  <a:ext uri="{FF2B5EF4-FFF2-40B4-BE49-F238E27FC236}">
                    <a16:creationId xmlns="" xmlns:a16="http://schemas.microsoft.com/office/drawing/2014/main" id="{6EA6EC8B-DEF7-4400-8A27-AA7445091B7F}"/>
                  </a:ext>
                </a:extLst>
              </p:cNvPr>
              <p:cNvSpPr/>
              <p:nvPr userDrawn="1"/>
            </p:nvSpPr>
            <p:spPr>
              <a:xfrm>
                <a:off x="10434410" y="1986954"/>
                <a:ext cx="257112" cy="25711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Равнобедренный треугольник 33">
                <a:extLst>
                  <a:ext uri="{FF2B5EF4-FFF2-40B4-BE49-F238E27FC236}">
                    <a16:creationId xmlns="" xmlns:a16="http://schemas.microsoft.com/office/drawing/2014/main" id="{7330CA21-748C-4AE0-A737-F4A5AA5B4952}"/>
                  </a:ext>
                </a:extLst>
              </p:cNvPr>
              <p:cNvSpPr/>
              <p:nvPr userDrawn="1"/>
            </p:nvSpPr>
            <p:spPr>
              <a:xfrm rot="16200000">
                <a:off x="10557857" y="1913816"/>
                <a:ext cx="407659" cy="258055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Равнобедренный треугольник 34">
                <a:extLst>
                  <a:ext uri="{FF2B5EF4-FFF2-40B4-BE49-F238E27FC236}">
                    <a16:creationId xmlns="" xmlns:a16="http://schemas.microsoft.com/office/drawing/2014/main" id="{DC43BD06-41D2-43E2-8F09-DF610CF83FEB}"/>
                  </a:ext>
                </a:extLst>
              </p:cNvPr>
              <p:cNvSpPr/>
              <p:nvPr userDrawn="1"/>
            </p:nvSpPr>
            <p:spPr>
              <a:xfrm rot="5948353" flipH="1">
                <a:off x="10218059" y="1958144"/>
                <a:ext cx="407659" cy="258055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олилиния: Фигура 35">
                <a:extLst>
                  <a:ext uri="{FF2B5EF4-FFF2-40B4-BE49-F238E27FC236}">
                    <a16:creationId xmlns="" xmlns:a16="http://schemas.microsoft.com/office/drawing/2014/main" id="{D57D0D83-2B67-4292-B14B-CEDD64278635}"/>
                  </a:ext>
                </a:extLst>
              </p:cNvPr>
              <p:cNvSpPr/>
              <p:nvPr userDrawn="1"/>
            </p:nvSpPr>
            <p:spPr>
              <a:xfrm rot="19800000">
                <a:off x="10601530" y="2134611"/>
                <a:ext cx="167022" cy="409693"/>
              </a:xfrm>
              <a:custGeom>
                <a:avLst/>
                <a:gdLst>
                  <a:gd name="connsiteX0" fmla="*/ 0 w 258382"/>
                  <a:gd name="connsiteY0" fmla="*/ 0 h 633791"/>
                  <a:gd name="connsiteX1" fmla="*/ 258382 w 258382"/>
                  <a:gd name="connsiteY1" fmla="*/ 0 h 633791"/>
                  <a:gd name="connsiteX2" fmla="*/ 258382 w 258382"/>
                  <a:gd name="connsiteY2" fmla="*/ 633789 h 633791"/>
                  <a:gd name="connsiteX3" fmla="*/ 129192 w 258382"/>
                  <a:gd name="connsiteY3" fmla="*/ 470230 h 633791"/>
                  <a:gd name="connsiteX4" fmla="*/ 0 w 258382"/>
                  <a:gd name="connsiteY4" fmla="*/ 633791 h 63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382" h="633791">
                    <a:moveTo>
                      <a:pt x="0" y="0"/>
                    </a:moveTo>
                    <a:lnTo>
                      <a:pt x="258382" y="0"/>
                    </a:lnTo>
                    <a:lnTo>
                      <a:pt x="258382" y="633789"/>
                    </a:lnTo>
                    <a:lnTo>
                      <a:pt x="129192" y="470230"/>
                    </a:lnTo>
                    <a:lnTo>
                      <a:pt x="0" y="63379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Полилиния: фигура 36">
                <a:extLst>
                  <a:ext uri="{FF2B5EF4-FFF2-40B4-BE49-F238E27FC236}">
                    <a16:creationId xmlns="" xmlns:a16="http://schemas.microsoft.com/office/drawing/2014/main" id="{3E5FDE75-68D1-47D2-AEE1-DEF085BFE822}"/>
                  </a:ext>
                </a:extLst>
              </p:cNvPr>
              <p:cNvSpPr/>
              <p:nvPr userDrawn="1"/>
            </p:nvSpPr>
            <p:spPr>
              <a:xfrm rot="1800000">
                <a:off x="10356788" y="2114672"/>
                <a:ext cx="167022" cy="409693"/>
              </a:xfrm>
              <a:custGeom>
                <a:avLst/>
                <a:gdLst>
                  <a:gd name="connsiteX0" fmla="*/ 0 w 258382"/>
                  <a:gd name="connsiteY0" fmla="*/ 0 h 633791"/>
                  <a:gd name="connsiteX1" fmla="*/ 258382 w 258382"/>
                  <a:gd name="connsiteY1" fmla="*/ 0 h 633791"/>
                  <a:gd name="connsiteX2" fmla="*/ 258382 w 258382"/>
                  <a:gd name="connsiteY2" fmla="*/ 633789 h 633791"/>
                  <a:gd name="connsiteX3" fmla="*/ 129192 w 258382"/>
                  <a:gd name="connsiteY3" fmla="*/ 470230 h 633791"/>
                  <a:gd name="connsiteX4" fmla="*/ 0 w 258382"/>
                  <a:gd name="connsiteY4" fmla="*/ 633791 h 63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382" h="633791">
                    <a:moveTo>
                      <a:pt x="0" y="0"/>
                    </a:moveTo>
                    <a:lnTo>
                      <a:pt x="258382" y="0"/>
                    </a:lnTo>
                    <a:lnTo>
                      <a:pt x="258382" y="633789"/>
                    </a:lnTo>
                    <a:lnTo>
                      <a:pt x="129192" y="470230"/>
                    </a:lnTo>
                    <a:lnTo>
                      <a:pt x="0" y="63379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2" name="Группа 41" descr="Изображение космического корабля">
            <a:extLst>
              <a:ext uri="{FF2B5EF4-FFF2-40B4-BE49-F238E27FC236}">
                <a16:creationId xmlns="" xmlns:a16="http://schemas.microsoft.com/office/drawing/2014/main" id="{D61DE345-7245-4406-A504-189BEFC772A8}"/>
              </a:ext>
            </a:extLst>
          </p:cNvPr>
          <p:cNvGrpSpPr/>
          <p:nvPr userDrawn="1"/>
        </p:nvGrpSpPr>
        <p:grpSpPr>
          <a:xfrm>
            <a:off x="10659907" y="5659600"/>
            <a:ext cx="501661" cy="495958"/>
            <a:chOff x="9499155" y="4242080"/>
            <a:chExt cx="1819966" cy="1799275"/>
          </a:xfrm>
        </p:grpSpPr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FEC1197F-D26D-4D90-A2EB-F523BBFF3D22}"/>
                </a:ext>
              </a:extLst>
            </p:cNvPr>
            <p:cNvSpPr/>
            <p:nvPr userDrawn="1"/>
          </p:nvSpPr>
          <p:spPr>
            <a:xfrm rot="2532211" flipH="1" flipV="1">
              <a:off x="9778578" y="4462754"/>
              <a:ext cx="1540543" cy="680437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3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44" name="Группа 43">
              <a:extLst>
                <a:ext uri="{FF2B5EF4-FFF2-40B4-BE49-F238E27FC236}">
                  <a16:creationId xmlns="" xmlns:a16="http://schemas.microsoft.com/office/drawing/2014/main" id="{77E0EC16-5AA9-45DA-9A9B-A510E3C2FDE3}"/>
                </a:ext>
              </a:extLst>
            </p:cNvPr>
            <p:cNvGrpSpPr/>
            <p:nvPr userDrawn="1"/>
          </p:nvGrpSpPr>
          <p:grpSpPr>
            <a:xfrm>
              <a:off x="9499155" y="4242080"/>
              <a:ext cx="1696438" cy="1799275"/>
              <a:chOff x="9499155" y="4242080"/>
              <a:chExt cx="1696438" cy="1799275"/>
            </a:xfrm>
          </p:grpSpPr>
          <p:pic>
            <p:nvPicPr>
              <p:cNvPr id="45" name="Рисунок 44" descr="Изображение грибка&#10;&#10;Описание создано с очень высокой степенью достоверности">
                <a:extLst>
                  <a:ext uri="{FF2B5EF4-FFF2-40B4-BE49-F238E27FC236}">
                    <a16:creationId xmlns="" xmlns:a16="http://schemas.microsoft.com/office/drawing/2014/main" id="{FEC43DEB-EC72-442E-92E2-E51C392A3AE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758225">
                <a:off x="9525944" y="4542334"/>
                <a:ext cx="1799275" cy="1198767"/>
              </a:xfrm>
              <a:prstGeom prst="diagStripe">
                <a:avLst>
                  <a:gd name="adj" fmla="val 57437"/>
                </a:avLst>
              </a:prstGeom>
            </p:spPr>
          </p:pic>
          <p:sp>
            <p:nvSpPr>
              <p:cNvPr id="46" name="Полилиния: Фигура 45">
                <a:extLst>
                  <a:ext uri="{FF2B5EF4-FFF2-40B4-BE49-F238E27FC236}">
                    <a16:creationId xmlns="" xmlns:a16="http://schemas.microsoft.com/office/drawing/2014/main" id="{13C17A74-6878-4107-A8CE-95A56A74B36D}"/>
                  </a:ext>
                </a:extLst>
              </p:cNvPr>
              <p:cNvSpPr/>
              <p:nvPr userDrawn="1"/>
            </p:nvSpPr>
            <p:spPr>
              <a:xfrm rot="2532211">
                <a:off x="9499155" y="4674679"/>
                <a:ext cx="1540543" cy="103725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3"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Полилиния: Фигура 46">
                <a:extLst>
                  <a:ext uri="{FF2B5EF4-FFF2-40B4-BE49-F238E27FC236}">
                    <a16:creationId xmlns="" xmlns:a16="http://schemas.microsoft.com/office/drawing/2014/main" id="{99A116A5-FA77-49A4-932E-3181F5381EB1}"/>
                  </a:ext>
                </a:extLst>
              </p:cNvPr>
              <p:cNvSpPr/>
              <p:nvPr userDrawn="1"/>
            </p:nvSpPr>
            <p:spPr>
              <a:xfrm rot="4812191">
                <a:off x="9783373" y="4321002"/>
                <a:ext cx="225296" cy="366960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Параллелограмм 47">
                <a:extLst>
                  <a:ext uri="{FF2B5EF4-FFF2-40B4-BE49-F238E27FC236}">
                    <a16:creationId xmlns="" xmlns:a16="http://schemas.microsoft.com/office/drawing/2014/main" id="{5A735212-EE68-4AB4-A76C-60263B490DBB}"/>
                  </a:ext>
                </a:extLst>
              </p:cNvPr>
              <p:cNvSpPr/>
              <p:nvPr userDrawn="1"/>
            </p:nvSpPr>
            <p:spPr>
              <a:xfrm rot="1629151">
                <a:off x="10913820" y="4540004"/>
                <a:ext cx="281773" cy="437543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9" name="Группа 48" descr="Изображение космического корабля">
            <a:extLst>
              <a:ext uri="{FF2B5EF4-FFF2-40B4-BE49-F238E27FC236}">
                <a16:creationId xmlns="" xmlns:a16="http://schemas.microsoft.com/office/drawing/2014/main" id="{914E509B-B36E-435A-AECA-B9071AA64E2D}"/>
              </a:ext>
            </a:extLst>
          </p:cNvPr>
          <p:cNvGrpSpPr/>
          <p:nvPr userDrawn="1"/>
        </p:nvGrpSpPr>
        <p:grpSpPr>
          <a:xfrm>
            <a:off x="10527413" y="3793745"/>
            <a:ext cx="501661" cy="495958"/>
            <a:chOff x="9499155" y="4242080"/>
            <a:chExt cx="1819966" cy="1799275"/>
          </a:xfrm>
        </p:grpSpPr>
        <p:sp>
          <p:nvSpPr>
            <p:cNvPr id="50" name="Полилиния: Фигура 49">
              <a:extLst>
                <a:ext uri="{FF2B5EF4-FFF2-40B4-BE49-F238E27FC236}">
                  <a16:creationId xmlns="" xmlns:a16="http://schemas.microsoft.com/office/drawing/2014/main" id="{FAB4C2AC-CED0-45BE-BA26-7B4A70B990A4}"/>
                </a:ext>
              </a:extLst>
            </p:cNvPr>
            <p:cNvSpPr/>
            <p:nvPr userDrawn="1"/>
          </p:nvSpPr>
          <p:spPr>
            <a:xfrm rot="2532211" flipH="1" flipV="1">
              <a:off x="9778578" y="4462754"/>
              <a:ext cx="1540543" cy="680437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3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51" name="Группа 50">
              <a:extLst>
                <a:ext uri="{FF2B5EF4-FFF2-40B4-BE49-F238E27FC236}">
                  <a16:creationId xmlns="" xmlns:a16="http://schemas.microsoft.com/office/drawing/2014/main" id="{CFCC8147-9F63-42AD-B1FB-3AD4F15D1FAE}"/>
                </a:ext>
              </a:extLst>
            </p:cNvPr>
            <p:cNvGrpSpPr/>
            <p:nvPr userDrawn="1"/>
          </p:nvGrpSpPr>
          <p:grpSpPr>
            <a:xfrm>
              <a:off x="9499155" y="4242080"/>
              <a:ext cx="1696438" cy="1799275"/>
              <a:chOff x="9499155" y="4242080"/>
              <a:chExt cx="1696438" cy="1799275"/>
            </a:xfrm>
          </p:grpSpPr>
          <p:pic>
            <p:nvPicPr>
              <p:cNvPr id="52" name="Рисунок 51" descr="Изображение грибка&#10;&#10;Описание создано с очень высокой степенью достоверности">
                <a:extLst>
                  <a:ext uri="{FF2B5EF4-FFF2-40B4-BE49-F238E27FC236}">
                    <a16:creationId xmlns="" xmlns:a16="http://schemas.microsoft.com/office/drawing/2014/main" id="{A4F31D52-4398-44FB-AD01-A6BBF285A3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758225">
                <a:off x="9525944" y="4542334"/>
                <a:ext cx="1799275" cy="1198767"/>
              </a:xfrm>
              <a:prstGeom prst="diagStripe">
                <a:avLst>
                  <a:gd name="adj" fmla="val 57437"/>
                </a:avLst>
              </a:prstGeom>
            </p:spPr>
          </p:pic>
          <p:sp>
            <p:nvSpPr>
              <p:cNvPr id="53" name="Полилиния: Фигура 52">
                <a:extLst>
                  <a:ext uri="{FF2B5EF4-FFF2-40B4-BE49-F238E27FC236}">
                    <a16:creationId xmlns="" xmlns:a16="http://schemas.microsoft.com/office/drawing/2014/main" id="{7D0319BA-BA24-42DB-A3D3-85BB18B05CE5}"/>
                  </a:ext>
                </a:extLst>
              </p:cNvPr>
              <p:cNvSpPr/>
              <p:nvPr userDrawn="1"/>
            </p:nvSpPr>
            <p:spPr>
              <a:xfrm rot="2532211">
                <a:off x="9499155" y="4674679"/>
                <a:ext cx="1540543" cy="103725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3"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Полилиния: Фигура 53">
                <a:extLst>
                  <a:ext uri="{FF2B5EF4-FFF2-40B4-BE49-F238E27FC236}">
                    <a16:creationId xmlns="" xmlns:a16="http://schemas.microsoft.com/office/drawing/2014/main" id="{079514A5-933F-4CD1-92DB-41A4CD2F4A38}"/>
                  </a:ext>
                </a:extLst>
              </p:cNvPr>
              <p:cNvSpPr/>
              <p:nvPr userDrawn="1"/>
            </p:nvSpPr>
            <p:spPr>
              <a:xfrm rot="4812191">
                <a:off x="9783373" y="4321002"/>
                <a:ext cx="225296" cy="366960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Параллелограмм 54">
                <a:extLst>
                  <a:ext uri="{FF2B5EF4-FFF2-40B4-BE49-F238E27FC236}">
                    <a16:creationId xmlns="" xmlns:a16="http://schemas.microsoft.com/office/drawing/2014/main" id="{72432041-E645-45EE-9922-5521AAB24BE7}"/>
                  </a:ext>
                </a:extLst>
              </p:cNvPr>
              <p:cNvSpPr/>
              <p:nvPr userDrawn="1"/>
            </p:nvSpPr>
            <p:spPr>
              <a:xfrm rot="1629151">
                <a:off x="10913820" y="4540004"/>
                <a:ext cx="281773" cy="437543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94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2 x 2 в форме квадр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 1" descr="Изображение планеты">
            <a:extLst>
              <a:ext uri="{FF2B5EF4-FFF2-40B4-BE49-F238E27FC236}">
                <a16:creationId xmlns="" xmlns:a16="http://schemas.microsoft.com/office/drawing/2014/main" id="{733DA825-AFAA-4E4D-A225-1768AA4A07AC}"/>
              </a:ext>
            </a:extLst>
          </p:cNvPr>
          <p:cNvGrpSpPr/>
          <p:nvPr userDrawn="1"/>
        </p:nvGrpSpPr>
        <p:grpSpPr>
          <a:xfrm>
            <a:off x="1580134" y="357520"/>
            <a:ext cx="8876390" cy="6142959"/>
            <a:chOff x="1580134" y="357520"/>
            <a:chExt cx="8876390" cy="6142959"/>
          </a:xfrm>
        </p:grpSpPr>
        <p:pic>
          <p:nvPicPr>
            <p:cNvPr id="10" name="Рисунок 9" descr="Изображение грибка&#10;&#10;Описание создано с очень высокой степенью достоверности">
              <a:extLst>
                <a:ext uri="{FF2B5EF4-FFF2-40B4-BE49-F238E27FC236}">
                  <a16:creationId xmlns="" xmlns:a16="http://schemas.microsoft.com/office/drawing/2014/main" id="{11A379DA-51E5-408F-82B7-924F9179A0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24521" y="357520"/>
              <a:ext cx="6142959" cy="6142959"/>
            </a:xfrm>
            <a:prstGeom prst="ellipse">
              <a:avLst/>
            </a:prstGeom>
          </p:spPr>
        </p:pic>
        <p:sp>
          <p:nvSpPr>
            <p:cNvPr id="28" name="Полилиния: Фигура 27">
              <a:extLst>
                <a:ext uri="{FF2B5EF4-FFF2-40B4-BE49-F238E27FC236}">
                  <a16:creationId xmlns="" xmlns:a16="http://schemas.microsoft.com/office/drawing/2014/main" id="{8A23E441-A3FC-447F-AEA4-6AB6DC178D34}"/>
                </a:ext>
              </a:extLst>
            </p:cNvPr>
            <p:cNvSpPr/>
            <p:nvPr userDrawn="1"/>
          </p:nvSpPr>
          <p:spPr>
            <a:xfrm rot="776274">
              <a:off x="1580134" y="2990040"/>
              <a:ext cx="8876390" cy="1906555"/>
            </a:xfrm>
            <a:custGeom>
              <a:avLst/>
              <a:gdLst>
                <a:gd name="connsiteX0" fmla="*/ 1299917 w 8876390"/>
                <a:gd name="connsiteY0" fmla="*/ 30982 h 1906555"/>
                <a:gd name="connsiteX1" fmla="*/ 1355812 w 8876390"/>
                <a:gd name="connsiteY1" fmla="*/ 18406 h 1906555"/>
                <a:gd name="connsiteX2" fmla="*/ 1350433 w 8876390"/>
                <a:gd name="connsiteY2" fmla="*/ 51319 h 1906555"/>
                <a:gd name="connsiteX3" fmla="*/ 1330536 w 8876390"/>
                <a:gd name="connsiteY3" fmla="*/ 276719 h 1906555"/>
                <a:gd name="connsiteX4" fmla="*/ 1328004 w 8876390"/>
                <a:gd name="connsiteY4" fmla="*/ 464834 h 1906555"/>
                <a:gd name="connsiteX5" fmla="*/ 1323461 w 8876390"/>
                <a:gd name="connsiteY5" fmla="*/ 469059 h 1906555"/>
                <a:gd name="connsiteX6" fmla="*/ 1259763 w 8876390"/>
                <a:gd name="connsiteY6" fmla="*/ 620140 h 1906555"/>
                <a:gd name="connsiteX7" fmla="*/ 4395070 w 8876390"/>
                <a:gd name="connsiteY7" fmla="*/ 1369792 h 1906555"/>
                <a:gd name="connsiteX8" fmla="*/ 7530377 w 8876390"/>
                <a:gd name="connsiteY8" fmla="*/ 620140 h 1906555"/>
                <a:gd name="connsiteX9" fmla="*/ 7514190 w 8876390"/>
                <a:gd name="connsiteY9" fmla="*/ 543492 h 1906555"/>
                <a:gd name="connsiteX10" fmla="*/ 7469629 w 8876390"/>
                <a:gd name="connsiteY10" fmla="*/ 473681 h 1906555"/>
                <a:gd name="connsiteX11" fmla="*/ 7470900 w 8876390"/>
                <a:gd name="connsiteY11" fmla="*/ 440593 h 1906555"/>
                <a:gd name="connsiteX12" fmla="*/ 7462485 w 8876390"/>
                <a:gd name="connsiteY12" fmla="*/ 210743 h 1906555"/>
                <a:gd name="connsiteX13" fmla="*/ 7438765 w 8876390"/>
                <a:gd name="connsiteY13" fmla="*/ 0 h 1906555"/>
                <a:gd name="connsiteX14" fmla="*/ 7576472 w 8876390"/>
                <a:gd name="connsiteY14" fmla="*/ 30982 h 1906555"/>
                <a:gd name="connsiteX15" fmla="*/ 8876390 w 8876390"/>
                <a:gd name="connsiteY15" fmla="*/ 807870 h 1906555"/>
                <a:gd name="connsiteX16" fmla="*/ 4438195 w 8876390"/>
                <a:gd name="connsiteY16" fmla="*/ 1906555 h 1906555"/>
                <a:gd name="connsiteX17" fmla="*/ 0 w 8876390"/>
                <a:gd name="connsiteY17" fmla="*/ 807870 h 1906555"/>
                <a:gd name="connsiteX18" fmla="*/ 1299917 w 8876390"/>
                <a:gd name="connsiteY18" fmla="*/ 30982 h 190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76390" h="1906555">
                  <a:moveTo>
                    <a:pt x="1299917" y="30982"/>
                  </a:moveTo>
                  <a:lnTo>
                    <a:pt x="1355812" y="18406"/>
                  </a:lnTo>
                  <a:lnTo>
                    <a:pt x="1350433" y="51319"/>
                  </a:lnTo>
                  <a:cubicBezTo>
                    <a:pt x="1341051" y="125877"/>
                    <a:pt x="1334391" y="201054"/>
                    <a:pt x="1330536" y="276719"/>
                  </a:cubicBezTo>
                  <a:lnTo>
                    <a:pt x="1328004" y="464834"/>
                  </a:lnTo>
                  <a:lnTo>
                    <a:pt x="1323461" y="469059"/>
                  </a:lnTo>
                  <a:cubicBezTo>
                    <a:pt x="1281696" y="517859"/>
                    <a:pt x="1259763" y="568387"/>
                    <a:pt x="1259763" y="620140"/>
                  </a:cubicBezTo>
                  <a:cubicBezTo>
                    <a:pt x="1259763" y="1034161"/>
                    <a:pt x="2663488" y="1369792"/>
                    <a:pt x="4395070" y="1369792"/>
                  </a:cubicBezTo>
                  <a:cubicBezTo>
                    <a:pt x="6126651" y="1369792"/>
                    <a:pt x="7530377" y="1034161"/>
                    <a:pt x="7530377" y="620140"/>
                  </a:cubicBezTo>
                  <a:cubicBezTo>
                    <a:pt x="7530377" y="594264"/>
                    <a:pt x="7524893" y="568694"/>
                    <a:pt x="7514190" y="543492"/>
                  </a:cubicBezTo>
                  <a:lnTo>
                    <a:pt x="7469629" y="473681"/>
                  </a:lnTo>
                  <a:lnTo>
                    <a:pt x="7470900" y="440593"/>
                  </a:lnTo>
                  <a:cubicBezTo>
                    <a:pt x="7470980" y="364335"/>
                    <a:pt x="7468203" y="287675"/>
                    <a:pt x="7462485" y="210743"/>
                  </a:cubicBezTo>
                  <a:lnTo>
                    <a:pt x="7438765" y="0"/>
                  </a:lnTo>
                  <a:lnTo>
                    <a:pt x="7576472" y="30982"/>
                  </a:lnTo>
                  <a:cubicBezTo>
                    <a:pt x="8379627" y="229805"/>
                    <a:pt x="8876390" y="504476"/>
                    <a:pt x="8876390" y="807870"/>
                  </a:cubicBezTo>
                  <a:cubicBezTo>
                    <a:pt x="8876390" y="1414657"/>
                    <a:pt x="6889342" y="1906555"/>
                    <a:pt x="4438195" y="1906555"/>
                  </a:cubicBezTo>
                  <a:cubicBezTo>
                    <a:pt x="1987048" y="1906555"/>
                    <a:pt x="0" y="1414657"/>
                    <a:pt x="0" y="807870"/>
                  </a:cubicBezTo>
                  <a:cubicBezTo>
                    <a:pt x="0" y="504476"/>
                    <a:pt x="496762" y="229805"/>
                    <a:pt x="1299917" y="30982"/>
                  </a:cubicBezTo>
                  <a:close/>
                </a:path>
              </a:pathLst>
            </a:custGeom>
            <a:gradFill>
              <a:gsLst>
                <a:gs pos="2000">
                  <a:schemeClr val="accent5">
                    <a:lumMod val="60000"/>
                    <a:lumOff val="40000"/>
                  </a:schemeClr>
                </a:gs>
                <a:gs pos="38000">
                  <a:schemeClr val="accent4"/>
                </a:gs>
                <a:gs pos="82000">
                  <a:schemeClr val="accent3"/>
                </a:gs>
                <a:gs pos="100000">
                  <a:schemeClr val="accent1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60000">
            <a:off x="3637200" y="11520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6800" y="1260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6" name="Рисунок 15" descr="Изображение">
            <a:extLst>
              <a:ext uri="{FF2B5EF4-FFF2-40B4-BE49-F238E27FC236}">
                <a16:creationId xmlns="" xmlns:a16="http://schemas.microsoft.com/office/drawing/2014/main" id="{16F37180-3302-4497-BE6E-F0FE6688C9A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60000">
            <a:off x="3745200" y="38016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="" xmlns:a16="http://schemas.microsoft.com/office/drawing/2014/main" id="{26C292D9-5314-4E24-842E-DC03661C19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-60000">
            <a:off x="6178800" y="36936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164AE6D-D25F-4AE5-B82B-8CBF49F2E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DE000F9C-9CE7-49D8-9805-5374707E81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37" name="Группа 36">
            <a:extLst>
              <a:ext uri="{FF2B5EF4-FFF2-40B4-BE49-F238E27FC236}">
                <a16:creationId xmlns="" xmlns:a16="http://schemas.microsoft.com/office/drawing/2014/main" id="{9ABC1A2E-BBF2-41C9-A5B7-8A48A83CAE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 rot="7418127">
            <a:off x="9645534" y="1769426"/>
            <a:ext cx="541093" cy="376874"/>
            <a:chOff x="9757619" y="3893171"/>
            <a:chExt cx="541093" cy="376874"/>
          </a:xfrm>
        </p:grpSpPr>
        <p:sp>
          <p:nvSpPr>
            <p:cNvPr id="38" name="Пятиугольник 37">
              <a:extLst>
                <a:ext uri="{FF2B5EF4-FFF2-40B4-BE49-F238E27FC236}">
                  <a16:creationId xmlns="" xmlns:a16="http://schemas.microsoft.com/office/drawing/2014/main" id="{D6160F28-7DF9-4DBF-8A52-7117DDE018B9}"/>
                </a:ext>
              </a:extLst>
            </p:cNvPr>
            <p:cNvSpPr/>
            <p:nvPr userDrawn="1"/>
          </p:nvSpPr>
          <p:spPr>
            <a:xfrm rot="6084129" flipH="1">
              <a:off x="10239189" y="4210523"/>
              <a:ext cx="60475" cy="58570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9" name="Пятиугольник 38">
              <a:extLst>
                <a:ext uri="{FF2B5EF4-FFF2-40B4-BE49-F238E27FC236}">
                  <a16:creationId xmlns="" xmlns:a16="http://schemas.microsoft.com/office/drawing/2014/main" id="{08AE1886-E782-4FA6-AA43-D366234D0725}"/>
                </a:ext>
              </a:extLst>
            </p:cNvPr>
            <p:cNvSpPr/>
            <p:nvPr userDrawn="1"/>
          </p:nvSpPr>
          <p:spPr>
            <a:xfrm rot="6084129" flipH="1">
              <a:off x="9756225" y="3894565"/>
              <a:ext cx="88541" cy="85753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0" name="Пятиугольник 39">
              <a:extLst>
                <a:ext uri="{FF2B5EF4-FFF2-40B4-BE49-F238E27FC236}">
                  <a16:creationId xmlns="" xmlns:a16="http://schemas.microsoft.com/office/drawing/2014/main" id="{9BEF529A-9753-4C70-8166-8FB715E762AE}"/>
                </a:ext>
              </a:extLst>
            </p:cNvPr>
            <p:cNvSpPr/>
            <p:nvPr userDrawn="1"/>
          </p:nvSpPr>
          <p:spPr>
            <a:xfrm rot="6084129" flipH="1">
              <a:off x="10100441" y="4069357"/>
              <a:ext cx="60475" cy="58570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1" name="Пятиугольник 40">
              <a:extLst>
                <a:ext uri="{FF2B5EF4-FFF2-40B4-BE49-F238E27FC236}">
                  <a16:creationId xmlns="" xmlns:a16="http://schemas.microsoft.com/office/drawing/2014/main" id="{8CA3959B-F982-4586-A352-B3946CD1F10E}"/>
                </a:ext>
              </a:extLst>
            </p:cNvPr>
            <p:cNvSpPr/>
            <p:nvPr userDrawn="1"/>
          </p:nvSpPr>
          <p:spPr>
            <a:xfrm rot="6084129" flipH="1">
              <a:off x="10196310" y="4112987"/>
              <a:ext cx="45435" cy="44005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Группа 16" descr="Свеча на день рождения">
            <a:extLst>
              <a:ext uri="{FF2B5EF4-FFF2-40B4-BE49-F238E27FC236}">
                <a16:creationId xmlns="" xmlns:a16="http://schemas.microsoft.com/office/drawing/2014/main" id="{C37066D6-31D2-4B58-8860-454CD9D54BA0}"/>
              </a:ext>
            </a:extLst>
          </p:cNvPr>
          <p:cNvGrpSpPr/>
          <p:nvPr userDrawn="1"/>
        </p:nvGrpSpPr>
        <p:grpSpPr>
          <a:xfrm>
            <a:off x="2303841" y="1608075"/>
            <a:ext cx="251866" cy="1010237"/>
            <a:chOff x="3259598" y="143929"/>
            <a:chExt cx="525840" cy="2109144"/>
          </a:xfrm>
        </p:grpSpPr>
        <p:grpSp>
          <p:nvGrpSpPr>
            <p:cNvPr id="19" name="Группа 18">
              <a:extLst>
                <a:ext uri="{FF2B5EF4-FFF2-40B4-BE49-F238E27FC236}">
                  <a16:creationId xmlns="" xmlns:a16="http://schemas.microsoft.com/office/drawing/2014/main" id="{B761016C-E875-4BF3-8951-736008D3ADA3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23" name="Полилиния: Фигура 22">
                <a:extLst>
                  <a:ext uri="{FF2B5EF4-FFF2-40B4-BE49-F238E27FC236}">
                    <a16:creationId xmlns="" xmlns:a16="http://schemas.microsoft.com/office/drawing/2014/main" id="{E6153AF2-022A-4E4D-9C14-4C7D036BE34B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Полилиния: Фигура 23">
                <a:extLst>
                  <a:ext uri="{FF2B5EF4-FFF2-40B4-BE49-F238E27FC236}">
                    <a16:creationId xmlns="" xmlns:a16="http://schemas.microsoft.com/office/drawing/2014/main" id="{40BEC28E-3AE2-444E-B5E4-C846C75794A7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олилиния: Фигура 24">
                <a:extLst>
                  <a:ext uri="{FF2B5EF4-FFF2-40B4-BE49-F238E27FC236}">
                    <a16:creationId xmlns="" xmlns:a16="http://schemas.microsoft.com/office/drawing/2014/main" id="{38F4F716-052C-49CA-8B52-5E65B941130E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олилиния: Фигура 25">
                <a:extLst>
                  <a:ext uri="{FF2B5EF4-FFF2-40B4-BE49-F238E27FC236}">
                    <a16:creationId xmlns="" xmlns:a16="http://schemas.microsoft.com/office/drawing/2014/main" id="{C10053B2-3F5E-4E82-9214-E1691AEECDCD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олилиния: Фигура 26">
                <a:extLst>
                  <a:ext uri="{FF2B5EF4-FFF2-40B4-BE49-F238E27FC236}">
                    <a16:creationId xmlns="" xmlns:a16="http://schemas.microsoft.com/office/drawing/2014/main" id="{5DDE972A-9226-41D9-8E81-74079A344ACE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Полилиния: Фигура 28">
                <a:extLst>
                  <a:ext uri="{FF2B5EF4-FFF2-40B4-BE49-F238E27FC236}">
                    <a16:creationId xmlns="" xmlns:a16="http://schemas.microsoft.com/office/drawing/2014/main" id="{9C82628A-A551-461A-8931-C0AF887F0019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Ромб 19">
              <a:extLst>
                <a:ext uri="{FF2B5EF4-FFF2-40B4-BE49-F238E27FC236}">
                  <a16:creationId xmlns="" xmlns:a16="http://schemas.microsoft.com/office/drawing/2014/main" id="{C3D03883-7EEC-4EC8-AFB6-8FD1FD923211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1" name="Семиугольник 20">
              <a:extLst>
                <a:ext uri="{FF2B5EF4-FFF2-40B4-BE49-F238E27FC236}">
                  <a16:creationId xmlns="" xmlns:a16="http://schemas.microsoft.com/office/drawing/2014/main" id="{75B50F82-6CF7-4F07-9950-D585D4FC74D0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2" name="Полилиния: Фигура 21">
              <a:extLst>
                <a:ext uri="{FF2B5EF4-FFF2-40B4-BE49-F238E27FC236}">
                  <a16:creationId xmlns="" xmlns:a16="http://schemas.microsoft.com/office/drawing/2014/main" id="{4498D9DE-8A2D-4B0A-BFDB-5413B48AFB98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Группа 29" descr="Свеча на день рождения">
            <a:extLst>
              <a:ext uri="{FF2B5EF4-FFF2-40B4-BE49-F238E27FC236}">
                <a16:creationId xmlns="" xmlns:a16="http://schemas.microsoft.com/office/drawing/2014/main" id="{D57C4D0E-4D82-4144-8375-DAF02B761F6D}"/>
              </a:ext>
            </a:extLst>
          </p:cNvPr>
          <p:cNvGrpSpPr/>
          <p:nvPr userDrawn="1"/>
        </p:nvGrpSpPr>
        <p:grpSpPr>
          <a:xfrm>
            <a:off x="2088018" y="2087202"/>
            <a:ext cx="251866" cy="1010237"/>
            <a:chOff x="3259598" y="143929"/>
            <a:chExt cx="525840" cy="2109144"/>
          </a:xfrm>
        </p:grpSpPr>
        <p:grpSp>
          <p:nvGrpSpPr>
            <p:cNvPr id="31" name="Группа 30">
              <a:extLst>
                <a:ext uri="{FF2B5EF4-FFF2-40B4-BE49-F238E27FC236}">
                  <a16:creationId xmlns="" xmlns:a16="http://schemas.microsoft.com/office/drawing/2014/main" id="{F1C2AC66-CA90-43DF-9F2C-87004072DDDF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35" name="Полилиния: Фигура 34">
                <a:extLst>
                  <a:ext uri="{FF2B5EF4-FFF2-40B4-BE49-F238E27FC236}">
                    <a16:creationId xmlns="" xmlns:a16="http://schemas.microsoft.com/office/drawing/2014/main" id="{08A54935-D5A2-4D12-B8A3-5E9C15B9DE4F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олилиния: Фигура 35">
                <a:extLst>
                  <a:ext uri="{FF2B5EF4-FFF2-40B4-BE49-F238E27FC236}">
                    <a16:creationId xmlns="" xmlns:a16="http://schemas.microsoft.com/office/drawing/2014/main" id="{27106FEF-2C04-4EA4-B4EA-669EA9CA7C49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Полилиния: Фигура 41">
                <a:extLst>
                  <a:ext uri="{FF2B5EF4-FFF2-40B4-BE49-F238E27FC236}">
                    <a16:creationId xmlns="" xmlns:a16="http://schemas.microsoft.com/office/drawing/2014/main" id="{4DE788D3-DDEF-4FC6-9235-31777AD60B44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Полилиния: Фигура 42">
                <a:extLst>
                  <a:ext uri="{FF2B5EF4-FFF2-40B4-BE49-F238E27FC236}">
                    <a16:creationId xmlns="" xmlns:a16="http://schemas.microsoft.com/office/drawing/2014/main" id="{38B95B05-6FD0-4BC2-8B79-9595132ED716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Полилиния: Фигура 43">
                <a:extLst>
                  <a:ext uri="{FF2B5EF4-FFF2-40B4-BE49-F238E27FC236}">
                    <a16:creationId xmlns="" xmlns:a16="http://schemas.microsoft.com/office/drawing/2014/main" id="{42F36D49-7A57-4FBC-969C-743EBEE23482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Полилиния: Фигура 44">
                <a:extLst>
                  <a:ext uri="{FF2B5EF4-FFF2-40B4-BE49-F238E27FC236}">
                    <a16:creationId xmlns="" xmlns:a16="http://schemas.microsoft.com/office/drawing/2014/main" id="{7E03B562-2A82-466A-93AB-FB90DF316569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Ромб 31">
              <a:extLst>
                <a:ext uri="{FF2B5EF4-FFF2-40B4-BE49-F238E27FC236}">
                  <a16:creationId xmlns="" xmlns:a16="http://schemas.microsoft.com/office/drawing/2014/main" id="{38ACF1EB-E30C-4DB5-943E-76545F8D40F5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Семиугольник 32">
              <a:extLst>
                <a:ext uri="{FF2B5EF4-FFF2-40B4-BE49-F238E27FC236}">
                  <a16:creationId xmlns="" xmlns:a16="http://schemas.microsoft.com/office/drawing/2014/main" id="{EEB0FEA4-41FF-45D3-A67C-6EBE841A3588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Полилиния: Фигура 33">
              <a:extLst>
                <a:ext uri="{FF2B5EF4-FFF2-40B4-BE49-F238E27FC236}">
                  <a16:creationId xmlns="" xmlns:a16="http://schemas.microsoft.com/office/drawing/2014/main" id="{5BE4FF14-3698-4A18-9789-E25C918FF9D1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Группа 45" descr="Свеча на день рождения">
            <a:extLst>
              <a:ext uri="{FF2B5EF4-FFF2-40B4-BE49-F238E27FC236}">
                <a16:creationId xmlns="" xmlns:a16="http://schemas.microsoft.com/office/drawing/2014/main" id="{40E7FBD0-41C9-4204-AD5D-51F93C2B897B}"/>
              </a:ext>
            </a:extLst>
          </p:cNvPr>
          <p:cNvGrpSpPr/>
          <p:nvPr userDrawn="1"/>
        </p:nvGrpSpPr>
        <p:grpSpPr>
          <a:xfrm>
            <a:off x="2481007" y="2303107"/>
            <a:ext cx="251866" cy="1010237"/>
            <a:chOff x="3259598" y="143929"/>
            <a:chExt cx="525840" cy="2109144"/>
          </a:xfrm>
        </p:grpSpPr>
        <p:grpSp>
          <p:nvGrpSpPr>
            <p:cNvPr id="47" name="Группа 46">
              <a:extLst>
                <a:ext uri="{FF2B5EF4-FFF2-40B4-BE49-F238E27FC236}">
                  <a16:creationId xmlns="" xmlns:a16="http://schemas.microsoft.com/office/drawing/2014/main" id="{9616B1FA-482B-4579-8385-67EAD18421E7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51" name="Полилиния: фигура 50">
                <a:extLst>
                  <a:ext uri="{FF2B5EF4-FFF2-40B4-BE49-F238E27FC236}">
                    <a16:creationId xmlns="" xmlns:a16="http://schemas.microsoft.com/office/drawing/2014/main" id="{D5605D9F-37CC-49D2-A9CA-58DFFC01050C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Полилиния: фигура 51">
                <a:extLst>
                  <a:ext uri="{FF2B5EF4-FFF2-40B4-BE49-F238E27FC236}">
                    <a16:creationId xmlns="" xmlns:a16="http://schemas.microsoft.com/office/drawing/2014/main" id="{C0E58F10-1929-47E2-BBF0-53AFE18D1A1E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Полилиния: Фигура 52">
                <a:extLst>
                  <a:ext uri="{FF2B5EF4-FFF2-40B4-BE49-F238E27FC236}">
                    <a16:creationId xmlns="" xmlns:a16="http://schemas.microsoft.com/office/drawing/2014/main" id="{E436CE91-3DBA-4465-A829-AFE09F9F6B94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Полилиния: фигура 53">
                <a:extLst>
                  <a:ext uri="{FF2B5EF4-FFF2-40B4-BE49-F238E27FC236}">
                    <a16:creationId xmlns="" xmlns:a16="http://schemas.microsoft.com/office/drawing/2014/main" id="{A8B61977-54CD-4285-AFE9-016D48911890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Полилиния: Фигура 54">
                <a:extLst>
                  <a:ext uri="{FF2B5EF4-FFF2-40B4-BE49-F238E27FC236}">
                    <a16:creationId xmlns="" xmlns:a16="http://schemas.microsoft.com/office/drawing/2014/main" id="{3D48EC68-00BF-49FA-8564-CDE9BC4B40EB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Полилиния: фигура 55">
                <a:extLst>
                  <a:ext uri="{FF2B5EF4-FFF2-40B4-BE49-F238E27FC236}">
                    <a16:creationId xmlns="" xmlns:a16="http://schemas.microsoft.com/office/drawing/2014/main" id="{566DD0A8-E1EF-41DB-8F52-ACD003E1EDF1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8" name="Ромб 47">
              <a:extLst>
                <a:ext uri="{FF2B5EF4-FFF2-40B4-BE49-F238E27FC236}">
                  <a16:creationId xmlns="" xmlns:a16="http://schemas.microsoft.com/office/drawing/2014/main" id="{ABD5E3EC-8D95-47D5-9684-D586DE17AD2B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9" name="Семиугольник 48">
              <a:extLst>
                <a:ext uri="{FF2B5EF4-FFF2-40B4-BE49-F238E27FC236}">
                  <a16:creationId xmlns="" xmlns:a16="http://schemas.microsoft.com/office/drawing/2014/main" id="{CDBE477B-8639-45FE-8FDE-15E5CA7A7760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0" name="Полилиния: Фигура 49">
              <a:extLst>
                <a:ext uri="{FF2B5EF4-FFF2-40B4-BE49-F238E27FC236}">
                  <a16:creationId xmlns="" xmlns:a16="http://schemas.microsoft.com/office/drawing/2014/main" id="{850DA583-44A6-4048-991F-2EE54991D73A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7" name="Группа 56" descr="Свеча на день рождения">
            <a:extLst>
              <a:ext uri="{FF2B5EF4-FFF2-40B4-BE49-F238E27FC236}">
                <a16:creationId xmlns="" xmlns:a16="http://schemas.microsoft.com/office/drawing/2014/main" id="{3BAF6B43-7367-42D0-9569-85995858AD1A}"/>
              </a:ext>
            </a:extLst>
          </p:cNvPr>
          <p:cNvGrpSpPr/>
          <p:nvPr userDrawn="1"/>
        </p:nvGrpSpPr>
        <p:grpSpPr>
          <a:xfrm>
            <a:off x="3121441" y="2933080"/>
            <a:ext cx="251866" cy="1010237"/>
            <a:chOff x="3259598" y="143929"/>
            <a:chExt cx="525840" cy="2109144"/>
          </a:xfrm>
        </p:grpSpPr>
        <p:grpSp>
          <p:nvGrpSpPr>
            <p:cNvPr id="58" name="Группа 57">
              <a:extLst>
                <a:ext uri="{FF2B5EF4-FFF2-40B4-BE49-F238E27FC236}">
                  <a16:creationId xmlns="" xmlns:a16="http://schemas.microsoft.com/office/drawing/2014/main" id="{D12902D7-9A30-42A3-8094-1087400DD35C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62" name="Полилиния: Фигура 61">
                <a:extLst>
                  <a:ext uri="{FF2B5EF4-FFF2-40B4-BE49-F238E27FC236}">
                    <a16:creationId xmlns="" xmlns:a16="http://schemas.microsoft.com/office/drawing/2014/main" id="{3BDB15AC-8028-4525-BBFB-CAF7ADAAAC1F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Полилиния: Фигура 62">
                <a:extLst>
                  <a:ext uri="{FF2B5EF4-FFF2-40B4-BE49-F238E27FC236}">
                    <a16:creationId xmlns="" xmlns:a16="http://schemas.microsoft.com/office/drawing/2014/main" id="{19CF248A-7190-4F3E-9F81-5A8AA9F3DC34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Полилиния: Фигура 63">
                <a:extLst>
                  <a:ext uri="{FF2B5EF4-FFF2-40B4-BE49-F238E27FC236}">
                    <a16:creationId xmlns="" xmlns:a16="http://schemas.microsoft.com/office/drawing/2014/main" id="{396EF7B7-0BA1-4B00-BB1C-582042FC4D8B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Полилиния: Фигура 64">
                <a:extLst>
                  <a:ext uri="{FF2B5EF4-FFF2-40B4-BE49-F238E27FC236}">
                    <a16:creationId xmlns="" xmlns:a16="http://schemas.microsoft.com/office/drawing/2014/main" id="{9897A854-BEFF-429F-A2BA-4C8CE2A3E4B9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Полилиния: Фигура 65">
                <a:extLst>
                  <a:ext uri="{FF2B5EF4-FFF2-40B4-BE49-F238E27FC236}">
                    <a16:creationId xmlns="" xmlns:a16="http://schemas.microsoft.com/office/drawing/2014/main" id="{C5F88159-48EC-4172-BA92-6A4182F0C626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Полилиния: фигура 66">
                <a:extLst>
                  <a:ext uri="{FF2B5EF4-FFF2-40B4-BE49-F238E27FC236}">
                    <a16:creationId xmlns="" xmlns:a16="http://schemas.microsoft.com/office/drawing/2014/main" id="{4B3A0BE1-103C-498A-8E26-36FE1BA65520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9" name="Ромб 58">
              <a:extLst>
                <a:ext uri="{FF2B5EF4-FFF2-40B4-BE49-F238E27FC236}">
                  <a16:creationId xmlns="" xmlns:a16="http://schemas.microsoft.com/office/drawing/2014/main" id="{A78803B9-B47A-439D-A52C-34D421BC15D1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0" name="Семиугольник 59">
              <a:extLst>
                <a:ext uri="{FF2B5EF4-FFF2-40B4-BE49-F238E27FC236}">
                  <a16:creationId xmlns="" xmlns:a16="http://schemas.microsoft.com/office/drawing/2014/main" id="{C8D088B4-160A-433A-8FAA-D58A0887EBED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="" xmlns:a16="http://schemas.microsoft.com/office/drawing/2014/main" id="{C8658359-4DC8-4BDE-B7C6-DFDDF4B7C5FD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Группа 67" descr="Свеча на день рождения">
            <a:extLst>
              <a:ext uri="{FF2B5EF4-FFF2-40B4-BE49-F238E27FC236}">
                <a16:creationId xmlns="" xmlns:a16="http://schemas.microsoft.com/office/drawing/2014/main" id="{99E95E7C-BB20-4C16-9C47-DAF7DB19712C}"/>
              </a:ext>
            </a:extLst>
          </p:cNvPr>
          <p:cNvGrpSpPr/>
          <p:nvPr userDrawn="1"/>
        </p:nvGrpSpPr>
        <p:grpSpPr>
          <a:xfrm>
            <a:off x="8644337" y="3943317"/>
            <a:ext cx="251866" cy="1010237"/>
            <a:chOff x="3259598" y="143929"/>
            <a:chExt cx="525840" cy="2109144"/>
          </a:xfrm>
        </p:grpSpPr>
        <p:grpSp>
          <p:nvGrpSpPr>
            <p:cNvPr id="69" name="Группа 68">
              <a:extLst>
                <a:ext uri="{FF2B5EF4-FFF2-40B4-BE49-F238E27FC236}">
                  <a16:creationId xmlns="" xmlns:a16="http://schemas.microsoft.com/office/drawing/2014/main" id="{CE682E2E-0315-49E7-A6D9-BBF2C5989956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73" name="Полилиния: фигура 72">
                <a:extLst>
                  <a:ext uri="{FF2B5EF4-FFF2-40B4-BE49-F238E27FC236}">
                    <a16:creationId xmlns="" xmlns:a16="http://schemas.microsoft.com/office/drawing/2014/main" id="{BBBD4897-6C02-434E-A97D-F3F25ECB5EDF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Полилиния: Фигура 73">
                <a:extLst>
                  <a:ext uri="{FF2B5EF4-FFF2-40B4-BE49-F238E27FC236}">
                    <a16:creationId xmlns="" xmlns:a16="http://schemas.microsoft.com/office/drawing/2014/main" id="{7271E0B5-7A09-45A8-8AA6-EE6279DFE1D2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Полилиния: Фигура 74">
                <a:extLst>
                  <a:ext uri="{FF2B5EF4-FFF2-40B4-BE49-F238E27FC236}">
                    <a16:creationId xmlns="" xmlns:a16="http://schemas.microsoft.com/office/drawing/2014/main" id="{CAD8EC8D-ED86-4975-9666-194C7434D273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Полилиния: Фигура 75">
                <a:extLst>
                  <a:ext uri="{FF2B5EF4-FFF2-40B4-BE49-F238E27FC236}">
                    <a16:creationId xmlns="" xmlns:a16="http://schemas.microsoft.com/office/drawing/2014/main" id="{B90CBA64-0D94-4EE6-AFFD-5CDECB96AF3B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Полилиния: Фигура 76">
                <a:extLst>
                  <a:ext uri="{FF2B5EF4-FFF2-40B4-BE49-F238E27FC236}">
                    <a16:creationId xmlns="" xmlns:a16="http://schemas.microsoft.com/office/drawing/2014/main" id="{62ABFDEA-874F-42B5-BD50-EF84F067D013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Полилиния: фигура 77">
                <a:extLst>
                  <a:ext uri="{FF2B5EF4-FFF2-40B4-BE49-F238E27FC236}">
                    <a16:creationId xmlns="" xmlns:a16="http://schemas.microsoft.com/office/drawing/2014/main" id="{02F7DFF0-7C89-4E8E-80A8-85A97DD4985F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0" name="Ромб 69">
              <a:extLst>
                <a:ext uri="{FF2B5EF4-FFF2-40B4-BE49-F238E27FC236}">
                  <a16:creationId xmlns="" xmlns:a16="http://schemas.microsoft.com/office/drawing/2014/main" id="{4AAF92EB-6C93-46AC-BA7D-522060A66A92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1" name="Семиугольник 70">
              <a:extLst>
                <a:ext uri="{FF2B5EF4-FFF2-40B4-BE49-F238E27FC236}">
                  <a16:creationId xmlns="" xmlns:a16="http://schemas.microsoft.com/office/drawing/2014/main" id="{C62AEC52-C93D-4780-B22B-9D266D89CF79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Полилиния: Фигура 71">
              <a:extLst>
                <a:ext uri="{FF2B5EF4-FFF2-40B4-BE49-F238E27FC236}">
                  <a16:creationId xmlns="" xmlns:a16="http://schemas.microsoft.com/office/drawing/2014/main" id="{6C5BC29F-2DAD-413B-A857-3AB8176C6260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Группа 78" descr="Свеча на день рождения">
            <a:extLst>
              <a:ext uri="{FF2B5EF4-FFF2-40B4-BE49-F238E27FC236}">
                <a16:creationId xmlns="" xmlns:a16="http://schemas.microsoft.com/office/drawing/2014/main" id="{2A5E1C41-2CD0-4EBD-B53A-4CA07624EC0B}"/>
              </a:ext>
            </a:extLst>
          </p:cNvPr>
          <p:cNvGrpSpPr/>
          <p:nvPr userDrawn="1"/>
        </p:nvGrpSpPr>
        <p:grpSpPr>
          <a:xfrm>
            <a:off x="9413630" y="3871363"/>
            <a:ext cx="251866" cy="1010237"/>
            <a:chOff x="3259598" y="143929"/>
            <a:chExt cx="525840" cy="2109144"/>
          </a:xfrm>
        </p:grpSpPr>
        <p:grpSp>
          <p:nvGrpSpPr>
            <p:cNvPr id="80" name="Группа 79">
              <a:extLst>
                <a:ext uri="{FF2B5EF4-FFF2-40B4-BE49-F238E27FC236}">
                  <a16:creationId xmlns="" xmlns:a16="http://schemas.microsoft.com/office/drawing/2014/main" id="{31DD3F66-9121-404D-B97D-CA36E865C7D5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84" name="Полилиния: фигура 83">
                <a:extLst>
                  <a:ext uri="{FF2B5EF4-FFF2-40B4-BE49-F238E27FC236}">
                    <a16:creationId xmlns="" xmlns:a16="http://schemas.microsoft.com/office/drawing/2014/main" id="{FEBABF11-6BB9-4677-A7C0-ADA2CCA00248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Полилиния: фигура 84">
                <a:extLst>
                  <a:ext uri="{FF2B5EF4-FFF2-40B4-BE49-F238E27FC236}">
                    <a16:creationId xmlns="" xmlns:a16="http://schemas.microsoft.com/office/drawing/2014/main" id="{2F092D04-81E9-4243-A7BD-C395B6F8A4EC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Полилиния: фигура 85">
                <a:extLst>
                  <a:ext uri="{FF2B5EF4-FFF2-40B4-BE49-F238E27FC236}">
                    <a16:creationId xmlns="" xmlns:a16="http://schemas.microsoft.com/office/drawing/2014/main" id="{D830B7AA-7D0A-4BA0-A162-CEEA8E6EA72E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Полилиния: фигура 86">
                <a:extLst>
                  <a:ext uri="{FF2B5EF4-FFF2-40B4-BE49-F238E27FC236}">
                    <a16:creationId xmlns="" xmlns:a16="http://schemas.microsoft.com/office/drawing/2014/main" id="{C1AA4737-F7A4-4BBB-851F-0AC21CE4F68D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Полилиния: Фигура 87">
                <a:extLst>
                  <a:ext uri="{FF2B5EF4-FFF2-40B4-BE49-F238E27FC236}">
                    <a16:creationId xmlns="" xmlns:a16="http://schemas.microsoft.com/office/drawing/2014/main" id="{5AC7F1D2-B8BC-40CC-8B37-3EB459931DFA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Полилиния: Фигура 88">
                <a:extLst>
                  <a:ext uri="{FF2B5EF4-FFF2-40B4-BE49-F238E27FC236}">
                    <a16:creationId xmlns="" xmlns:a16="http://schemas.microsoft.com/office/drawing/2014/main" id="{54B75FB7-0B10-4267-9454-C874C8C35214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1" name="Ромб 80">
              <a:extLst>
                <a:ext uri="{FF2B5EF4-FFF2-40B4-BE49-F238E27FC236}">
                  <a16:creationId xmlns="" xmlns:a16="http://schemas.microsoft.com/office/drawing/2014/main" id="{EED637B7-9ABF-4A8C-8F24-F0A2D38924CE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2" name="Семиугольник 81">
              <a:extLst>
                <a:ext uri="{FF2B5EF4-FFF2-40B4-BE49-F238E27FC236}">
                  <a16:creationId xmlns="" xmlns:a16="http://schemas.microsoft.com/office/drawing/2014/main" id="{E5B21ED0-12DF-470E-B31C-C97D0973D69E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3" name="Полилиния: Фигура 82">
              <a:extLst>
                <a:ext uri="{FF2B5EF4-FFF2-40B4-BE49-F238E27FC236}">
                  <a16:creationId xmlns="" xmlns:a16="http://schemas.microsoft.com/office/drawing/2014/main" id="{35A7E827-6DC3-4479-847A-ECBDD74258D6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0" name="Группа 89" descr="Свеча на день рождения">
            <a:extLst>
              <a:ext uri="{FF2B5EF4-FFF2-40B4-BE49-F238E27FC236}">
                <a16:creationId xmlns="" xmlns:a16="http://schemas.microsoft.com/office/drawing/2014/main" id="{0987915F-8681-459F-972E-A18EC77E8062}"/>
              </a:ext>
            </a:extLst>
          </p:cNvPr>
          <p:cNvGrpSpPr/>
          <p:nvPr userDrawn="1"/>
        </p:nvGrpSpPr>
        <p:grpSpPr>
          <a:xfrm>
            <a:off x="9173971" y="3097439"/>
            <a:ext cx="251866" cy="1010237"/>
            <a:chOff x="3259598" y="143929"/>
            <a:chExt cx="525840" cy="2109144"/>
          </a:xfrm>
        </p:grpSpPr>
        <p:grpSp>
          <p:nvGrpSpPr>
            <p:cNvPr id="91" name="Группа 90">
              <a:extLst>
                <a:ext uri="{FF2B5EF4-FFF2-40B4-BE49-F238E27FC236}">
                  <a16:creationId xmlns="" xmlns:a16="http://schemas.microsoft.com/office/drawing/2014/main" id="{C6B9A107-0791-407A-9A7D-97C02347F0AA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95" name="Полилиния: фигура 94">
                <a:extLst>
                  <a:ext uri="{FF2B5EF4-FFF2-40B4-BE49-F238E27FC236}">
                    <a16:creationId xmlns="" xmlns:a16="http://schemas.microsoft.com/office/drawing/2014/main" id="{AB7AAC6C-D0F3-4418-833A-A28595D39F18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Полилиния: фигура 95">
                <a:extLst>
                  <a:ext uri="{FF2B5EF4-FFF2-40B4-BE49-F238E27FC236}">
                    <a16:creationId xmlns="" xmlns:a16="http://schemas.microsoft.com/office/drawing/2014/main" id="{8D9B4F23-547E-414F-8303-C46E55D37165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Полилиния: фигура 96">
                <a:extLst>
                  <a:ext uri="{FF2B5EF4-FFF2-40B4-BE49-F238E27FC236}">
                    <a16:creationId xmlns="" xmlns:a16="http://schemas.microsoft.com/office/drawing/2014/main" id="{BC48B1AC-0541-48F0-AF81-A69018403429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Полилиния: фигура 97">
                <a:extLst>
                  <a:ext uri="{FF2B5EF4-FFF2-40B4-BE49-F238E27FC236}">
                    <a16:creationId xmlns="" xmlns:a16="http://schemas.microsoft.com/office/drawing/2014/main" id="{F42440AB-0C3C-4BF4-B652-D72A84A4F4C5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Полилиния: Фигура 98">
                <a:extLst>
                  <a:ext uri="{FF2B5EF4-FFF2-40B4-BE49-F238E27FC236}">
                    <a16:creationId xmlns="" xmlns:a16="http://schemas.microsoft.com/office/drawing/2014/main" id="{DD560CB6-E2BD-4F70-B2A9-8A9C6538BC44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Полилиния: Фигура 99">
                <a:extLst>
                  <a:ext uri="{FF2B5EF4-FFF2-40B4-BE49-F238E27FC236}">
                    <a16:creationId xmlns="" xmlns:a16="http://schemas.microsoft.com/office/drawing/2014/main" id="{362CD4E4-B223-406B-BC50-68DB75253380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2" name="Ромб 91">
              <a:extLst>
                <a:ext uri="{FF2B5EF4-FFF2-40B4-BE49-F238E27FC236}">
                  <a16:creationId xmlns="" xmlns:a16="http://schemas.microsoft.com/office/drawing/2014/main" id="{27744D0E-6347-453E-992B-8A5C9F299ADF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3" name="Семиугольник 92">
              <a:extLst>
                <a:ext uri="{FF2B5EF4-FFF2-40B4-BE49-F238E27FC236}">
                  <a16:creationId xmlns="" xmlns:a16="http://schemas.microsoft.com/office/drawing/2014/main" id="{76F0CBAE-7D4F-4F2C-A39C-03E5091499AF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4" name="Полилиния: Фигура 93">
              <a:extLst>
                <a:ext uri="{FF2B5EF4-FFF2-40B4-BE49-F238E27FC236}">
                  <a16:creationId xmlns="" xmlns:a16="http://schemas.microsoft.com/office/drawing/2014/main" id="{FD075167-8359-442D-9299-6D0C3488E027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1" name="Группа 100" descr="Свеча на день рождения">
            <a:extLst>
              <a:ext uri="{FF2B5EF4-FFF2-40B4-BE49-F238E27FC236}">
                <a16:creationId xmlns="" xmlns:a16="http://schemas.microsoft.com/office/drawing/2014/main" id="{00206243-CD6D-4CB5-9B67-76D82A5014B4}"/>
              </a:ext>
            </a:extLst>
          </p:cNvPr>
          <p:cNvGrpSpPr/>
          <p:nvPr userDrawn="1"/>
        </p:nvGrpSpPr>
        <p:grpSpPr>
          <a:xfrm>
            <a:off x="9869867" y="3438198"/>
            <a:ext cx="251866" cy="1010237"/>
            <a:chOff x="3259598" y="143929"/>
            <a:chExt cx="525840" cy="2109144"/>
          </a:xfrm>
        </p:grpSpPr>
        <p:grpSp>
          <p:nvGrpSpPr>
            <p:cNvPr id="102" name="Группа 101">
              <a:extLst>
                <a:ext uri="{FF2B5EF4-FFF2-40B4-BE49-F238E27FC236}">
                  <a16:creationId xmlns="" xmlns:a16="http://schemas.microsoft.com/office/drawing/2014/main" id="{8905056F-8B92-4652-A194-04C7DA39D5D5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106" name="Полилиния: Фигура 105">
                <a:extLst>
                  <a:ext uri="{FF2B5EF4-FFF2-40B4-BE49-F238E27FC236}">
                    <a16:creationId xmlns="" xmlns:a16="http://schemas.microsoft.com/office/drawing/2014/main" id="{93D48171-7B8F-400D-8218-1BC5713AEF4A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Полилиния: Фигура 106">
                <a:extLst>
                  <a:ext uri="{FF2B5EF4-FFF2-40B4-BE49-F238E27FC236}">
                    <a16:creationId xmlns="" xmlns:a16="http://schemas.microsoft.com/office/drawing/2014/main" id="{D6358EEE-9488-4BEB-B6FC-C83017FE2827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Полилиния: Фигура 107">
                <a:extLst>
                  <a:ext uri="{FF2B5EF4-FFF2-40B4-BE49-F238E27FC236}">
                    <a16:creationId xmlns="" xmlns:a16="http://schemas.microsoft.com/office/drawing/2014/main" id="{872E74DC-7B6E-4B57-BDCD-1805FEDF5316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Полилиния: Фигура 108">
                <a:extLst>
                  <a:ext uri="{FF2B5EF4-FFF2-40B4-BE49-F238E27FC236}">
                    <a16:creationId xmlns="" xmlns:a16="http://schemas.microsoft.com/office/drawing/2014/main" id="{8886B56E-DF61-4555-82F1-E0309D7C8088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Полилиния: Фигура 109">
                <a:extLst>
                  <a:ext uri="{FF2B5EF4-FFF2-40B4-BE49-F238E27FC236}">
                    <a16:creationId xmlns="" xmlns:a16="http://schemas.microsoft.com/office/drawing/2014/main" id="{9EE80B5C-2487-44F8-8DD2-8CAA2CE7F0B1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Полилиния: Фигура 110">
                <a:extLst>
                  <a:ext uri="{FF2B5EF4-FFF2-40B4-BE49-F238E27FC236}">
                    <a16:creationId xmlns="" xmlns:a16="http://schemas.microsoft.com/office/drawing/2014/main" id="{C2153338-07EF-4B93-9493-CB3226B8A4F4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3" name="Ромб 102">
              <a:extLst>
                <a:ext uri="{FF2B5EF4-FFF2-40B4-BE49-F238E27FC236}">
                  <a16:creationId xmlns="" xmlns:a16="http://schemas.microsoft.com/office/drawing/2014/main" id="{59C07578-6618-4DED-AEC8-CF1CA574FC5A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4" name="Семиугольник 103">
              <a:extLst>
                <a:ext uri="{FF2B5EF4-FFF2-40B4-BE49-F238E27FC236}">
                  <a16:creationId xmlns="" xmlns:a16="http://schemas.microsoft.com/office/drawing/2014/main" id="{39D0BC63-618D-4EBE-AE82-FCB6C42EC8DC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5" name="Полилиния: Фигура 104">
              <a:extLst>
                <a:ext uri="{FF2B5EF4-FFF2-40B4-BE49-F238E27FC236}">
                  <a16:creationId xmlns="" xmlns:a16="http://schemas.microsoft.com/office/drawing/2014/main" id="{CDA0B33C-6B32-45FC-83E7-F13C4152A540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952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ливка 3 x с фотомакетом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Прямая соединительная линия 48">
            <a:extLst>
              <a:ext uri="{FF2B5EF4-FFF2-40B4-BE49-F238E27FC236}">
                <a16:creationId xmlns="" xmlns:a16="http://schemas.microsoft.com/office/drawing/2014/main" id="{A661EB2B-0F64-4A50-B7A5-6D21B217D8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6191223" y="1079712"/>
            <a:ext cx="5405405" cy="4822489"/>
          </a:xfrm>
          <a:prstGeom prst="line">
            <a:avLst/>
          </a:prstGeom>
          <a:ln w="101600" cap="rnd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46989" y="6514239"/>
            <a:ext cx="6336000" cy="170111"/>
          </a:xfrm>
        </p:spPr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60000">
            <a:off x="360000" y="1743546"/>
            <a:ext cx="3708000" cy="337090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10544" y="1821180"/>
            <a:ext cx="3370909" cy="306446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="" xmlns:a16="http://schemas.microsoft.com/office/drawing/2014/main" id="{65C612AD-FBA1-454E-BFE9-1D962E4384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20000">
            <a:off x="8125200" y="1575000"/>
            <a:ext cx="3708000" cy="3708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44EE8D8-CF1B-4BF5-8476-8CDA4AED8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37AEA124-40CE-4B44-A3BF-D890D8E234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13" name="Рисунок 12">
            <a:extLst>
              <a:ext uri="{FF2B5EF4-FFF2-40B4-BE49-F238E27FC236}">
                <a16:creationId xmlns="" xmlns:a16="http://schemas.microsoft.com/office/drawing/2014/main" id="{CE3AAF31-8D26-47E2-91CB-B0BE349D52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93360">
            <a:off x="11703060" y="779684"/>
            <a:ext cx="425974" cy="425974"/>
          </a:xfrm>
          <a:prstGeom prst="octagon">
            <a:avLst/>
          </a:prstGeom>
        </p:spPr>
      </p:pic>
      <p:grpSp>
        <p:nvGrpSpPr>
          <p:cNvPr id="2" name="Группа 1">
            <a:extLst>
              <a:ext uri="{FF2B5EF4-FFF2-40B4-BE49-F238E27FC236}">
                <a16:creationId xmlns="" xmlns:a16="http://schemas.microsoft.com/office/drawing/2014/main" id="{0EA72D3B-1DDC-4965-BD36-FF3CCB7F9D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873800" y="5636293"/>
            <a:ext cx="969911" cy="821441"/>
            <a:chOff x="5535107" y="5636293"/>
            <a:chExt cx="969911" cy="821441"/>
          </a:xfrm>
        </p:grpSpPr>
        <p:pic>
          <p:nvPicPr>
            <p:cNvPr id="59" name="Рисунок 58">
              <a:extLst>
                <a:ext uri="{FF2B5EF4-FFF2-40B4-BE49-F238E27FC236}">
                  <a16:creationId xmlns="" xmlns:a16="http://schemas.microsoft.com/office/drawing/2014/main" id="{FF750A02-3827-41E0-98BB-F37906E2F2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943801" y="5636293"/>
              <a:ext cx="292485" cy="178687"/>
            </a:xfrm>
            <a:custGeom>
              <a:avLst/>
              <a:gdLst>
                <a:gd name="connsiteX0" fmla="*/ 276310 w 292485"/>
                <a:gd name="connsiteY0" fmla="*/ 0 h 178687"/>
                <a:gd name="connsiteX1" fmla="*/ 292485 w 292485"/>
                <a:gd name="connsiteY1" fmla="*/ 81226 h 178687"/>
                <a:gd name="connsiteX2" fmla="*/ 115325 w 292485"/>
                <a:gd name="connsiteY2" fmla="*/ 178687 h 178687"/>
                <a:gd name="connsiteX3" fmla="*/ 15350 w 292485"/>
                <a:gd name="connsiteY3" fmla="*/ 132106 h 178687"/>
                <a:gd name="connsiteX4" fmla="*/ 0 w 292485"/>
                <a:gd name="connsiteY4" fmla="*/ 55024 h 178687"/>
                <a:gd name="connsiteX5" fmla="*/ 276310 w 292485"/>
                <a:gd name="connsiteY5" fmla="*/ 0 h 17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485" h="178687">
                  <a:moveTo>
                    <a:pt x="276310" y="0"/>
                  </a:moveTo>
                  <a:lnTo>
                    <a:pt x="292485" y="81226"/>
                  </a:lnTo>
                  <a:lnTo>
                    <a:pt x="115325" y="178687"/>
                  </a:lnTo>
                  <a:lnTo>
                    <a:pt x="15350" y="132106"/>
                  </a:lnTo>
                  <a:lnTo>
                    <a:pt x="0" y="55024"/>
                  </a:lnTo>
                  <a:lnTo>
                    <a:pt x="276310" y="0"/>
                  </a:lnTo>
                  <a:close/>
                </a:path>
              </a:pathLst>
            </a:custGeom>
          </p:spPr>
        </p:pic>
        <p:pic>
          <p:nvPicPr>
            <p:cNvPr id="58" name="Рисунок 57">
              <a:extLst>
                <a:ext uri="{FF2B5EF4-FFF2-40B4-BE49-F238E27FC236}">
                  <a16:creationId xmlns="" xmlns:a16="http://schemas.microsoft.com/office/drawing/2014/main" id="{B3785706-A313-44BC-96E0-C86B6AC716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77984" y="6057871"/>
              <a:ext cx="327034" cy="342757"/>
            </a:xfrm>
            <a:custGeom>
              <a:avLst/>
              <a:gdLst>
                <a:gd name="connsiteX0" fmla="*/ 236140 w 327034"/>
                <a:gd name="connsiteY0" fmla="*/ 0 h 342757"/>
                <a:gd name="connsiteX1" fmla="*/ 327034 w 327034"/>
                <a:gd name="connsiteY1" fmla="*/ 287329 h 342757"/>
                <a:gd name="connsiteX2" fmla="*/ 151815 w 327034"/>
                <a:gd name="connsiteY2" fmla="*/ 342757 h 342757"/>
                <a:gd name="connsiteX3" fmla="*/ 151815 w 327034"/>
                <a:gd name="connsiteY3" fmla="*/ 232132 h 342757"/>
                <a:gd name="connsiteX4" fmla="*/ 43225 w 327034"/>
                <a:gd name="connsiteY4" fmla="*/ 232132 h 342757"/>
                <a:gd name="connsiteX5" fmla="*/ 54386 w 327034"/>
                <a:gd name="connsiteY5" fmla="*/ 216909 h 342757"/>
                <a:gd name="connsiteX6" fmla="*/ 0 w 327034"/>
                <a:gd name="connsiteY6" fmla="*/ 177040 h 342757"/>
                <a:gd name="connsiteX7" fmla="*/ 95267 w 327034"/>
                <a:gd name="connsiteY7" fmla="*/ 177038 h 342757"/>
                <a:gd name="connsiteX8" fmla="*/ 95265 w 327034"/>
                <a:gd name="connsiteY8" fmla="*/ 44564 h 342757"/>
                <a:gd name="connsiteX9" fmla="*/ 236140 w 327034"/>
                <a:gd name="connsiteY9" fmla="*/ 0 h 34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034" h="342757">
                  <a:moveTo>
                    <a:pt x="236140" y="0"/>
                  </a:moveTo>
                  <a:lnTo>
                    <a:pt x="327034" y="287329"/>
                  </a:lnTo>
                  <a:lnTo>
                    <a:pt x="151815" y="342757"/>
                  </a:lnTo>
                  <a:lnTo>
                    <a:pt x="151815" y="232132"/>
                  </a:lnTo>
                  <a:lnTo>
                    <a:pt x="43225" y="232132"/>
                  </a:lnTo>
                  <a:lnTo>
                    <a:pt x="54386" y="216909"/>
                  </a:lnTo>
                  <a:lnTo>
                    <a:pt x="0" y="177040"/>
                  </a:lnTo>
                  <a:lnTo>
                    <a:pt x="95267" y="177038"/>
                  </a:lnTo>
                  <a:lnTo>
                    <a:pt x="95265" y="44564"/>
                  </a:lnTo>
                  <a:lnTo>
                    <a:pt x="236140" y="0"/>
                  </a:lnTo>
                  <a:close/>
                </a:path>
              </a:pathLst>
            </a:custGeom>
          </p:spPr>
        </p:pic>
        <p:pic>
          <p:nvPicPr>
            <p:cNvPr id="57" name="Рисунок 56">
              <a:extLst>
                <a:ext uri="{FF2B5EF4-FFF2-40B4-BE49-F238E27FC236}">
                  <a16:creationId xmlns="" xmlns:a16="http://schemas.microsoft.com/office/drawing/2014/main" id="{AD470B5C-7EA7-421E-8DB5-39E2A9A8A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535107" y="6152852"/>
              <a:ext cx="321402" cy="304882"/>
            </a:xfrm>
            <a:custGeom>
              <a:avLst/>
              <a:gdLst>
                <a:gd name="connsiteX0" fmla="*/ 77170 w 321402"/>
                <a:gd name="connsiteY0" fmla="*/ 0 h 304882"/>
                <a:gd name="connsiteX1" fmla="*/ 169695 w 321402"/>
                <a:gd name="connsiteY1" fmla="*/ 24509 h 304882"/>
                <a:gd name="connsiteX2" fmla="*/ 219592 w 321402"/>
                <a:gd name="connsiteY2" fmla="*/ 151778 h 304882"/>
                <a:gd name="connsiteX3" fmla="*/ 280101 w 321402"/>
                <a:gd name="connsiteY3" fmla="*/ 128055 h 304882"/>
                <a:gd name="connsiteX4" fmla="*/ 316435 w 321402"/>
                <a:gd name="connsiteY4" fmla="*/ 172985 h 304882"/>
                <a:gd name="connsiteX5" fmla="*/ 292350 w 321402"/>
                <a:gd name="connsiteY5" fmla="*/ 182427 h 304882"/>
                <a:gd name="connsiteX6" fmla="*/ 321402 w 321402"/>
                <a:gd name="connsiteY6" fmla="*/ 256530 h 304882"/>
                <a:gd name="connsiteX7" fmla="*/ 51216 w 321402"/>
                <a:gd name="connsiteY7" fmla="*/ 304882 h 304882"/>
                <a:gd name="connsiteX8" fmla="*/ 0 w 321402"/>
                <a:gd name="connsiteY8" fmla="*/ 291315 h 304882"/>
                <a:gd name="connsiteX9" fmla="*/ 77170 w 321402"/>
                <a:gd name="connsiteY9" fmla="*/ 0 h 30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1402" h="304882">
                  <a:moveTo>
                    <a:pt x="77170" y="0"/>
                  </a:moveTo>
                  <a:lnTo>
                    <a:pt x="169695" y="24509"/>
                  </a:lnTo>
                  <a:lnTo>
                    <a:pt x="219592" y="151778"/>
                  </a:lnTo>
                  <a:lnTo>
                    <a:pt x="280101" y="128055"/>
                  </a:lnTo>
                  <a:lnTo>
                    <a:pt x="316435" y="172985"/>
                  </a:lnTo>
                  <a:lnTo>
                    <a:pt x="292350" y="182427"/>
                  </a:lnTo>
                  <a:lnTo>
                    <a:pt x="321402" y="256530"/>
                  </a:lnTo>
                  <a:lnTo>
                    <a:pt x="51216" y="304882"/>
                  </a:lnTo>
                  <a:lnTo>
                    <a:pt x="0" y="291315"/>
                  </a:lnTo>
                  <a:lnTo>
                    <a:pt x="77170" y="0"/>
                  </a:lnTo>
                  <a:close/>
                </a:path>
              </a:pathLst>
            </a:custGeom>
          </p:spPr>
        </p:pic>
        <p:sp>
          <p:nvSpPr>
            <p:cNvPr id="39" name="Полилиния: Фигура 38">
              <a:extLst>
                <a:ext uri="{FF2B5EF4-FFF2-40B4-BE49-F238E27FC236}">
                  <a16:creationId xmlns="" xmlns:a16="http://schemas.microsoft.com/office/drawing/2014/main" id="{2CB668F6-2DA5-482C-9279-78576877C3D0}"/>
                </a:ext>
              </a:extLst>
            </p:cNvPr>
            <p:cNvSpPr/>
            <p:nvPr userDrawn="1"/>
          </p:nvSpPr>
          <p:spPr>
            <a:xfrm rot="12910600">
              <a:off x="5900999" y="6023362"/>
              <a:ext cx="284506" cy="201836"/>
            </a:xfrm>
            <a:custGeom>
              <a:avLst/>
              <a:gdLst>
                <a:gd name="connsiteX0" fmla="*/ 0 w 160595"/>
                <a:gd name="connsiteY0" fmla="*/ 0 h 113931"/>
                <a:gd name="connsiteX1" fmla="*/ 151952 w 160595"/>
                <a:gd name="connsiteY1" fmla="*/ 30259 h 113931"/>
                <a:gd name="connsiteX2" fmla="*/ 151952 w 160595"/>
                <a:gd name="connsiteY2" fmla="*/ 106860 h 113931"/>
                <a:gd name="connsiteX3" fmla="*/ 160595 w 160595"/>
                <a:gd name="connsiteY3" fmla="*/ 106859 h 113931"/>
                <a:gd name="connsiteX4" fmla="*/ 155411 w 160595"/>
                <a:gd name="connsiteY4" fmla="*/ 113931 h 113931"/>
                <a:gd name="connsiteX5" fmla="*/ 0 w 160595"/>
                <a:gd name="connsiteY5" fmla="*/ 0 h 113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595" h="113931">
                  <a:moveTo>
                    <a:pt x="0" y="0"/>
                  </a:moveTo>
                  <a:lnTo>
                    <a:pt x="151952" y="30259"/>
                  </a:lnTo>
                  <a:lnTo>
                    <a:pt x="151952" y="106860"/>
                  </a:lnTo>
                  <a:lnTo>
                    <a:pt x="160595" y="106859"/>
                  </a:lnTo>
                  <a:lnTo>
                    <a:pt x="155411" y="113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5" descr="Изображение абстрактного робота">
            <a:extLst>
              <a:ext uri="{FF2B5EF4-FFF2-40B4-BE49-F238E27FC236}">
                <a16:creationId xmlns="" xmlns:a16="http://schemas.microsoft.com/office/drawing/2014/main" id="{2806C727-55A8-4C56-86B8-6394DD5F2559}"/>
              </a:ext>
            </a:extLst>
          </p:cNvPr>
          <p:cNvGrpSpPr/>
          <p:nvPr userDrawn="1"/>
        </p:nvGrpSpPr>
        <p:grpSpPr>
          <a:xfrm>
            <a:off x="1525583" y="6029948"/>
            <a:ext cx="401530" cy="468063"/>
            <a:chOff x="10286948" y="3766530"/>
            <a:chExt cx="1476952" cy="1721680"/>
          </a:xfrm>
        </p:grpSpPr>
        <p:pic>
          <p:nvPicPr>
            <p:cNvPr id="78" name="Рисунок 77" descr="Сияющий графический элемент">
              <a:extLst>
                <a:ext uri="{FF2B5EF4-FFF2-40B4-BE49-F238E27FC236}">
                  <a16:creationId xmlns="" xmlns:a16="http://schemas.microsoft.com/office/drawing/2014/main" id="{89CAD54A-4CF2-48B5-94FC-95C6119097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79" name="Рисунок 78" descr="Сияющий графический элемент">
              <a:extLst>
                <a:ext uri="{FF2B5EF4-FFF2-40B4-BE49-F238E27FC236}">
                  <a16:creationId xmlns="" xmlns:a16="http://schemas.microsoft.com/office/drawing/2014/main" id="{3E977CB3-E32C-4775-9232-CA9284DB27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48" y="3846282"/>
              <a:ext cx="1090189" cy="726339"/>
            </a:xfrm>
            <a:prstGeom prst="flowChartManualInput">
              <a:avLst/>
            </a:prstGeom>
          </p:spPr>
        </p:pic>
        <p:sp>
          <p:nvSpPr>
            <p:cNvPr id="80" name="Двенадцатиугольник 79">
              <a:extLst>
                <a:ext uri="{FF2B5EF4-FFF2-40B4-BE49-F238E27FC236}">
                  <a16:creationId xmlns="" xmlns:a16="http://schemas.microsoft.com/office/drawing/2014/main" id="{7A247218-C254-4EFF-BD24-6313909291FE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1" name="Прямоугольник 80">
              <a:extLst>
                <a:ext uri="{FF2B5EF4-FFF2-40B4-BE49-F238E27FC236}">
                  <a16:creationId xmlns="" xmlns:a16="http://schemas.microsoft.com/office/drawing/2014/main" id="{7D7400CF-F908-4DA0-B1F4-7559C255F456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2" name="Прямоугольник 81">
              <a:extLst>
                <a:ext uri="{FF2B5EF4-FFF2-40B4-BE49-F238E27FC236}">
                  <a16:creationId xmlns="" xmlns:a16="http://schemas.microsoft.com/office/drawing/2014/main" id="{ADAC8BE9-32C8-4A94-AD6D-7A52F28E5EF3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3" name="Прямоугольник 82">
              <a:extLst>
                <a:ext uri="{FF2B5EF4-FFF2-40B4-BE49-F238E27FC236}">
                  <a16:creationId xmlns="" xmlns:a16="http://schemas.microsoft.com/office/drawing/2014/main" id="{625CC385-B3D8-4910-852E-3FD07100A5FF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4" name="Равнобедренный треугольник 83">
              <a:extLst>
                <a:ext uri="{FF2B5EF4-FFF2-40B4-BE49-F238E27FC236}">
                  <a16:creationId xmlns="" xmlns:a16="http://schemas.microsoft.com/office/drawing/2014/main" id="{4EF989BF-9615-4696-B68E-76C6359999BA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5" name="Пятиугольник 84">
              <a:extLst>
                <a:ext uri="{FF2B5EF4-FFF2-40B4-BE49-F238E27FC236}">
                  <a16:creationId xmlns="" xmlns:a16="http://schemas.microsoft.com/office/drawing/2014/main" id="{8AFA24E9-EFBB-473B-B7F2-D7574D451B55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6" name="Пятиугольник 85">
              <a:extLst>
                <a:ext uri="{FF2B5EF4-FFF2-40B4-BE49-F238E27FC236}">
                  <a16:creationId xmlns="" xmlns:a16="http://schemas.microsoft.com/office/drawing/2014/main" id="{8E8DAAB9-A827-43C9-AFDB-F03CE3052A02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Группа 16" descr="Изображение абстрактного робота">
            <a:extLst>
              <a:ext uri="{FF2B5EF4-FFF2-40B4-BE49-F238E27FC236}">
                <a16:creationId xmlns="" xmlns:a16="http://schemas.microsoft.com/office/drawing/2014/main" id="{328AC006-1F04-461D-96AE-2DE686C52177}"/>
              </a:ext>
            </a:extLst>
          </p:cNvPr>
          <p:cNvGrpSpPr/>
          <p:nvPr userDrawn="1"/>
        </p:nvGrpSpPr>
        <p:grpSpPr>
          <a:xfrm>
            <a:off x="2013055" y="6150363"/>
            <a:ext cx="258276" cy="301073"/>
            <a:chOff x="10286952" y="3766530"/>
            <a:chExt cx="1476948" cy="1721680"/>
          </a:xfrm>
        </p:grpSpPr>
        <p:pic>
          <p:nvPicPr>
            <p:cNvPr id="69" name="Рисунок 68" descr="Сияющий графический элемент">
              <a:extLst>
                <a:ext uri="{FF2B5EF4-FFF2-40B4-BE49-F238E27FC236}">
                  <a16:creationId xmlns="" xmlns:a16="http://schemas.microsoft.com/office/drawing/2014/main" id="{7DE49CC6-935D-4C08-956E-CDFD80AFF8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70" name="Рисунок 69" descr="Сияющий графический элемент">
              <a:extLst>
                <a:ext uri="{FF2B5EF4-FFF2-40B4-BE49-F238E27FC236}">
                  <a16:creationId xmlns="" xmlns:a16="http://schemas.microsoft.com/office/drawing/2014/main" id="{724D81DF-C2ED-437E-8114-79967E931B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71" name="Двенадцатиугольник 70">
              <a:extLst>
                <a:ext uri="{FF2B5EF4-FFF2-40B4-BE49-F238E27FC236}">
                  <a16:creationId xmlns="" xmlns:a16="http://schemas.microsoft.com/office/drawing/2014/main" id="{91361D76-F1D5-470B-94DE-B3107FC42E9B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="" xmlns:a16="http://schemas.microsoft.com/office/drawing/2014/main" id="{0DAB7CD1-FBC4-4ADC-BCAE-397319BD092D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="" xmlns:a16="http://schemas.microsoft.com/office/drawing/2014/main" id="{EF03FB8E-1F35-48FF-A4FE-1F8EDC02C5CF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4" name="Прямоугольник 73">
              <a:extLst>
                <a:ext uri="{FF2B5EF4-FFF2-40B4-BE49-F238E27FC236}">
                  <a16:creationId xmlns="" xmlns:a16="http://schemas.microsoft.com/office/drawing/2014/main" id="{4A4D4397-B0F5-4C8D-A233-5862534B8616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5" name="Равнобедренный треугольник 74">
              <a:extLst>
                <a:ext uri="{FF2B5EF4-FFF2-40B4-BE49-F238E27FC236}">
                  <a16:creationId xmlns="" xmlns:a16="http://schemas.microsoft.com/office/drawing/2014/main" id="{A261FBD2-606A-4866-B7A6-2F0ADF9AD8F2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6" name="Пятиугольник 75">
              <a:extLst>
                <a:ext uri="{FF2B5EF4-FFF2-40B4-BE49-F238E27FC236}">
                  <a16:creationId xmlns="" xmlns:a16="http://schemas.microsoft.com/office/drawing/2014/main" id="{F97BC1E0-9D26-4340-89C0-2199B0D6E5E8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7" name="Пятиугольник 76">
              <a:extLst>
                <a:ext uri="{FF2B5EF4-FFF2-40B4-BE49-F238E27FC236}">
                  <a16:creationId xmlns="" xmlns:a16="http://schemas.microsoft.com/office/drawing/2014/main" id="{ACFDE9B1-EBE6-45BE-B1F7-66949191FC86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Группа 17" descr="Изображение абстрактного робота">
            <a:extLst>
              <a:ext uri="{FF2B5EF4-FFF2-40B4-BE49-F238E27FC236}">
                <a16:creationId xmlns="" xmlns:a16="http://schemas.microsoft.com/office/drawing/2014/main" id="{AB364199-1D28-46DA-BC2C-0B70EC6329B9}"/>
              </a:ext>
            </a:extLst>
          </p:cNvPr>
          <p:cNvGrpSpPr/>
          <p:nvPr userDrawn="1"/>
        </p:nvGrpSpPr>
        <p:grpSpPr>
          <a:xfrm>
            <a:off x="3466972" y="6127428"/>
            <a:ext cx="274250" cy="319693"/>
            <a:chOff x="10286952" y="3766530"/>
            <a:chExt cx="1476948" cy="1721680"/>
          </a:xfrm>
        </p:grpSpPr>
        <p:pic>
          <p:nvPicPr>
            <p:cNvPr id="60" name="Рисунок 59" descr="Сияющий графический элемент">
              <a:extLst>
                <a:ext uri="{FF2B5EF4-FFF2-40B4-BE49-F238E27FC236}">
                  <a16:creationId xmlns="" xmlns:a16="http://schemas.microsoft.com/office/drawing/2014/main" id="{97447587-A20A-44F6-A322-74732C47A5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61" name="Рисунок 60" descr="Сияющий графический элемент">
              <a:extLst>
                <a:ext uri="{FF2B5EF4-FFF2-40B4-BE49-F238E27FC236}">
                  <a16:creationId xmlns="" xmlns:a16="http://schemas.microsoft.com/office/drawing/2014/main" id="{8042E511-48FB-45E2-8DB2-C4CE2AFAB4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62" name="Двенадцатиугольник 61">
              <a:extLst>
                <a:ext uri="{FF2B5EF4-FFF2-40B4-BE49-F238E27FC236}">
                  <a16:creationId xmlns="" xmlns:a16="http://schemas.microsoft.com/office/drawing/2014/main" id="{92CD2F38-C8E6-465C-92EA-EE997542096A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3" name="Прямоугольник 62">
              <a:extLst>
                <a:ext uri="{FF2B5EF4-FFF2-40B4-BE49-F238E27FC236}">
                  <a16:creationId xmlns="" xmlns:a16="http://schemas.microsoft.com/office/drawing/2014/main" id="{684B4CDD-917C-475B-9EBC-A21BB8E76F28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="" xmlns:a16="http://schemas.microsoft.com/office/drawing/2014/main" id="{E69DC315-DCE1-45F6-BC1E-679E07F326D4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5" name="Прямоугольник 64">
              <a:extLst>
                <a:ext uri="{FF2B5EF4-FFF2-40B4-BE49-F238E27FC236}">
                  <a16:creationId xmlns="" xmlns:a16="http://schemas.microsoft.com/office/drawing/2014/main" id="{FB348D3C-9225-4FE5-982D-909E33A8BDCD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6" name="Равнобедренный треугольник 65">
              <a:extLst>
                <a:ext uri="{FF2B5EF4-FFF2-40B4-BE49-F238E27FC236}">
                  <a16:creationId xmlns="" xmlns:a16="http://schemas.microsoft.com/office/drawing/2014/main" id="{2AC9116D-E94F-4708-9B9B-BD66E2E2A4AA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7" name="Пятиугольник 66">
              <a:extLst>
                <a:ext uri="{FF2B5EF4-FFF2-40B4-BE49-F238E27FC236}">
                  <a16:creationId xmlns="" xmlns:a16="http://schemas.microsoft.com/office/drawing/2014/main" id="{E7F78829-5836-4204-A22B-362BCF89E6DA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8" name="Пятиугольник 67">
              <a:extLst>
                <a:ext uri="{FF2B5EF4-FFF2-40B4-BE49-F238E27FC236}">
                  <a16:creationId xmlns="" xmlns:a16="http://schemas.microsoft.com/office/drawing/2014/main" id="{CDC65571-D52E-4975-ACC1-AF79C65B33D2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Группа 18" descr="Изображение абстрактного робота">
            <a:extLst>
              <a:ext uri="{FF2B5EF4-FFF2-40B4-BE49-F238E27FC236}">
                <a16:creationId xmlns="" xmlns:a16="http://schemas.microsoft.com/office/drawing/2014/main" id="{E332D5D7-E2AC-4B4C-AAA6-9E54405C976C}"/>
              </a:ext>
            </a:extLst>
          </p:cNvPr>
          <p:cNvGrpSpPr/>
          <p:nvPr userDrawn="1"/>
        </p:nvGrpSpPr>
        <p:grpSpPr>
          <a:xfrm>
            <a:off x="3212882" y="6209672"/>
            <a:ext cx="176406" cy="205637"/>
            <a:chOff x="10286952" y="3766530"/>
            <a:chExt cx="1476948" cy="1721680"/>
          </a:xfrm>
        </p:grpSpPr>
        <p:pic>
          <p:nvPicPr>
            <p:cNvPr id="47" name="Рисунок 46" descr="Сияющий графический элемент">
              <a:extLst>
                <a:ext uri="{FF2B5EF4-FFF2-40B4-BE49-F238E27FC236}">
                  <a16:creationId xmlns="" xmlns:a16="http://schemas.microsoft.com/office/drawing/2014/main" id="{CDE6C0DC-7E8D-4AA2-A00C-445062A95D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48" name="Рисунок 47" descr="Сияющий графический элемент">
              <a:extLst>
                <a:ext uri="{FF2B5EF4-FFF2-40B4-BE49-F238E27FC236}">
                  <a16:creationId xmlns="" xmlns:a16="http://schemas.microsoft.com/office/drawing/2014/main" id="{BD19530E-7C77-40C9-B19A-B61997283B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50" name="Двенадцатиугольник 49">
              <a:extLst>
                <a:ext uri="{FF2B5EF4-FFF2-40B4-BE49-F238E27FC236}">
                  <a16:creationId xmlns="" xmlns:a16="http://schemas.microsoft.com/office/drawing/2014/main" id="{E6C6627C-0405-4660-950C-8C7FFCBED051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="" xmlns:a16="http://schemas.microsoft.com/office/drawing/2014/main" id="{E81D5D04-45C7-4DA9-B26C-E1E48721D370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="" xmlns:a16="http://schemas.microsoft.com/office/drawing/2014/main" id="{380D65B1-D9F3-42B6-BE03-DAA69542ACE2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="" xmlns:a16="http://schemas.microsoft.com/office/drawing/2014/main" id="{B63D2914-FAB0-41BC-BF2C-68A6CCAF217E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4" name="Равнобедренный треугольник 53">
              <a:extLst>
                <a:ext uri="{FF2B5EF4-FFF2-40B4-BE49-F238E27FC236}">
                  <a16:creationId xmlns="" xmlns:a16="http://schemas.microsoft.com/office/drawing/2014/main" id="{F11BB134-EBD5-4A09-B696-40EB4D70A806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5" name="Пятиугольник 54">
              <a:extLst>
                <a:ext uri="{FF2B5EF4-FFF2-40B4-BE49-F238E27FC236}">
                  <a16:creationId xmlns="" xmlns:a16="http://schemas.microsoft.com/office/drawing/2014/main" id="{42DBB354-EB98-4EE1-B55A-DE44F047F9F5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6" name="Пятиугольник 55">
              <a:extLst>
                <a:ext uri="{FF2B5EF4-FFF2-40B4-BE49-F238E27FC236}">
                  <a16:creationId xmlns="" xmlns:a16="http://schemas.microsoft.com/office/drawing/2014/main" id="{560F463A-3883-481E-8BF3-8D3D1868AD7D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Группа 19" descr="Изображение абстрактного робота">
            <a:extLst>
              <a:ext uri="{FF2B5EF4-FFF2-40B4-BE49-F238E27FC236}">
                <a16:creationId xmlns="" xmlns:a16="http://schemas.microsoft.com/office/drawing/2014/main" id="{E9DE7FC9-7CCE-4394-A034-FE5B76418B3F}"/>
              </a:ext>
            </a:extLst>
          </p:cNvPr>
          <p:cNvGrpSpPr/>
          <p:nvPr userDrawn="1"/>
        </p:nvGrpSpPr>
        <p:grpSpPr>
          <a:xfrm>
            <a:off x="2976742" y="6279877"/>
            <a:ext cx="116181" cy="135432"/>
            <a:chOff x="10286952" y="3766530"/>
            <a:chExt cx="1476948" cy="1721680"/>
          </a:xfrm>
        </p:grpSpPr>
        <p:pic>
          <p:nvPicPr>
            <p:cNvPr id="37" name="Рисунок 36" descr="Сияющий графический элемент">
              <a:extLst>
                <a:ext uri="{FF2B5EF4-FFF2-40B4-BE49-F238E27FC236}">
                  <a16:creationId xmlns="" xmlns:a16="http://schemas.microsoft.com/office/drawing/2014/main" id="{82686981-A96D-4E54-847A-149014019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38" name="Рисунок 37" descr="Сияющий графический элемент">
              <a:extLst>
                <a:ext uri="{FF2B5EF4-FFF2-40B4-BE49-F238E27FC236}">
                  <a16:creationId xmlns="" xmlns:a16="http://schemas.microsoft.com/office/drawing/2014/main" id="{8B322721-25BD-483E-9127-85C7D63F8D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40" name="Двенадцатиугольник 39">
              <a:extLst>
                <a:ext uri="{FF2B5EF4-FFF2-40B4-BE49-F238E27FC236}">
                  <a16:creationId xmlns="" xmlns:a16="http://schemas.microsoft.com/office/drawing/2014/main" id="{6A9B8F92-7433-4291-AA7C-57B45D1B7EF5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1" name="Прямоугольник 40">
              <a:extLst>
                <a:ext uri="{FF2B5EF4-FFF2-40B4-BE49-F238E27FC236}">
                  <a16:creationId xmlns="" xmlns:a16="http://schemas.microsoft.com/office/drawing/2014/main" id="{9EB2DD8C-1715-4241-955D-A3A123581B3D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2" name="Прямоугольник 41">
              <a:extLst>
                <a:ext uri="{FF2B5EF4-FFF2-40B4-BE49-F238E27FC236}">
                  <a16:creationId xmlns="" xmlns:a16="http://schemas.microsoft.com/office/drawing/2014/main" id="{C4793578-BB12-4B35-88E6-DFA14366F198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="" xmlns:a16="http://schemas.microsoft.com/office/drawing/2014/main" id="{31BC1404-55C2-40C6-B0CE-70DD62199638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4" name="Равнобедренный треугольник 43">
              <a:extLst>
                <a:ext uri="{FF2B5EF4-FFF2-40B4-BE49-F238E27FC236}">
                  <a16:creationId xmlns="" xmlns:a16="http://schemas.microsoft.com/office/drawing/2014/main" id="{275E6E2E-6F71-4AD0-B32B-B99749705305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5" name="Пятиугольник 44">
              <a:extLst>
                <a:ext uri="{FF2B5EF4-FFF2-40B4-BE49-F238E27FC236}">
                  <a16:creationId xmlns="" xmlns:a16="http://schemas.microsoft.com/office/drawing/2014/main" id="{DC496A7F-4DA3-4BAC-AA60-4E0A0AEB6DA9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6" name="Пятиугольник 45">
              <a:extLst>
                <a:ext uri="{FF2B5EF4-FFF2-40B4-BE49-F238E27FC236}">
                  <a16:creationId xmlns="" xmlns:a16="http://schemas.microsoft.com/office/drawing/2014/main" id="{ED599E26-A68A-464A-A585-ACE85A371E73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Группа 20" descr="Изображение планет">
            <a:extLst>
              <a:ext uri="{FF2B5EF4-FFF2-40B4-BE49-F238E27FC236}">
                <a16:creationId xmlns="" xmlns:a16="http://schemas.microsoft.com/office/drawing/2014/main" id="{30938F74-1D90-44C9-94B8-62443F034491}"/>
              </a:ext>
            </a:extLst>
          </p:cNvPr>
          <p:cNvGrpSpPr/>
          <p:nvPr userDrawn="1"/>
        </p:nvGrpSpPr>
        <p:grpSpPr>
          <a:xfrm>
            <a:off x="5312389" y="4899590"/>
            <a:ext cx="546101" cy="788427"/>
            <a:chOff x="480558" y="1008738"/>
            <a:chExt cx="2691011" cy="3885115"/>
          </a:xfrm>
        </p:grpSpPr>
        <p:sp>
          <p:nvSpPr>
            <p:cNvPr id="24" name="Десятиугольник 23">
              <a:extLst>
                <a:ext uri="{FF2B5EF4-FFF2-40B4-BE49-F238E27FC236}">
                  <a16:creationId xmlns="" xmlns:a16="http://schemas.microsoft.com/office/drawing/2014/main" id="{6E9DFACF-8B44-45C6-B121-C0F5014688D0}"/>
                </a:ext>
              </a:extLst>
            </p:cNvPr>
            <p:cNvSpPr/>
            <p:nvPr userDrawn="1"/>
          </p:nvSpPr>
          <p:spPr>
            <a:xfrm>
              <a:off x="631516" y="1323560"/>
              <a:ext cx="958347" cy="958347"/>
            </a:xfrm>
            <a:prstGeom prst="dec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" name="Десятиугольник 24">
              <a:extLst>
                <a:ext uri="{FF2B5EF4-FFF2-40B4-BE49-F238E27FC236}">
                  <a16:creationId xmlns="" xmlns:a16="http://schemas.microsoft.com/office/drawing/2014/main" id="{636C0606-420E-4BE8-BF36-FAC7FBBC626E}"/>
                </a:ext>
              </a:extLst>
            </p:cNvPr>
            <p:cNvSpPr/>
            <p:nvPr userDrawn="1"/>
          </p:nvSpPr>
          <p:spPr>
            <a:xfrm>
              <a:off x="886129" y="2026302"/>
              <a:ext cx="2285440" cy="2285440"/>
            </a:xfrm>
            <a:prstGeom prst="dec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Равнобедренный треугольник 25">
              <a:extLst>
                <a:ext uri="{FF2B5EF4-FFF2-40B4-BE49-F238E27FC236}">
                  <a16:creationId xmlns="" xmlns:a16="http://schemas.microsoft.com/office/drawing/2014/main" id="{DDD31DDC-368D-42A0-A836-B53C3A503B3C}"/>
                </a:ext>
              </a:extLst>
            </p:cNvPr>
            <p:cNvSpPr/>
            <p:nvPr userDrawn="1"/>
          </p:nvSpPr>
          <p:spPr>
            <a:xfrm>
              <a:off x="1679186" y="3698373"/>
              <a:ext cx="138795" cy="138795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7" name="Ромб 26">
              <a:extLst>
                <a:ext uri="{FF2B5EF4-FFF2-40B4-BE49-F238E27FC236}">
                  <a16:creationId xmlns="" xmlns:a16="http://schemas.microsoft.com/office/drawing/2014/main" id="{BBB1846B-6FFE-4C83-A144-BD6780DA87F8}"/>
                </a:ext>
              </a:extLst>
            </p:cNvPr>
            <p:cNvSpPr/>
            <p:nvPr userDrawn="1"/>
          </p:nvSpPr>
          <p:spPr>
            <a:xfrm>
              <a:off x="1910798" y="4670321"/>
              <a:ext cx="223532" cy="223532"/>
            </a:xfrm>
            <a:prstGeom prst="diamon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8" name="Пятиугольник 27">
              <a:extLst>
                <a:ext uri="{FF2B5EF4-FFF2-40B4-BE49-F238E27FC236}">
                  <a16:creationId xmlns="" xmlns:a16="http://schemas.microsoft.com/office/drawing/2014/main" id="{3393D66B-D7FF-4597-AD97-1483C7FE964F}"/>
                </a:ext>
              </a:extLst>
            </p:cNvPr>
            <p:cNvSpPr/>
            <p:nvPr userDrawn="1"/>
          </p:nvSpPr>
          <p:spPr>
            <a:xfrm>
              <a:off x="1110689" y="3338364"/>
              <a:ext cx="297521" cy="29752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9" name="Шестиугольник 28">
              <a:extLst>
                <a:ext uri="{FF2B5EF4-FFF2-40B4-BE49-F238E27FC236}">
                  <a16:creationId xmlns="" xmlns:a16="http://schemas.microsoft.com/office/drawing/2014/main" id="{A9886B92-D703-4588-80E0-68EE0FB9034C}"/>
                </a:ext>
              </a:extLst>
            </p:cNvPr>
            <p:cNvSpPr/>
            <p:nvPr userDrawn="1"/>
          </p:nvSpPr>
          <p:spPr>
            <a:xfrm>
              <a:off x="1283186" y="4422087"/>
              <a:ext cx="396000" cy="360000"/>
            </a:xfrm>
            <a:prstGeom prst="hex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0" name="Семиугольник 29">
              <a:extLst>
                <a:ext uri="{FF2B5EF4-FFF2-40B4-BE49-F238E27FC236}">
                  <a16:creationId xmlns="" xmlns:a16="http://schemas.microsoft.com/office/drawing/2014/main" id="{1EF4C0BA-E0AA-4090-8082-D627E2A8A900}"/>
                </a:ext>
              </a:extLst>
            </p:cNvPr>
            <p:cNvSpPr/>
            <p:nvPr userDrawn="1"/>
          </p:nvSpPr>
          <p:spPr>
            <a:xfrm>
              <a:off x="1602490" y="4130778"/>
              <a:ext cx="223532" cy="223532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1" name="Восьмиугольник 30">
              <a:extLst>
                <a:ext uri="{FF2B5EF4-FFF2-40B4-BE49-F238E27FC236}">
                  <a16:creationId xmlns="" xmlns:a16="http://schemas.microsoft.com/office/drawing/2014/main" id="{8CC8E234-BDF5-4A0A-9213-44C0FC834146}"/>
                </a:ext>
              </a:extLst>
            </p:cNvPr>
            <p:cNvSpPr/>
            <p:nvPr userDrawn="1"/>
          </p:nvSpPr>
          <p:spPr>
            <a:xfrm>
              <a:off x="1602026" y="1639845"/>
              <a:ext cx="138795" cy="138795"/>
            </a:xfrm>
            <a:prstGeom prst="oct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" name="Десятиугольник 31">
              <a:extLst>
                <a:ext uri="{FF2B5EF4-FFF2-40B4-BE49-F238E27FC236}">
                  <a16:creationId xmlns="" xmlns:a16="http://schemas.microsoft.com/office/drawing/2014/main" id="{1FB86CF7-AF08-437A-9BAF-6721E7B14DDA}"/>
                </a:ext>
              </a:extLst>
            </p:cNvPr>
            <p:cNvSpPr/>
            <p:nvPr userDrawn="1"/>
          </p:nvSpPr>
          <p:spPr>
            <a:xfrm>
              <a:off x="1079449" y="1008738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Двенадцатиугольник 32">
              <a:extLst>
                <a:ext uri="{FF2B5EF4-FFF2-40B4-BE49-F238E27FC236}">
                  <a16:creationId xmlns="" xmlns:a16="http://schemas.microsoft.com/office/drawing/2014/main" id="{BD71724A-EE08-4A89-8974-3D1602D64399}"/>
                </a:ext>
              </a:extLst>
            </p:cNvPr>
            <p:cNvSpPr/>
            <p:nvPr userDrawn="1"/>
          </p:nvSpPr>
          <p:spPr>
            <a:xfrm>
              <a:off x="977555" y="2123751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Десятиугольник 33">
              <a:extLst>
                <a:ext uri="{FF2B5EF4-FFF2-40B4-BE49-F238E27FC236}">
                  <a16:creationId xmlns="" xmlns:a16="http://schemas.microsoft.com/office/drawing/2014/main" id="{865AFD99-1F3B-4D5B-B728-869BBF13EF01}"/>
                </a:ext>
              </a:extLst>
            </p:cNvPr>
            <p:cNvSpPr/>
            <p:nvPr userDrawn="1"/>
          </p:nvSpPr>
          <p:spPr>
            <a:xfrm>
              <a:off x="1102658" y="2704516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Двенадцатиугольник 34">
              <a:extLst>
                <a:ext uri="{FF2B5EF4-FFF2-40B4-BE49-F238E27FC236}">
                  <a16:creationId xmlns="" xmlns:a16="http://schemas.microsoft.com/office/drawing/2014/main" id="{09DD99FD-4AB7-4F52-AF14-440B9627B6A1}"/>
                </a:ext>
              </a:extLst>
            </p:cNvPr>
            <p:cNvSpPr/>
            <p:nvPr userDrawn="1"/>
          </p:nvSpPr>
          <p:spPr>
            <a:xfrm>
              <a:off x="1679186" y="2397683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6" name="Двенадцатиугольник 35">
              <a:extLst>
                <a:ext uri="{FF2B5EF4-FFF2-40B4-BE49-F238E27FC236}">
                  <a16:creationId xmlns="" xmlns:a16="http://schemas.microsoft.com/office/drawing/2014/main" id="{8916F7E6-4BE2-4913-BACD-886E4C752E53}"/>
                </a:ext>
              </a:extLst>
            </p:cNvPr>
            <p:cNvSpPr/>
            <p:nvPr userDrawn="1"/>
          </p:nvSpPr>
          <p:spPr>
            <a:xfrm>
              <a:off x="480558" y="1511958"/>
              <a:ext cx="150958" cy="150958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22" name="Прямая соединительная линия 21" descr="Декоративный элемент">
            <a:extLst>
              <a:ext uri="{FF2B5EF4-FFF2-40B4-BE49-F238E27FC236}">
                <a16:creationId xmlns="" xmlns:a16="http://schemas.microsoft.com/office/drawing/2014/main" id="{9266A6C8-6999-4D2E-B17B-DC63F5A646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 flipV="1">
            <a:off x="1893535" y="5217985"/>
            <a:ext cx="3418854" cy="793066"/>
          </a:xfrm>
          <a:prstGeom prst="line">
            <a:avLst/>
          </a:prstGeom>
          <a:ln w="127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 22" descr="Декоративный элемент">
            <a:extLst>
              <a:ext uri="{FF2B5EF4-FFF2-40B4-BE49-F238E27FC236}">
                <a16:creationId xmlns="" xmlns:a16="http://schemas.microsoft.com/office/drawing/2014/main" id="{B8958250-4C06-4684-BC78-706C125BB5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740855" y="5609976"/>
            <a:ext cx="1682971" cy="552384"/>
          </a:xfrm>
          <a:prstGeom prst="line">
            <a:avLst/>
          </a:prstGeom>
          <a:ln w="12700" cap="rnd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592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3 Х в форме квадрата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грибк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22658666-C882-4A24-904F-C80CA0D1C7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8373" y="0"/>
            <a:ext cx="4122515" cy="3303232"/>
          </a:xfrm>
          <a:prstGeom prst="triangle">
            <a:avLst>
              <a:gd name="adj" fmla="val 76759"/>
            </a:avLst>
          </a:prstGeom>
        </p:spPr>
      </p:pic>
      <p:sp>
        <p:nvSpPr>
          <p:cNvPr id="13" name="Полилиния: Фигура 12">
            <a:extLst>
              <a:ext uri="{FF2B5EF4-FFF2-40B4-BE49-F238E27FC236}">
                <a16:creationId xmlns="" xmlns:a16="http://schemas.microsoft.com/office/drawing/2014/main" id="{FA9AB40C-5682-4642-92D9-A122FF2635CB}"/>
              </a:ext>
            </a:extLst>
          </p:cNvPr>
          <p:cNvSpPr/>
          <p:nvPr userDrawn="1"/>
        </p:nvSpPr>
        <p:spPr>
          <a:xfrm rot="12749558" flipV="1">
            <a:off x="2466134" y="638380"/>
            <a:ext cx="1834679" cy="1295678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3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="" xmlns:a16="http://schemas.microsoft.com/office/drawing/2014/main" id="{2CC74190-A4CE-41D1-86E9-B844BB6C8D04}"/>
              </a:ext>
            </a:extLst>
          </p:cNvPr>
          <p:cNvSpPr/>
          <p:nvPr userDrawn="1"/>
        </p:nvSpPr>
        <p:spPr>
          <a:xfrm rot="21264393" flipV="1">
            <a:off x="2054055" y="495207"/>
            <a:ext cx="1834679" cy="1295678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="" xmlns:a16="http://schemas.microsoft.com/office/drawing/2014/main" id="{B8CB715D-56B9-4FCF-9587-6E4094478B71}"/>
              </a:ext>
            </a:extLst>
          </p:cNvPr>
          <p:cNvSpPr/>
          <p:nvPr userDrawn="1"/>
        </p:nvSpPr>
        <p:spPr>
          <a:xfrm rot="6894992" flipV="1">
            <a:off x="7971816" y="945691"/>
            <a:ext cx="1001585" cy="707336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C37B3EBC-875A-48B7-B70D-C01747B10A60}"/>
              </a:ext>
            </a:extLst>
          </p:cNvPr>
          <p:cNvSpPr/>
          <p:nvPr userDrawn="1"/>
        </p:nvSpPr>
        <p:spPr>
          <a:xfrm rot="9188233" flipV="1">
            <a:off x="5763522" y="1504522"/>
            <a:ext cx="319749" cy="292950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Равнобедренный треугольник 16">
            <a:extLst>
              <a:ext uri="{FF2B5EF4-FFF2-40B4-BE49-F238E27FC236}">
                <a16:creationId xmlns="" xmlns:a16="http://schemas.microsoft.com/office/drawing/2014/main" id="{0580B1FC-ACF6-4EBF-99E6-DF23000D6892}"/>
              </a:ext>
            </a:extLst>
          </p:cNvPr>
          <p:cNvSpPr/>
          <p:nvPr userDrawn="1"/>
        </p:nvSpPr>
        <p:spPr>
          <a:xfrm rot="11275290" flipV="1">
            <a:off x="4993757" y="1612117"/>
            <a:ext cx="191334" cy="148818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Равнобедренный треугольник 17">
            <a:extLst>
              <a:ext uri="{FF2B5EF4-FFF2-40B4-BE49-F238E27FC236}">
                <a16:creationId xmlns="" xmlns:a16="http://schemas.microsoft.com/office/drawing/2014/main" id="{4EAE6792-4F23-45F4-8CF7-167BB225A14A}"/>
              </a:ext>
            </a:extLst>
          </p:cNvPr>
          <p:cNvSpPr/>
          <p:nvPr userDrawn="1"/>
        </p:nvSpPr>
        <p:spPr>
          <a:xfrm rot="4062860" flipV="1">
            <a:off x="3287392" y="966471"/>
            <a:ext cx="391255" cy="304315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Равнобедренный треугольник 18">
            <a:extLst>
              <a:ext uri="{FF2B5EF4-FFF2-40B4-BE49-F238E27FC236}">
                <a16:creationId xmlns="" xmlns:a16="http://schemas.microsoft.com/office/drawing/2014/main" id="{FD1FBC08-9519-4242-8001-D951F4BB541E}"/>
              </a:ext>
            </a:extLst>
          </p:cNvPr>
          <p:cNvSpPr/>
          <p:nvPr userDrawn="1"/>
        </p:nvSpPr>
        <p:spPr>
          <a:xfrm rot="12558482" flipV="1">
            <a:off x="5318423" y="2114792"/>
            <a:ext cx="130684" cy="101645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rot="60000">
            <a:off x="2688300" y="2349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="" xmlns:a16="http://schemas.microsoft.com/office/drawing/2014/main" id="{65C612AD-FBA1-454E-BFE9-1D962E4384AF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-120000">
            <a:off x="5070640" y="24471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2" name="Рисунок 11" descr="Изображение">
            <a:extLst>
              <a:ext uri="{FF2B5EF4-FFF2-40B4-BE49-F238E27FC236}">
                <a16:creationId xmlns="" xmlns:a16="http://schemas.microsoft.com/office/drawing/2014/main" id="{34D78DEA-9C8F-42C7-8C72-D227AEB8E966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60000">
            <a:off x="7236900" y="22410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5768A57-0EA7-4E7A-AC0F-14227303F868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F7E3D9B-FD1B-42F3-B58B-21D83ED284F9}"/>
              </a:ext>
            </a:extLst>
          </p:cNvPr>
          <p:cNvSpPr>
            <a:spLocks noGrp="1"/>
          </p:cNvSpPr>
          <p:nvPr userDrawn="1">
            <p:ph type="sldNum" sz="quarter" idx="16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21" name="Группа 20" descr="Графический символ">
            <a:extLst>
              <a:ext uri="{FF2B5EF4-FFF2-40B4-BE49-F238E27FC236}">
                <a16:creationId xmlns="" xmlns:a16="http://schemas.microsoft.com/office/drawing/2014/main" id="{C4092B05-B31D-45EA-BE47-DD61F9818A3A}"/>
              </a:ext>
            </a:extLst>
          </p:cNvPr>
          <p:cNvGrpSpPr/>
          <p:nvPr userDrawn="1"/>
        </p:nvGrpSpPr>
        <p:grpSpPr>
          <a:xfrm rot="704773">
            <a:off x="3903925" y="4803788"/>
            <a:ext cx="1163894" cy="1270101"/>
            <a:chOff x="623482" y="951504"/>
            <a:chExt cx="1799638" cy="1963855"/>
          </a:xfrm>
        </p:grpSpPr>
        <p:grpSp>
          <p:nvGrpSpPr>
            <p:cNvPr id="54" name="Группа 53">
              <a:extLst>
                <a:ext uri="{FF2B5EF4-FFF2-40B4-BE49-F238E27FC236}">
                  <a16:creationId xmlns="" xmlns:a16="http://schemas.microsoft.com/office/drawing/2014/main" id="{78A9D5D9-522E-490F-B8ED-0A8DA958E786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57" name="Рисунок 56" descr="Сияющий графический элемент">
                <a:extLst>
                  <a:ext uri="{FF2B5EF4-FFF2-40B4-BE49-F238E27FC236}">
                    <a16:creationId xmlns="" xmlns:a16="http://schemas.microsoft.com/office/drawing/2014/main" id="{61D1EBE1-5671-4A5A-9D1C-A76E32A224A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58" name="Полилиния: Фигура 57">
                <a:extLst>
                  <a:ext uri="{FF2B5EF4-FFF2-40B4-BE49-F238E27FC236}">
                    <a16:creationId xmlns="" xmlns:a16="http://schemas.microsoft.com/office/drawing/2014/main" id="{174938A9-055E-4137-9AF4-C43F264A9991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Полилиния: Фигура 58">
                <a:extLst>
                  <a:ext uri="{FF2B5EF4-FFF2-40B4-BE49-F238E27FC236}">
                    <a16:creationId xmlns="" xmlns:a16="http://schemas.microsoft.com/office/drawing/2014/main" id="{08E03BF5-F191-439D-B8CB-6E46EC78C8AD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Двенадцатиугольник 59">
                <a:extLst>
                  <a:ext uri="{FF2B5EF4-FFF2-40B4-BE49-F238E27FC236}">
                    <a16:creationId xmlns="" xmlns:a16="http://schemas.microsoft.com/office/drawing/2014/main" id="{CAC5E552-2646-4AC0-93D4-1F52EBF18F5F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Двенадцатиугольник 60">
                <a:extLst>
                  <a:ext uri="{FF2B5EF4-FFF2-40B4-BE49-F238E27FC236}">
                    <a16:creationId xmlns="" xmlns:a16="http://schemas.microsoft.com/office/drawing/2014/main" id="{3F134F89-AE79-4046-A4FF-8A7EB7D5C311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5" name="Прямоугольник 54">
              <a:extLst>
                <a:ext uri="{FF2B5EF4-FFF2-40B4-BE49-F238E27FC236}">
                  <a16:creationId xmlns="" xmlns:a16="http://schemas.microsoft.com/office/drawing/2014/main" id="{2CA22407-FE29-4A45-9C57-FD7F92C32CB0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="" xmlns:a16="http://schemas.microsoft.com/office/drawing/2014/main" id="{0E233DFE-10E2-486E-85CD-7FAF4CC009F9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Группа 21" descr="Графический символ">
            <a:extLst>
              <a:ext uri="{FF2B5EF4-FFF2-40B4-BE49-F238E27FC236}">
                <a16:creationId xmlns="" xmlns:a16="http://schemas.microsoft.com/office/drawing/2014/main" id="{DD19B6CE-8CEC-4167-B0DE-45B88DD7E273}"/>
              </a:ext>
            </a:extLst>
          </p:cNvPr>
          <p:cNvGrpSpPr/>
          <p:nvPr userDrawn="1"/>
        </p:nvGrpSpPr>
        <p:grpSpPr>
          <a:xfrm rot="19413804" flipH="1">
            <a:off x="7653192" y="4634069"/>
            <a:ext cx="508547" cy="554953"/>
            <a:chOff x="623482" y="951504"/>
            <a:chExt cx="1799638" cy="1963855"/>
          </a:xfrm>
        </p:grpSpPr>
        <p:grpSp>
          <p:nvGrpSpPr>
            <p:cNvPr id="46" name="Группа 45">
              <a:extLst>
                <a:ext uri="{FF2B5EF4-FFF2-40B4-BE49-F238E27FC236}">
                  <a16:creationId xmlns="" xmlns:a16="http://schemas.microsoft.com/office/drawing/2014/main" id="{6E6141AE-41D5-46FE-BE54-7BBD8CDD3535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49" name="Рисунок 48" descr="Сияющий графический элемент">
                <a:extLst>
                  <a:ext uri="{FF2B5EF4-FFF2-40B4-BE49-F238E27FC236}">
                    <a16:creationId xmlns="" xmlns:a16="http://schemas.microsoft.com/office/drawing/2014/main" id="{06D86AE5-9D8A-4DBF-8C6B-720F821405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50" name="Полилиния: Фигура 49">
                <a:extLst>
                  <a:ext uri="{FF2B5EF4-FFF2-40B4-BE49-F238E27FC236}">
                    <a16:creationId xmlns="" xmlns:a16="http://schemas.microsoft.com/office/drawing/2014/main" id="{246E8452-AF04-4470-B631-AD76C1AE65F7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Полилиния: Фигура 50">
                <a:extLst>
                  <a:ext uri="{FF2B5EF4-FFF2-40B4-BE49-F238E27FC236}">
                    <a16:creationId xmlns="" xmlns:a16="http://schemas.microsoft.com/office/drawing/2014/main" id="{6A70E047-7BB2-4B1E-B491-56574D6D6534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Двенадцатиугольник 51">
                <a:extLst>
                  <a:ext uri="{FF2B5EF4-FFF2-40B4-BE49-F238E27FC236}">
                    <a16:creationId xmlns="" xmlns:a16="http://schemas.microsoft.com/office/drawing/2014/main" id="{589C57BA-9DAA-4A3C-9129-A4A5D5400AA6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Двенадцатиугольник 52">
                <a:extLst>
                  <a:ext uri="{FF2B5EF4-FFF2-40B4-BE49-F238E27FC236}">
                    <a16:creationId xmlns="" xmlns:a16="http://schemas.microsoft.com/office/drawing/2014/main" id="{EF2649AA-7FA0-4941-84CE-C6D1818AA976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Прямоугольник 46">
              <a:extLst>
                <a:ext uri="{FF2B5EF4-FFF2-40B4-BE49-F238E27FC236}">
                  <a16:creationId xmlns="" xmlns:a16="http://schemas.microsoft.com/office/drawing/2014/main" id="{CB14C8E1-E82B-436A-B41E-0AA640DE2B17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8" name="Прямоугольник 47">
              <a:extLst>
                <a:ext uri="{FF2B5EF4-FFF2-40B4-BE49-F238E27FC236}">
                  <a16:creationId xmlns="" xmlns:a16="http://schemas.microsoft.com/office/drawing/2014/main" id="{93D72CB1-E44F-4744-B532-9B72BCC67C96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Группа 22" descr="Графический символ">
            <a:extLst>
              <a:ext uri="{FF2B5EF4-FFF2-40B4-BE49-F238E27FC236}">
                <a16:creationId xmlns="" xmlns:a16="http://schemas.microsoft.com/office/drawing/2014/main" id="{C0644141-ADF3-43CC-9842-CF6B77E5BB91}"/>
              </a:ext>
            </a:extLst>
          </p:cNvPr>
          <p:cNvGrpSpPr/>
          <p:nvPr userDrawn="1"/>
        </p:nvGrpSpPr>
        <p:grpSpPr>
          <a:xfrm rot="21318282" flipH="1">
            <a:off x="7595935" y="5448403"/>
            <a:ext cx="845805" cy="922986"/>
            <a:chOff x="623482" y="951504"/>
            <a:chExt cx="1799638" cy="1963855"/>
          </a:xfrm>
        </p:grpSpPr>
        <p:grpSp>
          <p:nvGrpSpPr>
            <p:cNvPr id="38" name="Группа 37">
              <a:extLst>
                <a:ext uri="{FF2B5EF4-FFF2-40B4-BE49-F238E27FC236}">
                  <a16:creationId xmlns="" xmlns:a16="http://schemas.microsoft.com/office/drawing/2014/main" id="{61EA8D3F-36A6-4FDC-B461-EE27B69E0591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41" name="Рисунок 40" descr="Сияющий графический элемент">
                <a:extLst>
                  <a:ext uri="{FF2B5EF4-FFF2-40B4-BE49-F238E27FC236}">
                    <a16:creationId xmlns="" xmlns:a16="http://schemas.microsoft.com/office/drawing/2014/main" id="{B65E66D1-008D-4D73-AB3C-36556085BD7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42" name="Полилиния: Фигура 41">
                <a:extLst>
                  <a:ext uri="{FF2B5EF4-FFF2-40B4-BE49-F238E27FC236}">
                    <a16:creationId xmlns="" xmlns:a16="http://schemas.microsoft.com/office/drawing/2014/main" id="{C96AA086-BCE7-4FDD-BA54-511C36857E35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Полилиния: Фигура 42">
                <a:extLst>
                  <a:ext uri="{FF2B5EF4-FFF2-40B4-BE49-F238E27FC236}">
                    <a16:creationId xmlns="" xmlns:a16="http://schemas.microsoft.com/office/drawing/2014/main" id="{2E78CEDF-A071-452A-A442-1A40BD59303E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Двенадцатиугольник 43">
                <a:extLst>
                  <a:ext uri="{FF2B5EF4-FFF2-40B4-BE49-F238E27FC236}">
                    <a16:creationId xmlns="" xmlns:a16="http://schemas.microsoft.com/office/drawing/2014/main" id="{1BDECEC2-CC1C-440B-B8FD-3EE7379C6D38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Двенадцатиугольник 44">
                <a:extLst>
                  <a:ext uri="{FF2B5EF4-FFF2-40B4-BE49-F238E27FC236}">
                    <a16:creationId xmlns="" xmlns:a16="http://schemas.microsoft.com/office/drawing/2014/main" id="{CA869825-7AE9-4DBD-ABE4-4BC9592AA762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Прямоугольник 38">
              <a:extLst>
                <a:ext uri="{FF2B5EF4-FFF2-40B4-BE49-F238E27FC236}">
                  <a16:creationId xmlns="" xmlns:a16="http://schemas.microsoft.com/office/drawing/2014/main" id="{9CA242C4-BD30-4AA7-B3DD-63294C11A3C2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0" name="Прямоугольник 39">
              <a:extLst>
                <a:ext uri="{FF2B5EF4-FFF2-40B4-BE49-F238E27FC236}">
                  <a16:creationId xmlns="" xmlns:a16="http://schemas.microsoft.com/office/drawing/2014/main" id="{1E48926F-4D15-42B1-AAC6-1016008E87EA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Группа 23" descr="Торт к дню рождения">
            <a:extLst>
              <a:ext uri="{FF2B5EF4-FFF2-40B4-BE49-F238E27FC236}">
                <a16:creationId xmlns="" xmlns:a16="http://schemas.microsoft.com/office/drawing/2014/main" id="{E8920A3A-36AC-472B-B0CE-942FEF5BF645}"/>
              </a:ext>
            </a:extLst>
          </p:cNvPr>
          <p:cNvGrpSpPr/>
          <p:nvPr userDrawn="1"/>
        </p:nvGrpSpPr>
        <p:grpSpPr>
          <a:xfrm>
            <a:off x="5488621" y="4232840"/>
            <a:ext cx="1880143" cy="2072992"/>
            <a:chOff x="2534636" y="736521"/>
            <a:chExt cx="2068155" cy="2280291"/>
          </a:xfrm>
        </p:grpSpPr>
        <p:pic>
          <p:nvPicPr>
            <p:cNvPr id="25" name="Рисунок 24" descr="Сияющий графический элемент">
              <a:extLst>
                <a:ext uri="{FF2B5EF4-FFF2-40B4-BE49-F238E27FC236}">
                  <a16:creationId xmlns="" xmlns:a16="http://schemas.microsoft.com/office/drawing/2014/main" id="{24F600B1-8D13-461F-AA84-FFEF87E0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4637" y="1963968"/>
              <a:ext cx="2068154" cy="1052844"/>
            </a:xfrm>
            <a:prstGeom prst="can">
              <a:avLst>
                <a:gd name="adj" fmla="val 50000"/>
              </a:avLst>
            </a:prstGeom>
          </p:spPr>
        </p:pic>
        <p:sp>
          <p:nvSpPr>
            <p:cNvPr id="26" name="Овал 25">
              <a:extLst>
                <a:ext uri="{FF2B5EF4-FFF2-40B4-BE49-F238E27FC236}">
                  <a16:creationId xmlns="" xmlns:a16="http://schemas.microsoft.com/office/drawing/2014/main" id="{18C27208-79DD-4771-AB13-ABD64F031FFE}"/>
                </a:ext>
              </a:extLst>
            </p:cNvPr>
            <p:cNvSpPr/>
            <p:nvPr/>
          </p:nvSpPr>
          <p:spPr>
            <a:xfrm>
              <a:off x="2534636" y="1929418"/>
              <a:ext cx="2068155" cy="56606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27" name="Группа 26">
              <a:extLst>
                <a:ext uri="{FF2B5EF4-FFF2-40B4-BE49-F238E27FC236}">
                  <a16:creationId xmlns="" xmlns:a16="http://schemas.microsoft.com/office/drawing/2014/main" id="{F60094C8-9350-4EDA-8D8F-D1CFDF15AE69}"/>
                </a:ext>
              </a:extLst>
            </p:cNvPr>
            <p:cNvGrpSpPr/>
            <p:nvPr/>
          </p:nvGrpSpPr>
          <p:grpSpPr>
            <a:xfrm>
              <a:off x="3355213" y="736521"/>
              <a:ext cx="366766" cy="1471101"/>
              <a:chOff x="3259598" y="143929"/>
              <a:chExt cx="525840" cy="2109144"/>
            </a:xfrm>
          </p:grpSpPr>
          <p:grpSp>
            <p:nvGrpSpPr>
              <p:cNvPr id="28" name="Группа 27">
                <a:extLst>
                  <a:ext uri="{FF2B5EF4-FFF2-40B4-BE49-F238E27FC236}">
                    <a16:creationId xmlns="" xmlns:a16="http://schemas.microsoft.com/office/drawing/2014/main" id="{A3204D58-3594-480F-87FD-253D64A5F73A}"/>
                  </a:ext>
                </a:extLst>
              </p:cNvPr>
              <p:cNvGrpSpPr/>
              <p:nvPr/>
            </p:nvGrpSpPr>
            <p:grpSpPr>
              <a:xfrm rot="3600000">
                <a:off x="3118024" y="285503"/>
                <a:ext cx="808988" cy="525840"/>
                <a:chOff x="1190473" y="542658"/>
                <a:chExt cx="1336871" cy="868962"/>
              </a:xfrm>
            </p:grpSpPr>
            <p:sp>
              <p:nvSpPr>
                <p:cNvPr id="32" name="Полилиния: Фигура 31">
                  <a:extLst>
                    <a:ext uri="{FF2B5EF4-FFF2-40B4-BE49-F238E27FC236}">
                      <a16:creationId xmlns="" xmlns:a16="http://schemas.microsoft.com/office/drawing/2014/main" id="{9489003E-95EB-4E07-A64B-36D0A198F79A}"/>
                    </a:ext>
                  </a:extLst>
                </p:cNvPr>
                <p:cNvSpPr/>
                <p:nvPr/>
              </p:nvSpPr>
              <p:spPr>
                <a:xfrm rot="20598674" flipV="1">
                  <a:off x="1288081" y="542658"/>
                  <a:ext cx="156111" cy="110248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олилиния: Фигура 32">
                  <a:extLst>
                    <a:ext uri="{FF2B5EF4-FFF2-40B4-BE49-F238E27FC236}">
                      <a16:creationId xmlns="" xmlns:a16="http://schemas.microsoft.com/office/drawing/2014/main" id="{A1A05B98-3AFF-4DE1-8B81-56D3D1F59F32}"/>
                    </a:ext>
                  </a:extLst>
                </p:cNvPr>
                <p:cNvSpPr/>
                <p:nvPr/>
              </p:nvSpPr>
              <p:spPr>
                <a:xfrm rot="700047" flipV="1">
                  <a:off x="1407105" y="81526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Полилиния: Фигура 33">
                  <a:extLst>
                    <a:ext uri="{FF2B5EF4-FFF2-40B4-BE49-F238E27FC236}">
                      <a16:creationId xmlns="" xmlns:a16="http://schemas.microsoft.com/office/drawing/2014/main" id="{140F6385-7164-4FF6-8D5F-2FE26FA4684B}"/>
                    </a:ext>
                  </a:extLst>
                </p:cNvPr>
                <p:cNvSpPr/>
                <p:nvPr/>
              </p:nvSpPr>
              <p:spPr>
                <a:xfrm rot="20793604" flipV="1">
                  <a:off x="1190473" y="872382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Полилиния: Фигура 34">
                  <a:extLst>
                    <a:ext uri="{FF2B5EF4-FFF2-40B4-BE49-F238E27FC236}">
                      <a16:creationId xmlns="" xmlns:a16="http://schemas.microsoft.com/office/drawing/2014/main" id="{26F4B676-7740-4160-8E89-1EECCAC62E86}"/>
                    </a:ext>
                  </a:extLst>
                </p:cNvPr>
                <p:cNvSpPr/>
                <p:nvPr/>
              </p:nvSpPr>
              <p:spPr>
                <a:xfrm rot="700047" flipV="1">
                  <a:off x="2189920" y="753102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Полилиния: Фигура 35">
                  <a:extLst>
                    <a:ext uri="{FF2B5EF4-FFF2-40B4-BE49-F238E27FC236}">
                      <a16:creationId xmlns="" xmlns:a16="http://schemas.microsoft.com/office/drawing/2014/main" id="{0CF1AA4B-AB11-4123-8CDD-37535FC8B643}"/>
                    </a:ext>
                  </a:extLst>
                </p:cNvPr>
                <p:cNvSpPr/>
                <p:nvPr/>
              </p:nvSpPr>
              <p:spPr>
                <a:xfrm rot="20793604" flipV="1">
                  <a:off x="2377718" y="133838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Полилиния: фигура 36">
                  <a:extLst>
                    <a:ext uri="{FF2B5EF4-FFF2-40B4-BE49-F238E27FC236}">
                      <a16:creationId xmlns="" xmlns:a16="http://schemas.microsoft.com/office/drawing/2014/main" id="{01D429B3-2EF8-407A-B7B8-CD38509D7EF0}"/>
                    </a:ext>
                  </a:extLst>
                </p:cNvPr>
                <p:cNvSpPr/>
                <p:nvPr/>
              </p:nvSpPr>
              <p:spPr>
                <a:xfrm rot="20793604" flipV="1">
                  <a:off x="2449052" y="981720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9" name="Ромб 28">
                <a:extLst>
                  <a:ext uri="{FF2B5EF4-FFF2-40B4-BE49-F238E27FC236}">
                    <a16:creationId xmlns="" xmlns:a16="http://schemas.microsoft.com/office/drawing/2014/main" id="{C3FE8BC3-C1BE-4A92-BEB9-F2804689EE4D}"/>
                  </a:ext>
                </a:extLst>
              </p:cNvPr>
              <p:cNvSpPr/>
              <p:nvPr/>
            </p:nvSpPr>
            <p:spPr>
              <a:xfrm>
                <a:off x="3410958" y="799049"/>
                <a:ext cx="308712" cy="470972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Семиугольник 29">
                <a:extLst>
                  <a:ext uri="{FF2B5EF4-FFF2-40B4-BE49-F238E27FC236}">
                    <a16:creationId xmlns="" xmlns:a16="http://schemas.microsoft.com/office/drawing/2014/main" id="{10E8553E-F98E-4790-A3DC-9283C7844BDC}"/>
                  </a:ext>
                </a:extLst>
              </p:cNvPr>
              <p:cNvSpPr/>
              <p:nvPr/>
            </p:nvSpPr>
            <p:spPr>
              <a:xfrm rot="10800000">
                <a:off x="3530208" y="916664"/>
                <a:ext cx="65046" cy="136103"/>
              </a:xfrm>
              <a:prstGeom prst="heptago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Полилиния: Фигура 30">
                <a:extLst>
                  <a:ext uri="{FF2B5EF4-FFF2-40B4-BE49-F238E27FC236}">
                    <a16:creationId xmlns="" xmlns:a16="http://schemas.microsoft.com/office/drawing/2014/main" id="{0917AE9E-833D-4170-B20D-1489257A6343}"/>
                  </a:ext>
                </a:extLst>
              </p:cNvPr>
              <p:cNvSpPr/>
              <p:nvPr/>
            </p:nvSpPr>
            <p:spPr>
              <a:xfrm>
                <a:off x="3424510" y="1088730"/>
                <a:ext cx="299177" cy="1164343"/>
              </a:xfrm>
              <a:custGeom>
                <a:avLst/>
                <a:gdLst>
                  <a:gd name="connsiteX0" fmla="*/ 299176 w 299177"/>
                  <a:gd name="connsiteY0" fmla="*/ 0 h 1164343"/>
                  <a:gd name="connsiteX1" fmla="*/ 299176 w 299177"/>
                  <a:gd name="connsiteY1" fmla="*/ 268910 h 1164343"/>
                  <a:gd name="connsiteX2" fmla="*/ 299177 w 299177"/>
                  <a:gd name="connsiteY2" fmla="*/ 268911 h 1164343"/>
                  <a:gd name="connsiteX3" fmla="*/ 299176 w 299177"/>
                  <a:gd name="connsiteY3" fmla="*/ 1126946 h 1164343"/>
                  <a:gd name="connsiteX4" fmla="*/ 149588 w 299177"/>
                  <a:gd name="connsiteY4" fmla="*/ 1164343 h 1164343"/>
                  <a:gd name="connsiteX5" fmla="*/ 0 w 299177"/>
                  <a:gd name="connsiteY5" fmla="*/ 1126946 h 1164343"/>
                  <a:gd name="connsiteX6" fmla="*/ 1 w 299177"/>
                  <a:gd name="connsiteY6" fmla="*/ 268912 h 1164343"/>
                  <a:gd name="connsiteX7" fmla="*/ 0 w 299177"/>
                  <a:gd name="connsiteY7" fmla="*/ 268911 h 1164343"/>
                  <a:gd name="connsiteX8" fmla="*/ 1 w 299177"/>
                  <a:gd name="connsiteY8" fmla="*/ 268910 h 1164343"/>
                  <a:gd name="connsiteX9" fmla="*/ 1 w 299177"/>
                  <a:gd name="connsiteY9" fmla="*/ 122202 h 116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177" h="1164343">
                    <a:moveTo>
                      <a:pt x="299176" y="0"/>
                    </a:moveTo>
                    <a:lnTo>
                      <a:pt x="299176" y="268910"/>
                    </a:lnTo>
                    <a:lnTo>
                      <a:pt x="299177" y="268911"/>
                    </a:lnTo>
                    <a:cubicBezTo>
                      <a:pt x="299177" y="554923"/>
                      <a:pt x="299176" y="840934"/>
                      <a:pt x="299176" y="1126946"/>
                    </a:cubicBezTo>
                    <a:cubicBezTo>
                      <a:pt x="299176" y="1147600"/>
                      <a:pt x="232203" y="1164343"/>
                      <a:pt x="149588" y="1164343"/>
                    </a:cubicBezTo>
                    <a:cubicBezTo>
                      <a:pt x="66973" y="1164343"/>
                      <a:pt x="0" y="1147600"/>
                      <a:pt x="0" y="1126946"/>
                    </a:cubicBezTo>
                    <a:lnTo>
                      <a:pt x="1" y="268912"/>
                    </a:lnTo>
                    <a:lnTo>
                      <a:pt x="0" y="268911"/>
                    </a:lnTo>
                    <a:lnTo>
                      <a:pt x="1" y="268910"/>
                    </a:lnTo>
                    <a:lnTo>
                      <a:pt x="1" y="12220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3961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/>
              <a:t>09.06.2024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273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2 Х в форме квадрата по центру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 6" descr="Изображение планет">
            <a:extLst>
              <a:ext uri="{FF2B5EF4-FFF2-40B4-BE49-F238E27FC236}">
                <a16:creationId xmlns="" xmlns:a16="http://schemas.microsoft.com/office/drawing/2014/main" id="{A9A5F956-6489-4A72-958F-234595AECAFC}"/>
              </a:ext>
            </a:extLst>
          </p:cNvPr>
          <p:cNvGrpSpPr/>
          <p:nvPr userDrawn="1"/>
        </p:nvGrpSpPr>
        <p:grpSpPr>
          <a:xfrm>
            <a:off x="480558" y="1008738"/>
            <a:ext cx="2691011" cy="3885115"/>
            <a:chOff x="480558" y="1008738"/>
            <a:chExt cx="2691011" cy="3885115"/>
          </a:xfrm>
        </p:grpSpPr>
        <p:sp>
          <p:nvSpPr>
            <p:cNvPr id="29" name="Десятиугольник 28">
              <a:extLst>
                <a:ext uri="{FF2B5EF4-FFF2-40B4-BE49-F238E27FC236}">
                  <a16:creationId xmlns="" xmlns:a16="http://schemas.microsoft.com/office/drawing/2014/main" id="{8A30EB0C-DBAE-4544-8D30-332284A4B5B4}"/>
                </a:ext>
              </a:extLst>
            </p:cNvPr>
            <p:cNvSpPr/>
            <p:nvPr userDrawn="1"/>
          </p:nvSpPr>
          <p:spPr>
            <a:xfrm>
              <a:off x="886129" y="2026302"/>
              <a:ext cx="2285440" cy="2285440"/>
            </a:xfrm>
            <a:prstGeom prst="decagon">
              <a:avLst/>
            </a:prstGeom>
            <a:solidFill>
              <a:schemeClr val="accent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" name="Равнобедренный треугольник 8">
              <a:extLst>
                <a:ext uri="{FF2B5EF4-FFF2-40B4-BE49-F238E27FC236}">
                  <a16:creationId xmlns="" xmlns:a16="http://schemas.microsoft.com/office/drawing/2014/main" id="{E1066018-60CA-49A7-B005-D6463A1FD6EB}"/>
                </a:ext>
              </a:extLst>
            </p:cNvPr>
            <p:cNvSpPr/>
            <p:nvPr userDrawn="1"/>
          </p:nvSpPr>
          <p:spPr>
            <a:xfrm>
              <a:off x="1679186" y="3698373"/>
              <a:ext cx="138795" cy="138795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Ромб 9">
              <a:extLst>
                <a:ext uri="{FF2B5EF4-FFF2-40B4-BE49-F238E27FC236}">
                  <a16:creationId xmlns="" xmlns:a16="http://schemas.microsoft.com/office/drawing/2014/main" id="{63EF4EF3-4A50-4932-8EB2-10EDBE55A101}"/>
                </a:ext>
              </a:extLst>
            </p:cNvPr>
            <p:cNvSpPr/>
            <p:nvPr userDrawn="1"/>
          </p:nvSpPr>
          <p:spPr>
            <a:xfrm>
              <a:off x="1910798" y="4670321"/>
              <a:ext cx="223532" cy="223532"/>
            </a:xfrm>
            <a:prstGeom prst="diamon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" name="Пятиугольник 10">
              <a:extLst>
                <a:ext uri="{FF2B5EF4-FFF2-40B4-BE49-F238E27FC236}">
                  <a16:creationId xmlns="" xmlns:a16="http://schemas.microsoft.com/office/drawing/2014/main" id="{E1159ECB-1118-4073-9F1E-8561E28D716C}"/>
                </a:ext>
              </a:extLst>
            </p:cNvPr>
            <p:cNvSpPr/>
            <p:nvPr userDrawn="1"/>
          </p:nvSpPr>
          <p:spPr>
            <a:xfrm>
              <a:off x="1110689" y="3338364"/>
              <a:ext cx="297521" cy="29752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" name="Шестиугольник 11">
              <a:extLst>
                <a:ext uri="{FF2B5EF4-FFF2-40B4-BE49-F238E27FC236}">
                  <a16:creationId xmlns="" xmlns:a16="http://schemas.microsoft.com/office/drawing/2014/main" id="{7F875C7D-878D-46AA-8D1F-C0C74A488BF0}"/>
                </a:ext>
              </a:extLst>
            </p:cNvPr>
            <p:cNvSpPr/>
            <p:nvPr userDrawn="1"/>
          </p:nvSpPr>
          <p:spPr>
            <a:xfrm>
              <a:off x="1283186" y="4422087"/>
              <a:ext cx="396000" cy="360000"/>
            </a:xfrm>
            <a:prstGeom prst="hex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" name="Семиугольник 12">
              <a:extLst>
                <a:ext uri="{FF2B5EF4-FFF2-40B4-BE49-F238E27FC236}">
                  <a16:creationId xmlns="" xmlns:a16="http://schemas.microsoft.com/office/drawing/2014/main" id="{99DED1A7-A30C-47E2-AED3-A28871C92C8A}"/>
                </a:ext>
              </a:extLst>
            </p:cNvPr>
            <p:cNvSpPr/>
            <p:nvPr userDrawn="1"/>
          </p:nvSpPr>
          <p:spPr>
            <a:xfrm>
              <a:off x="1602490" y="4130778"/>
              <a:ext cx="223532" cy="223532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" name="Восьмиугольник 13">
              <a:extLst>
                <a:ext uri="{FF2B5EF4-FFF2-40B4-BE49-F238E27FC236}">
                  <a16:creationId xmlns="" xmlns:a16="http://schemas.microsoft.com/office/drawing/2014/main" id="{E84D6256-065D-4C17-9230-4F3500FE5F5B}"/>
                </a:ext>
              </a:extLst>
            </p:cNvPr>
            <p:cNvSpPr/>
            <p:nvPr userDrawn="1"/>
          </p:nvSpPr>
          <p:spPr>
            <a:xfrm>
              <a:off x="1602026" y="1639845"/>
              <a:ext cx="138795" cy="138795"/>
            </a:xfrm>
            <a:prstGeom prst="oct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" name="Десятиугольник 14">
              <a:extLst>
                <a:ext uri="{FF2B5EF4-FFF2-40B4-BE49-F238E27FC236}">
                  <a16:creationId xmlns="" xmlns:a16="http://schemas.microsoft.com/office/drawing/2014/main" id="{41374CAC-8D1D-49F7-A117-D738F5C83EBE}"/>
                </a:ext>
              </a:extLst>
            </p:cNvPr>
            <p:cNvSpPr/>
            <p:nvPr userDrawn="1"/>
          </p:nvSpPr>
          <p:spPr>
            <a:xfrm>
              <a:off x="1079449" y="1008738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Двенадцатиугольник 15">
              <a:extLst>
                <a:ext uri="{FF2B5EF4-FFF2-40B4-BE49-F238E27FC236}">
                  <a16:creationId xmlns="" xmlns:a16="http://schemas.microsoft.com/office/drawing/2014/main" id="{6C49017A-5740-4ED3-840F-EC191CF7E66F}"/>
                </a:ext>
              </a:extLst>
            </p:cNvPr>
            <p:cNvSpPr/>
            <p:nvPr userDrawn="1"/>
          </p:nvSpPr>
          <p:spPr>
            <a:xfrm>
              <a:off x="977555" y="2123751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Десятиугольник 34">
              <a:extLst>
                <a:ext uri="{FF2B5EF4-FFF2-40B4-BE49-F238E27FC236}">
                  <a16:creationId xmlns="" xmlns:a16="http://schemas.microsoft.com/office/drawing/2014/main" id="{C8A4F9BA-7BA6-4551-95C0-CEA2273D5026}"/>
                </a:ext>
              </a:extLst>
            </p:cNvPr>
            <p:cNvSpPr/>
            <p:nvPr userDrawn="1"/>
          </p:nvSpPr>
          <p:spPr>
            <a:xfrm>
              <a:off x="1102658" y="2704516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6" name="Двенадцатиугольник 35">
              <a:extLst>
                <a:ext uri="{FF2B5EF4-FFF2-40B4-BE49-F238E27FC236}">
                  <a16:creationId xmlns="" xmlns:a16="http://schemas.microsoft.com/office/drawing/2014/main" id="{ADA173A0-78A7-4E64-A985-C2EDFE81C824}"/>
                </a:ext>
              </a:extLst>
            </p:cNvPr>
            <p:cNvSpPr/>
            <p:nvPr userDrawn="1"/>
          </p:nvSpPr>
          <p:spPr>
            <a:xfrm>
              <a:off x="1679186" y="2397683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7" name="Десятиугольник 36">
              <a:extLst>
                <a:ext uri="{FF2B5EF4-FFF2-40B4-BE49-F238E27FC236}">
                  <a16:creationId xmlns="" xmlns:a16="http://schemas.microsoft.com/office/drawing/2014/main" id="{91134A61-D606-4C88-9492-D992FFAFE6FC}"/>
                </a:ext>
              </a:extLst>
            </p:cNvPr>
            <p:cNvSpPr/>
            <p:nvPr userDrawn="1"/>
          </p:nvSpPr>
          <p:spPr>
            <a:xfrm>
              <a:off x="631516" y="1323560"/>
              <a:ext cx="958347" cy="958347"/>
            </a:xfrm>
            <a:prstGeom prst="decagon">
              <a:avLst/>
            </a:prstGeom>
            <a:solidFill>
              <a:schemeClr val="accent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8" name="Двенадцатиугольник 37">
              <a:extLst>
                <a:ext uri="{FF2B5EF4-FFF2-40B4-BE49-F238E27FC236}">
                  <a16:creationId xmlns="" xmlns:a16="http://schemas.microsoft.com/office/drawing/2014/main" id="{678EA923-1B64-4A2E-B270-B31F33445997}"/>
                </a:ext>
              </a:extLst>
            </p:cNvPr>
            <p:cNvSpPr/>
            <p:nvPr userDrawn="1"/>
          </p:nvSpPr>
          <p:spPr>
            <a:xfrm>
              <a:off x="480558" y="1511958"/>
              <a:ext cx="150958" cy="150958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607949" y="6514239"/>
            <a:ext cx="6336000" cy="170111"/>
          </a:xfrm>
          <a:solidFill>
            <a:schemeClr val="bg1"/>
          </a:solidFill>
        </p:spPr>
        <p:txBody>
          <a:bodyPr rIns="72000"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60000">
            <a:off x="2305200" y="1575000"/>
            <a:ext cx="3708000" cy="3708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20000">
            <a:off x="6347346" y="1743546"/>
            <a:ext cx="3370909" cy="337090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3CB135A-2AE2-4C76-9EEB-DDC90A93E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842C5E45-EB68-42AB-B37D-30DE06D88F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30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н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60000">
            <a:off x="358800" y="1152000"/>
            <a:ext cx="11473200" cy="497293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79AAA362-A80D-456C-B943-11D1D49D9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E62596D-03E8-47E8-B0BF-AAD9D8E779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B3229144-2026-4784-98E5-B3C79AF975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8806688" flipV="1">
            <a:off x="10523063" y="6177262"/>
            <a:ext cx="424770" cy="299979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="" xmlns:a16="http://schemas.microsoft.com/office/drawing/2014/main" id="{01481A04-185D-46BB-890E-9C6D233262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1099929" flipV="1">
            <a:off x="9345976" y="6268864"/>
            <a:ext cx="135605" cy="124240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" name="Рисунок 11">
            <a:extLst>
              <a:ext uri="{FF2B5EF4-FFF2-40B4-BE49-F238E27FC236}">
                <a16:creationId xmlns="" xmlns:a16="http://schemas.microsoft.com/office/drawing/2014/main" id="{D402CE2B-3310-45CB-8ABE-481A3F014D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754786" y="6141366"/>
            <a:ext cx="362104" cy="362104"/>
          </a:xfrm>
          <a:prstGeom prst="ellipse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7088661-F2AB-47C3-B39B-550F14E3FF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18092" y="6280691"/>
            <a:ext cx="71641" cy="71641"/>
          </a:xfrm>
          <a:prstGeom prst="ellipse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3E385EE-9181-4590-AACE-458DCA7694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226441" y="6246708"/>
            <a:ext cx="139606" cy="1396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54018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мещающее 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79AAA362-A80D-456C-B943-11D1D49D9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E62596D-03E8-47E8-B0BF-AAD9D8E779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B3229144-2026-4784-98E5-B3C79AF975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8806688" flipV="1">
            <a:off x="10523063" y="6177262"/>
            <a:ext cx="424770" cy="299979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="" xmlns:a16="http://schemas.microsoft.com/office/drawing/2014/main" id="{01481A04-185D-46BB-890E-9C6D233262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1099929" flipV="1">
            <a:off x="9345976" y="6268864"/>
            <a:ext cx="135605" cy="124240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" name="Рисунок 11">
            <a:extLst>
              <a:ext uri="{FF2B5EF4-FFF2-40B4-BE49-F238E27FC236}">
                <a16:creationId xmlns="" xmlns:a16="http://schemas.microsoft.com/office/drawing/2014/main" id="{D402CE2B-3310-45CB-8ABE-481A3F014D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754786" y="6141366"/>
            <a:ext cx="362104" cy="362104"/>
          </a:xfrm>
          <a:prstGeom prst="ellipse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7088661-F2AB-47C3-B39B-550F14E3FF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18092" y="6280691"/>
            <a:ext cx="71641" cy="71641"/>
          </a:xfrm>
          <a:prstGeom prst="ellipse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3E385EE-9181-4590-AACE-458DCA7694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226441" y="6246708"/>
            <a:ext cx="139606" cy="139606"/>
          </a:xfrm>
          <a:prstGeom prst="ellipse">
            <a:avLst/>
          </a:prstGeom>
        </p:spPr>
      </p:pic>
      <p:sp>
        <p:nvSpPr>
          <p:cNvPr id="7" name="Замещающее медиа 6">
            <a:extLst>
              <a:ext uri="{FF2B5EF4-FFF2-40B4-BE49-F238E27FC236}">
                <a16:creationId xmlns="" xmlns:a16="http://schemas.microsoft.com/office/drawing/2014/main" id="{B4F93A51-D7BA-439D-B0FA-E9A2029A13E4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 rot="-60000">
            <a:off x="358563" y="1153690"/>
            <a:ext cx="11548691" cy="494657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US" sz="1200" i="1"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 dirty="0"/>
              <a:t>Щелкните значок, чтобы добавить медиа</a:t>
            </a:r>
          </a:p>
        </p:txBody>
      </p:sp>
    </p:spTree>
    <p:extLst>
      <p:ext uri="{BB962C8B-B14F-4D97-AF65-F5344CB8AC3E}">
        <p14:creationId xmlns:p14="http://schemas.microsoft.com/office/powerpoint/2010/main" val="23225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5 X с сеткой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 1">
            <a:extLst>
              <a:ext uri="{FF2B5EF4-FFF2-40B4-BE49-F238E27FC236}">
                <a16:creationId xmlns="" xmlns:a16="http://schemas.microsoft.com/office/drawing/2014/main" id="{9B294CE3-DE88-46FC-A576-7D56617099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665813" y="2061"/>
            <a:ext cx="3078129" cy="2121707"/>
            <a:chOff x="5665813" y="2061"/>
            <a:chExt cx="3078129" cy="2121707"/>
          </a:xfrm>
        </p:grpSpPr>
        <p:sp>
          <p:nvSpPr>
            <p:cNvPr id="14" name="Полилиния: Фигура 13">
              <a:extLst>
                <a:ext uri="{FF2B5EF4-FFF2-40B4-BE49-F238E27FC236}">
                  <a16:creationId xmlns="" xmlns:a16="http://schemas.microsoft.com/office/drawing/2014/main" id="{1D46E09B-B8F5-4A3D-9D76-31C5A413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21264393" flipV="1">
              <a:off x="7556798" y="519516"/>
              <a:ext cx="988268" cy="697929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2" name="Рисунок 11">
              <a:extLst>
                <a:ext uri="{FF2B5EF4-FFF2-40B4-BE49-F238E27FC236}">
                  <a16:creationId xmlns="" xmlns:a16="http://schemas.microsoft.com/office/drawing/2014/main" id="{766BCD91-08DE-4BE2-90A0-C12F066F73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6095999" y="2061"/>
              <a:ext cx="2647943" cy="2121707"/>
            </a:xfrm>
            <a:prstGeom prst="triangle">
              <a:avLst>
                <a:gd name="adj" fmla="val 67032"/>
              </a:avLst>
            </a:prstGeom>
          </p:spPr>
        </p:pic>
        <p:sp>
          <p:nvSpPr>
            <p:cNvPr id="13" name="Полилиния: Фигура 12">
              <a:extLst>
                <a:ext uri="{FF2B5EF4-FFF2-40B4-BE49-F238E27FC236}">
                  <a16:creationId xmlns="" xmlns:a16="http://schemas.microsoft.com/office/drawing/2014/main" id="{664AA5C0-FB3C-4FEC-8F5D-7669A37D85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7308411" flipV="1">
              <a:off x="6771649" y="590327"/>
              <a:ext cx="1142681" cy="806978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3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5" name="Группа 14">
              <a:extLst>
                <a:ext uri="{FF2B5EF4-FFF2-40B4-BE49-F238E27FC236}">
                  <a16:creationId xmlns="" xmlns:a16="http://schemas.microsoft.com/office/drawing/2014/main" id="{8F88A558-6B1A-42F0-9C5E-8310866190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 userDrawn="1"/>
          </p:nvGrpSpPr>
          <p:grpSpPr>
            <a:xfrm>
              <a:off x="5665813" y="813422"/>
              <a:ext cx="630122" cy="129157"/>
              <a:chOff x="5665813" y="813422"/>
              <a:chExt cx="630122" cy="129157"/>
            </a:xfrm>
          </p:grpSpPr>
          <p:sp>
            <p:nvSpPr>
              <p:cNvPr id="19" name="Прямоугольник 18">
                <a:extLst>
                  <a:ext uri="{FF2B5EF4-FFF2-40B4-BE49-F238E27FC236}">
                    <a16:creationId xmlns="" xmlns:a16="http://schemas.microsoft.com/office/drawing/2014/main" id="{A7A574D5-0FEB-4A79-9978-DA811727C8F8}"/>
                  </a:ext>
                </a:extLst>
              </p:cNvPr>
              <p:cNvSpPr/>
              <p:nvPr userDrawn="1"/>
            </p:nvSpPr>
            <p:spPr>
              <a:xfrm rot="4104899" flipH="1">
                <a:off x="6236412" y="867336"/>
                <a:ext cx="60475" cy="58570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Прямоугольник 19">
                <a:extLst>
                  <a:ext uri="{FF2B5EF4-FFF2-40B4-BE49-F238E27FC236}">
                    <a16:creationId xmlns="" xmlns:a16="http://schemas.microsoft.com/office/drawing/2014/main" id="{D2958530-F10F-49B3-9EE1-AB9A3E6C7700}"/>
                  </a:ext>
                </a:extLst>
              </p:cNvPr>
              <p:cNvSpPr/>
              <p:nvPr userDrawn="1"/>
            </p:nvSpPr>
            <p:spPr>
              <a:xfrm rot="4104899" flipH="1">
                <a:off x="5664419" y="855432"/>
                <a:ext cx="88541" cy="85753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Прямоугольник 20">
                <a:extLst>
                  <a:ext uri="{FF2B5EF4-FFF2-40B4-BE49-F238E27FC236}">
                    <a16:creationId xmlns="" xmlns:a16="http://schemas.microsoft.com/office/drawing/2014/main" id="{C014C5C2-990E-49DB-BEFD-F6F020EAC260}"/>
                  </a:ext>
                </a:extLst>
              </p:cNvPr>
              <p:cNvSpPr/>
              <p:nvPr userDrawn="1"/>
            </p:nvSpPr>
            <p:spPr>
              <a:xfrm rot="4104899" flipH="1">
                <a:off x="6043173" y="824469"/>
                <a:ext cx="60475" cy="58570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Прямоугольник 21">
                <a:extLst>
                  <a:ext uri="{FF2B5EF4-FFF2-40B4-BE49-F238E27FC236}">
                    <a16:creationId xmlns="" xmlns:a16="http://schemas.microsoft.com/office/drawing/2014/main" id="{0059C0F9-3F28-4EAC-839D-394FA66BE960}"/>
                  </a:ext>
                </a:extLst>
              </p:cNvPr>
              <p:cNvSpPr/>
              <p:nvPr userDrawn="1"/>
            </p:nvSpPr>
            <p:spPr>
              <a:xfrm rot="4104899" flipH="1">
                <a:off x="6144589" y="814137"/>
                <a:ext cx="45435" cy="44005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Рисунок 4" descr="Изображение">
            <a:extLst>
              <a:ext uri="{FF2B5EF4-FFF2-40B4-BE49-F238E27FC236}">
                <a16:creationId xmlns="" xmlns:a16="http://schemas.microsoft.com/office/drawing/2014/main" id="{CA039DA8-F098-4842-932F-24A1D85A6272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 rot="-60000">
            <a:off x="360000" y="1152000"/>
            <a:ext cx="6388800" cy="49176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60000">
            <a:off x="7022400" y="1260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9456000" y="11520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6" name="Рисунок 15" descr="Изображение">
            <a:extLst>
              <a:ext uri="{FF2B5EF4-FFF2-40B4-BE49-F238E27FC236}">
                <a16:creationId xmlns="" xmlns:a16="http://schemas.microsoft.com/office/drawing/2014/main" id="{16F37180-3302-4497-BE6E-F0FE6688C9A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22400" y="38016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="" xmlns:a16="http://schemas.microsoft.com/office/drawing/2014/main" id="{26C292D9-5314-4E24-842E-DC03661C1995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 rot="-60000">
            <a:off x="9456000" y="36936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36C04249-496E-4948-8D28-0F2F8E8F9C8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8C708981-AB8E-4089-9959-9D6F99112549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89" name="Группа 88" descr="Торт к дню рождения">
            <a:extLst>
              <a:ext uri="{FF2B5EF4-FFF2-40B4-BE49-F238E27FC236}">
                <a16:creationId xmlns="" xmlns:a16="http://schemas.microsoft.com/office/drawing/2014/main" id="{422B136C-033C-43BB-8B81-D85239B16BE1}"/>
              </a:ext>
            </a:extLst>
          </p:cNvPr>
          <p:cNvGrpSpPr/>
          <p:nvPr userDrawn="1"/>
        </p:nvGrpSpPr>
        <p:grpSpPr>
          <a:xfrm>
            <a:off x="6205425" y="5239112"/>
            <a:ext cx="1398365" cy="1541798"/>
            <a:chOff x="2534636" y="736521"/>
            <a:chExt cx="2068155" cy="2280291"/>
          </a:xfrm>
        </p:grpSpPr>
        <p:pic>
          <p:nvPicPr>
            <p:cNvPr id="90" name="Рисунок 89" descr="Сияющий графический элемент">
              <a:extLst>
                <a:ext uri="{FF2B5EF4-FFF2-40B4-BE49-F238E27FC236}">
                  <a16:creationId xmlns="" xmlns:a16="http://schemas.microsoft.com/office/drawing/2014/main" id="{87BA6274-30E7-4811-8B6F-B4973F3E9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4637" y="1963968"/>
              <a:ext cx="2068154" cy="1052844"/>
            </a:xfrm>
            <a:prstGeom prst="can">
              <a:avLst>
                <a:gd name="adj" fmla="val 50000"/>
              </a:avLst>
            </a:prstGeom>
          </p:spPr>
        </p:pic>
        <p:sp>
          <p:nvSpPr>
            <p:cNvPr id="91" name="Овал 90">
              <a:extLst>
                <a:ext uri="{FF2B5EF4-FFF2-40B4-BE49-F238E27FC236}">
                  <a16:creationId xmlns="" xmlns:a16="http://schemas.microsoft.com/office/drawing/2014/main" id="{3547F773-0255-4534-B990-CFB74057E1BF}"/>
                </a:ext>
              </a:extLst>
            </p:cNvPr>
            <p:cNvSpPr/>
            <p:nvPr/>
          </p:nvSpPr>
          <p:spPr>
            <a:xfrm>
              <a:off x="2534636" y="1929418"/>
              <a:ext cx="2068155" cy="56606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92" name="Группа 91">
              <a:extLst>
                <a:ext uri="{FF2B5EF4-FFF2-40B4-BE49-F238E27FC236}">
                  <a16:creationId xmlns="" xmlns:a16="http://schemas.microsoft.com/office/drawing/2014/main" id="{63B8F5D9-EBF5-4B42-BDDE-E72EE1C4974A}"/>
                </a:ext>
              </a:extLst>
            </p:cNvPr>
            <p:cNvGrpSpPr/>
            <p:nvPr/>
          </p:nvGrpSpPr>
          <p:grpSpPr>
            <a:xfrm>
              <a:off x="3355213" y="736521"/>
              <a:ext cx="366766" cy="1471101"/>
              <a:chOff x="3259598" y="143929"/>
              <a:chExt cx="525840" cy="2109144"/>
            </a:xfrm>
          </p:grpSpPr>
          <p:grpSp>
            <p:nvGrpSpPr>
              <p:cNvPr id="93" name="Группа 92">
                <a:extLst>
                  <a:ext uri="{FF2B5EF4-FFF2-40B4-BE49-F238E27FC236}">
                    <a16:creationId xmlns="" xmlns:a16="http://schemas.microsoft.com/office/drawing/2014/main" id="{31A9B0F2-B32E-4146-A9B3-9C07E8227C82}"/>
                  </a:ext>
                </a:extLst>
              </p:cNvPr>
              <p:cNvGrpSpPr/>
              <p:nvPr/>
            </p:nvGrpSpPr>
            <p:grpSpPr>
              <a:xfrm rot="3600000">
                <a:off x="3118024" y="285503"/>
                <a:ext cx="808988" cy="525840"/>
                <a:chOff x="1190473" y="542658"/>
                <a:chExt cx="1336871" cy="868962"/>
              </a:xfrm>
            </p:grpSpPr>
            <p:sp>
              <p:nvSpPr>
                <p:cNvPr id="97" name="Полилиния: фигура 96">
                  <a:extLst>
                    <a:ext uri="{FF2B5EF4-FFF2-40B4-BE49-F238E27FC236}">
                      <a16:creationId xmlns="" xmlns:a16="http://schemas.microsoft.com/office/drawing/2014/main" id="{2F4F00BE-47E9-4AEB-9700-2D67660C77EC}"/>
                    </a:ext>
                  </a:extLst>
                </p:cNvPr>
                <p:cNvSpPr/>
                <p:nvPr/>
              </p:nvSpPr>
              <p:spPr>
                <a:xfrm rot="20598674" flipV="1">
                  <a:off x="1288081" y="542658"/>
                  <a:ext cx="156111" cy="110248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Полилиния: фигура 97">
                  <a:extLst>
                    <a:ext uri="{FF2B5EF4-FFF2-40B4-BE49-F238E27FC236}">
                      <a16:creationId xmlns="" xmlns:a16="http://schemas.microsoft.com/office/drawing/2014/main" id="{2B6AFC8D-1D55-47A2-AA5C-C28545AD6135}"/>
                    </a:ext>
                  </a:extLst>
                </p:cNvPr>
                <p:cNvSpPr/>
                <p:nvPr/>
              </p:nvSpPr>
              <p:spPr>
                <a:xfrm rot="700047" flipV="1">
                  <a:off x="1407105" y="81526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Полилиния: фигура 98">
                  <a:extLst>
                    <a:ext uri="{FF2B5EF4-FFF2-40B4-BE49-F238E27FC236}">
                      <a16:creationId xmlns="" xmlns:a16="http://schemas.microsoft.com/office/drawing/2014/main" id="{39BCB7DC-789A-4325-AA89-95FD37D034AA}"/>
                    </a:ext>
                  </a:extLst>
                </p:cNvPr>
                <p:cNvSpPr/>
                <p:nvPr/>
              </p:nvSpPr>
              <p:spPr>
                <a:xfrm rot="20793604" flipV="1">
                  <a:off x="1190473" y="872382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Полилиния: Фигура 99">
                  <a:extLst>
                    <a:ext uri="{FF2B5EF4-FFF2-40B4-BE49-F238E27FC236}">
                      <a16:creationId xmlns="" xmlns:a16="http://schemas.microsoft.com/office/drawing/2014/main" id="{D4F85F63-DA9F-4C27-B363-0877932E2EF7}"/>
                    </a:ext>
                  </a:extLst>
                </p:cNvPr>
                <p:cNvSpPr/>
                <p:nvPr/>
              </p:nvSpPr>
              <p:spPr>
                <a:xfrm rot="700047" flipV="1">
                  <a:off x="2189920" y="753102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Полилиния: Фигура 100">
                  <a:extLst>
                    <a:ext uri="{FF2B5EF4-FFF2-40B4-BE49-F238E27FC236}">
                      <a16:creationId xmlns="" xmlns:a16="http://schemas.microsoft.com/office/drawing/2014/main" id="{9AB78A4B-B303-40ED-B56F-0151A589AB9F}"/>
                    </a:ext>
                  </a:extLst>
                </p:cNvPr>
                <p:cNvSpPr/>
                <p:nvPr/>
              </p:nvSpPr>
              <p:spPr>
                <a:xfrm rot="20793604" flipV="1">
                  <a:off x="2377718" y="133838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Полилиния: фигура 101">
                  <a:extLst>
                    <a:ext uri="{FF2B5EF4-FFF2-40B4-BE49-F238E27FC236}">
                      <a16:creationId xmlns="" xmlns:a16="http://schemas.microsoft.com/office/drawing/2014/main" id="{851CF646-8FA5-4050-BBDD-3D435712C889}"/>
                    </a:ext>
                  </a:extLst>
                </p:cNvPr>
                <p:cNvSpPr/>
                <p:nvPr/>
              </p:nvSpPr>
              <p:spPr>
                <a:xfrm rot="20793604" flipV="1">
                  <a:off x="2449052" y="981720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4" name="Ромб 93">
                <a:extLst>
                  <a:ext uri="{FF2B5EF4-FFF2-40B4-BE49-F238E27FC236}">
                    <a16:creationId xmlns="" xmlns:a16="http://schemas.microsoft.com/office/drawing/2014/main" id="{8DF796B8-B727-4676-B658-A86C57281828}"/>
                  </a:ext>
                </a:extLst>
              </p:cNvPr>
              <p:cNvSpPr/>
              <p:nvPr/>
            </p:nvSpPr>
            <p:spPr>
              <a:xfrm>
                <a:off x="3410958" y="799049"/>
                <a:ext cx="308712" cy="470972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Семиугольник 94">
                <a:extLst>
                  <a:ext uri="{FF2B5EF4-FFF2-40B4-BE49-F238E27FC236}">
                    <a16:creationId xmlns="" xmlns:a16="http://schemas.microsoft.com/office/drawing/2014/main" id="{E24123BD-2989-411E-A25F-E7E3DC65B516}"/>
                  </a:ext>
                </a:extLst>
              </p:cNvPr>
              <p:cNvSpPr/>
              <p:nvPr/>
            </p:nvSpPr>
            <p:spPr>
              <a:xfrm rot="10800000">
                <a:off x="3530208" y="916664"/>
                <a:ext cx="65046" cy="136103"/>
              </a:xfrm>
              <a:prstGeom prst="heptago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Полилиния: Фигура 95">
                <a:extLst>
                  <a:ext uri="{FF2B5EF4-FFF2-40B4-BE49-F238E27FC236}">
                    <a16:creationId xmlns="" xmlns:a16="http://schemas.microsoft.com/office/drawing/2014/main" id="{53F971BB-6E73-4708-824F-7AC50F4E3495}"/>
                  </a:ext>
                </a:extLst>
              </p:cNvPr>
              <p:cNvSpPr/>
              <p:nvPr/>
            </p:nvSpPr>
            <p:spPr>
              <a:xfrm>
                <a:off x="3424510" y="1088730"/>
                <a:ext cx="299177" cy="1164343"/>
              </a:xfrm>
              <a:custGeom>
                <a:avLst/>
                <a:gdLst>
                  <a:gd name="connsiteX0" fmla="*/ 299176 w 299177"/>
                  <a:gd name="connsiteY0" fmla="*/ 0 h 1164343"/>
                  <a:gd name="connsiteX1" fmla="*/ 299176 w 299177"/>
                  <a:gd name="connsiteY1" fmla="*/ 268910 h 1164343"/>
                  <a:gd name="connsiteX2" fmla="*/ 299177 w 299177"/>
                  <a:gd name="connsiteY2" fmla="*/ 268911 h 1164343"/>
                  <a:gd name="connsiteX3" fmla="*/ 299176 w 299177"/>
                  <a:gd name="connsiteY3" fmla="*/ 1126946 h 1164343"/>
                  <a:gd name="connsiteX4" fmla="*/ 149588 w 299177"/>
                  <a:gd name="connsiteY4" fmla="*/ 1164343 h 1164343"/>
                  <a:gd name="connsiteX5" fmla="*/ 0 w 299177"/>
                  <a:gd name="connsiteY5" fmla="*/ 1126946 h 1164343"/>
                  <a:gd name="connsiteX6" fmla="*/ 1 w 299177"/>
                  <a:gd name="connsiteY6" fmla="*/ 268912 h 1164343"/>
                  <a:gd name="connsiteX7" fmla="*/ 0 w 299177"/>
                  <a:gd name="connsiteY7" fmla="*/ 268911 h 1164343"/>
                  <a:gd name="connsiteX8" fmla="*/ 1 w 299177"/>
                  <a:gd name="connsiteY8" fmla="*/ 268910 h 1164343"/>
                  <a:gd name="connsiteX9" fmla="*/ 1 w 299177"/>
                  <a:gd name="connsiteY9" fmla="*/ 122202 h 116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177" h="1164343">
                    <a:moveTo>
                      <a:pt x="299176" y="0"/>
                    </a:moveTo>
                    <a:lnTo>
                      <a:pt x="299176" y="268910"/>
                    </a:lnTo>
                    <a:lnTo>
                      <a:pt x="299177" y="268911"/>
                    </a:lnTo>
                    <a:cubicBezTo>
                      <a:pt x="299177" y="554923"/>
                      <a:pt x="299176" y="840934"/>
                      <a:pt x="299176" y="1126946"/>
                    </a:cubicBezTo>
                    <a:cubicBezTo>
                      <a:pt x="299176" y="1147600"/>
                      <a:pt x="232203" y="1164343"/>
                      <a:pt x="149588" y="1164343"/>
                    </a:cubicBezTo>
                    <a:cubicBezTo>
                      <a:pt x="66973" y="1164343"/>
                      <a:pt x="0" y="1147600"/>
                      <a:pt x="0" y="1126946"/>
                    </a:cubicBezTo>
                    <a:lnTo>
                      <a:pt x="1" y="268912"/>
                    </a:lnTo>
                    <a:lnTo>
                      <a:pt x="0" y="268911"/>
                    </a:lnTo>
                    <a:lnTo>
                      <a:pt x="1" y="268910"/>
                    </a:lnTo>
                    <a:lnTo>
                      <a:pt x="1" y="12220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03" name="Группа 102" descr="Графический символ">
            <a:extLst>
              <a:ext uri="{FF2B5EF4-FFF2-40B4-BE49-F238E27FC236}">
                <a16:creationId xmlns="" xmlns:a16="http://schemas.microsoft.com/office/drawing/2014/main" id="{FFDC5749-A51B-4765-81E2-46D8C0DC661D}"/>
              </a:ext>
            </a:extLst>
          </p:cNvPr>
          <p:cNvGrpSpPr/>
          <p:nvPr userDrawn="1"/>
        </p:nvGrpSpPr>
        <p:grpSpPr>
          <a:xfrm rot="704773">
            <a:off x="5138138" y="5729861"/>
            <a:ext cx="693289" cy="756553"/>
            <a:chOff x="623482" y="951504"/>
            <a:chExt cx="1799638" cy="1963855"/>
          </a:xfrm>
        </p:grpSpPr>
        <p:grpSp>
          <p:nvGrpSpPr>
            <p:cNvPr id="104" name="Группа 103">
              <a:extLst>
                <a:ext uri="{FF2B5EF4-FFF2-40B4-BE49-F238E27FC236}">
                  <a16:creationId xmlns="" xmlns:a16="http://schemas.microsoft.com/office/drawing/2014/main" id="{D433D788-1A77-487F-B78D-4F8DBE7E9F1F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107" name="Рисунок 106" descr="Сияющий графический элемент">
                <a:extLst>
                  <a:ext uri="{FF2B5EF4-FFF2-40B4-BE49-F238E27FC236}">
                    <a16:creationId xmlns="" xmlns:a16="http://schemas.microsoft.com/office/drawing/2014/main" id="{9CF54927-7C90-4459-AF5C-7D11D631286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08" name="Полилиния: Фигура 107">
                <a:extLst>
                  <a:ext uri="{FF2B5EF4-FFF2-40B4-BE49-F238E27FC236}">
                    <a16:creationId xmlns="" xmlns:a16="http://schemas.microsoft.com/office/drawing/2014/main" id="{AFCBA58A-CCEC-419C-AD69-CC9B8CAC862F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Полилиния: Фигура 108">
                <a:extLst>
                  <a:ext uri="{FF2B5EF4-FFF2-40B4-BE49-F238E27FC236}">
                    <a16:creationId xmlns="" xmlns:a16="http://schemas.microsoft.com/office/drawing/2014/main" id="{0FC06BE3-7614-46FE-895F-56821555EC4F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Двенадцатиугольник 109">
                <a:extLst>
                  <a:ext uri="{FF2B5EF4-FFF2-40B4-BE49-F238E27FC236}">
                    <a16:creationId xmlns="" xmlns:a16="http://schemas.microsoft.com/office/drawing/2014/main" id="{D5D2CE03-4168-4203-95AF-9298AE524CAB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Двенадцатиугольник 110">
                <a:extLst>
                  <a:ext uri="{FF2B5EF4-FFF2-40B4-BE49-F238E27FC236}">
                    <a16:creationId xmlns="" xmlns:a16="http://schemas.microsoft.com/office/drawing/2014/main" id="{4BCCE780-DEAF-433E-BA29-D2AF0080F196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5" name="Прямоугольник 104">
              <a:extLst>
                <a:ext uri="{FF2B5EF4-FFF2-40B4-BE49-F238E27FC236}">
                  <a16:creationId xmlns="" xmlns:a16="http://schemas.microsoft.com/office/drawing/2014/main" id="{BE0A849F-2FA9-456F-AE07-9F1E2CC1C97E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6" name="Прямоугольник 105">
              <a:extLst>
                <a:ext uri="{FF2B5EF4-FFF2-40B4-BE49-F238E27FC236}">
                  <a16:creationId xmlns="" xmlns:a16="http://schemas.microsoft.com/office/drawing/2014/main" id="{8029F5B5-5BF9-4BF5-A8FE-4DF3E4DEC5F6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12" name="Группа 111" descr="Графический символ">
            <a:extLst>
              <a:ext uri="{FF2B5EF4-FFF2-40B4-BE49-F238E27FC236}">
                <a16:creationId xmlns="" xmlns:a16="http://schemas.microsoft.com/office/drawing/2014/main" id="{A2078966-2846-4F59-B851-A68140BBEB1C}"/>
              </a:ext>
            </a:extLst>
          </p:cNvPr>
          <p:cNvGrpSpPr/>
          <p:nvPr userDrawn="1"/>
        </p:nvGrpSpPr>
        <p:grpSpPr>
          <a:xfrm rot="20369554" flipH="1">
            <a:off x="8855629" y="5758888"/>
            <a:ext cx="508547" cy="554953"/>
            <a:chOff x="623482" y="951504"/>
            <a:chExt cx="1799638" cy="1963855"/>
          </a:xfrm>
        </p:grpSpPr>
        <p:grpSp>
          <p:nvGrpSpPr>
            <p:cNvPr id="113" name="Группа 112">
              <a:extLst>
                <a:ext uri="{FF2B5EF4-FFF2-40B4-BE49-F238E27FC236}">
                  <a16:creationId xmlns="" xmlns:a16="http://schemas.microsoft.com/office/drawing/2014/main" id="{EE726DB5-68BB-48E2-A2B5-D9809C23A569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116" name="Рисунок 115" descr="Сияющий графический элемент">
                <a:extLst>
                  <a:ext uri="{FF2B5EF4-FFF2-40B4-BE49-F238E27FC236}">
                    <a16:creationId xmlns="" xmlns:a16="http://schemas.microsoft.com/office/drawing/2014/main" id="{6D01C78B-17F6-42FF-A143-2F829B137E1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17" name="Полилиния: Фигура 116">
                <a:extLst>
                  <a:ext uri="{FF2B5EF4-FFF2-40B4-BE49-F238E27FC236}">
                    <a16:creationId xmlns="" xmlns:a16="http://schemas.microsoft.com/office/drawing/2014/main" id="{FED248C5-5FAD-44FF-9D35-AEE8E7C2AD1B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Полилиния: Фигура 117">
                <a:extLst>
                  <a:ext uri="{FF2B5EF4-FFF2-40B4-BE49-F238E27FC236}">
                    <a16:creationId xmlns="" xmlns:a16="http://schemas.microsoft.com/office/drawing/2014/main" id="{37EB8328-3CBC-4137-8281-1BB4F6419B88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Двенадцатиугольник 118">
                <a:extLst>
                  <a:ext uri="{FF2B5EF4-FFF2-40B4-BE49-F238E27FC236}">
                    <a16:creationId xmlns="" xmlns:a16="http://schemas.microsoft.com/office/drawing/2014/main" id="{E3E75049-1EFF-4784-B46B-0B0B100436E9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Двенадцатиугольник 119">
                <a:extLst>
                  <a:ext uri="{FF2B5EF4-FFF2-40B4-BE49-F238E27FC236}">
                    <a16:creationId xmlns="" xmlns:a16="http://schemas.microsoft.com/office/drawing/2014/main" id="{7D94699E-72EF-48E3-A43A-2B077C86F710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4" name="Прямоугольник 113">
              <a:extLst>
                <a:ext uri="{FF2B5EF4-FFF2-40B4-BE49-F238E27FC236}">
                  <a16:creationId xmlns="" xmlns:a16="http://schemas.microsoft.com/office/drawing/2014/main" id="{FA9E6CC4-6AA5-4DA8-B768-2437B110A14A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5" name="Прямоугольник 114">
              <a:extLst>
                <a:ext uri="{FF2B5EF4-FFF2-40B4-BE49-F238E27FC236}">
                  <a16:creationId xmlns="" xmlns:a16="http://schemas.microsoft.com/office/drawing/2014/main" id="{EF131633-C3CA-4525-83A9-4D44D8F861C7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1" name="Группа 120" descr="Графический символ">
            <a:extLst>
              <a:ext uri="{FF2B5EF4-FFF2-40B4-BE49-F238E27FC236}">
                <a16:creationId xmlns="" xmlns:a16="http://schemas.microsoft.com/office/drawing/2014/main" id="{F2911206-709A-44E4-ABE2-4BAD8DC54AF0}"/>
              </a:ext>
            </a:extLst>
          </p:cNvPr>
          <p:cNvGrpSpPr/>
          <p:nvPr userDrawn="1"/>
        </p:nvGrpSpPr>
        <p:grpSpPr>
          <a:xfrm rot="20719329" flipH="1">
            <a:off x="7825467" y="5701266"/>
            <a:ext cx="845805" cy="922986"/>
            <a:chOff x="623482" y="951504"/>
            <a:chExt cx="1799638" cy="1963855"/>
          </a:xfrm>
        </p:grpSpPr>
        <p:grpSp>
          <p:nvGrpSpPr>
            <p:cNvPr id="122" name="Группа 121">
              <a:extLst>
                <a:ext uri="{FF2B5EF4-FFF2-40B4-BE49-F238E27FC236}">
                  <a16:creationId xmlns="" xmlns:a16="http://schemas.microsoft.com/office/drawing/2014/main" id="{DF16E674-437E-47D3-A47E-622AE7CFF581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125" name="Рисунок 124" descr="Сияющий графический элемент">
                <a:extLst>
                  <a:ext uri="{FF2B5EF4-FFF2-40B4-BE49-F238E27FC236}">
                    <a16:creationId xmlns="" xmlns:a16="http://schemas.microsoft.com/office/drawing/2014/main" id="{5D1B0613-62EB-48AD-B5DA-DD21F72B649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26" name="Полилиния: Фигура 125">
                <a:extLst>
                  <a:ext uri="{FF2B5EF4-FFF2-40B4-BE49-F238E27FC236}">
                    <a16:creationId xmlns="" xmlns:a16="http://schemas.microsoft.com/office/drawing/2014/main" id="{F54B922B-CF8E-4EEE-A731-BF6DBE26B75C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Полилиния: Фигура 126">
                <a:extLst>
                  <a:ext uri="{FF2B5EF4-FFF2-40B4-BE49-F238E27FC236}">
                    <a16:creationId xmlns="" xmlns:a16="http://schemas.microsoft.com/office/drawing/2014/main" id="{5A68B5A1-7523-4BCF-81FC-29E5C50AA80F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Двенадцатиугольник 127">
                <a:extLst>
                  <a:ext uri="{FF2B5EF4-FFF2-40B4-BE49-F238E27FC236}">
                    <a16:creationId xmlns="" xmlns:a16="http://schemas.microsoft.com/office/drawing/2014/main" id="{067AA951-C28F-4D23-9B39-CD9365F22617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Двенадцатиугольник 128">
                <a:extLst>
                  <a:ext uri="{FF2B5EF4-FFF2-40B4-BE49-F238E27FC236}">
                    <a16:creationId xmlns="" xmlns:a16="http://schemas.microsoft.com/office/drawing/2014/main" id="{B4B4B201-81DE-41C3-BC72-3B6433ACCE8F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3" name="Прямоугольник 122">
              <a:extLst>
                <a:ext uri="{FF2B5EF4-FFF2-40B4-BE49-F238E27FC236}">
                  <a16:creationId xmlns="" xmlns:a16="http://schemas.microsoft.com/office/drawing/2014/main" id="{11F3F966-0944-4D6B-8B3B-63DBFB88CBC9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4" name="Прямоугольник 123">
              <a:extLst>
                <a:ext uri="{FF2B5EF4-FFF2-40B4-BE49-F238E27FC236}">
                  <a16:creationId xmlns="" xmlns:a16="http://schemas.microsoft.com/office/drawing/2014/main" id="{77685404-ECEB-43E3-B9D6-75D3C826AE31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0152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10 X в форме сетки вле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 1">
            <a:extLst>
              <a:ext uri="{FF2B5EF4-FFF2-40B4-BE49-F238E27FC236}">
                <a16:creationId xmlns="" xmlns:a16="http://schemas.microsoft.com/office/drawing/2014/main" id="{41F8AB16-0E4F-4072-8277-FE12A1E9AC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-1" y="647999"/>
            <a:ext cx="3778432" cy="6216977"/>
            <a:chOff x="-1" y="647999"/>
            <a:chExt cx="3778432" cy="6216977"/>
          </a:xfrm>
        </p:grpSpPr>
        <p:pic>
          <p:nvPicPr>
            <p:cNvPr id="26" name="Рисунок 25" descr="Изображение грибка&#10;&#10;Описание создано с очень высокой степенью достоверности">
              <a:extLst>
                <a:ext uri="{FF2B5EF4-FFF2-40B4-BE49-F238E27FC236}">
                  <a16:creationId xmlns="" xmlns:a16="http://schemas.microsoft.com/office/drawing/2014/main" id="{396A1BE5-78B2-48FF-A0E5-8387CC4D44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647999"/>
              <a:ext cx="2030379" cy="6216977"/>
            </a:xfrm>
            <a:custGeom>
              <a:avLst/>
              <a:gdLst>
                <a:gd name="connsiteX0" fmla="*/ 0 w 2030379"/>
                <a:gd name="connsiteY0" fmla="*/ 0 h 6216977"/>
                <a:gd name="connsiteX1" fmla="*/ 1528724 w 2030379"/>
                <a:gd name="connsiteY1" fmla="*/ 0 h 6216977"/>
                <a:gd name="connsiteX2" fmla="*/ 2030379 w 2030379"/>
                <a:gd name="connsiteY2" fmla="*/ 6216977 h 6216977"/>
                <a:gd name="connsiteX3" fmla="*/ 0 w 2030379"/>
                <a:gd name="connsiteY3" fmla="*/ 6216977 h 6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0379" h="6216977">
                  <a:moveTo>
                    <a:pt x="0" y="0"/>
                  </a:moveTo>
                  <a:lnTo>
                    <a:pt x="1528724" y="0"/>
                  </a:lnTo>
                  <a:lnTo>
                    <a:pt x="2030379" y="6216977"/>
                  </a:lnTo>
                  <a:lnTo>
                    <a:pt x="0" y="6216977"/>
                  </a:lnTo>
                  <a:close/>
                </a:path>
              </a:pathLst>
            </a:custGeom>
          </p:spPr>
        </p:pic>
        <p:sp>
          <p:nvSpPr>
            <p:cNvPr id="27" name="Полилиния: Фигура 26">
              <a:extLst>
                <a:ext uri="{FF2B5EF4-FFF2-40B4-BE49-F238E27FC236}">
                  <a16:creationId xmlns="" xmlns:a16="http://schemas.microsoft.com/office/drawing/2014/main" id="{9830E463-F89E-403A-B9C4-4B47D941E007}"/>
                </a:ext>
              </a:extLst>
            </p:cNvPr>
            <p:cNvSpPr/>
            <p:nvPr userDrawn="1"/>
          </p:nvSpPr>
          <p:spPr>
            <a:xfrm rot="18879661" flipV="1">
              <a:off x="1578887" y="733574"/>
              <a:ext cx="156111" cy="110248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="" xmlns:a16="http://schemas.microsoft.com/office/drawing/2014/main" id="{6EED2B37-0C6C-4E74-A327-F592B73BB9FA}"/>
                </a:ext>
              </a:extLst>
            </p:cNvPr>
            <p:cNvSpPr/>
            <p:nvPr userDrawn="1"/>
          </p:nvSpPr>
          <p:spPr>
            <a:xfrm rot="20581034" flipV="1">
              <a:off x="1808379" y="930569"/>
              <a:ext cx="103698" cy="73233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="" xmlns:a16="http://schemas.microsoft.com/office/drawing/2014/main" id="{3459D098-79A6-4E12-8200-B1A5546A4380}"/>
                </a:ext>
              </a:extLst>
            </p:cNvPr>
            <p:cNvSpPr/>
            <p:nvPr userDrawn="1"/>
          </p:nvSpPr>
          <p:spPr>
            <a:xfrm rot="19074591" flipV="1">
              <a:off x="2588847" y="935004"/>
              <a:ext cx="103698" cy="73233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="" xmlns:a16="http://schemas.microsoft.com/office/drawing/2014/main" id="{AB3638FE-6CC1-4071-A2BD-58B5CA4B8CC8}"/>
                </a:ext>
              </a:extLst>
            </p:cNvPr>
            <p:cNvSpPr/>
            <p:nvPr userDrawn="1"/>
          </p:nvSpPr>
          <p:spPr>
            <a:xfrm rot="19074591" flipV="1">
              <a:off x="3600496" y="789492"/>
              <a:ext cx="177935" cy="125660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="" xmlns:a16="http://schemas.microsoft.com/office/drawing/2014/main" id="{5D9AB727-4A8F-4100-B88B-160EAAA3783D}"/>
                </a:ext>
              </a:extLst>
            </p:cNvPr>
            <p:cNvSpPr/>
            <p:nvPr userDrawn="1"/>
          </p:nvSpPr>
          <p:spPr>
            <a:xfrm rot="19074591" flipV="1">
              <a:off x="1642909" y="1091747"/>
              <a:ext cx="78292" cy="55291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Полилиния: Фигура 34">
              <a:extLst>
                <a:ext uri="{FF2B5EF4-FFF2-40B4-BE49-F238E27FC236}">
                  <a16:creationId xmlns="" xmlns:a16="http://schemas.microsoft.com/office/drawing/2014/main" id="{EC7DB48E-564F-48D1-8921-2EE475639632}"/>
                </a:ext>
              </a:extLst>
            </p:cNvPr>
            <p:cNvSpPr/>
            <p:nvPr userDrawn="1"/>
          </p:nvSpPr>
          <p:spPr>
            <a:xfrm rot="1018966" flipH="1" flipV="1">
              <a:off x="2712152" y="6382825"/>
              <a:ext cx="103698" cy="73233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6" name="Полилиния: Фигура 35">
              <a:extLst>
                <a:ext uri="{FF2B5EF4-FFF2-40B4-BE49-F238E27FC236}">
                  <a16:creationId xmlns="" xmlns:a16="http://schemas.microsoft.com/office/drawing/2014/main" id="{58502CD0-F0AB-4315-8589-32F7AF59B3BE}"/>
                </a:ext>
              </a:extLst>
            </p:cNvPr>
            <p:cNvSpPr/>
            <p:nvPr userDrawn="1"/>
          </p:nvSpPr>
          <p:spPr>
            <a:xfrm rot="2525409" flipH="1" flipV="1">
              <a:off x="2487069" y="6277759"/>
              <a:ext cx="103698" cy="73233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7" name="Полилиния: Фигура 36">
              <a:extLst>
                <a:ext uri="{FF2B5EF4-FFF2-40B4-BE49-F238E27FC236}">
                  <a16:creationId xmlns="" xmlns:a16="http://schemas.microsoft.com/office/drawing/2014/main" id="{42E72506-C03C-4F96-9951-ABE8549DCFFA}"/>
                </a:ext>
              </a:extLst>
            </p:cNvPr>
            <p:cNvSpPr/>
            <p:nvPr userDrawn="1"/>
          </p:nvSpPr>
          <p:spPr>
            <a:xfrm rot="2525409" flipH="1" flipV="1">
              <a:off x="2386929" y="6462871"/>
              <a:ext cx="177935" cy="125660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9" name="Шестиугольник 38">
              <a:extLst>
                <a:ext uri="{FF2B5EF4-FFF2-40B4-BE49-F238E27FC236}">
                  <a16:creationId xmlns="" xmlns:a16="http://schemas.microsoft.com/office/drawing/2014/main" id="{A649B440-7C87-464D-AB8E-A8A074BF57B7}"/>
                </a:ext>
              </a:extLst>
            </p:cNvPr>
            <p:cNvSpPr/>
            <p:nvPr userDrawn="1"/>
          </p:nvSpPr>
          <p:spPr>
            <a:xfrm>
              <a:off x="1950244" y="6252448"/>
              <a:ext cx="80134" cy="69081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0" name="Шестиугольник 39">
              <a:extLst>
                <a:ext uri="{FF2B5EF4-FFF2-40B4-BE49-F238E27FC236}">
                  <a16:creationId xmlns="" xmlns:a16="http://schemas.microsoft.com/office/drawing/2014/main" id="{0AC910A7-0D45-4A8E-A438-61F4D6F2C7D2}"/>
                </a:ext>
              </a:extLst>
            </p:cNvPr>
            <p:cNvSpPr/>
            <p:nvPr userDrawn="1"/>
          </p:nvSpPr>
          <p:spPr>
            <a:xfrm>
              <a:off x="1840378" y="6376303"/>
              <a:ext cx="53034" cy="45719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1" name="Шестиугольник 40">
              <a:extLst>
                <a:ext uri="{FF2B5EF4-FFF2-40B4-BE49-F238E27FC236}">
                  <a16:creationId xmlns="" xmlns:a16="http://schemas.microsoft.com/office/drawing/2014/main" id="{E163A232-E581-403A-8565-81C120AC18C8}"/>
                </a:ext>
              </a:extLst>
            </p:cNvPr>
            <p:cNvSpPr/>
            <p:nvPr userDrawn="1"/>
          </p:nvSpPr>
          <p:spPr>
            <a:xfrm>
              <a:off x="2063702" y="6482423"/>
              <a:ext cx="103236" cy="88997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2" name="Шестиугольник 41">
              <a:extLst>
                <a:ext uri="{FF2B5EF4-FFF2-40B4-BE49-F238E27FC236}">
                  <a16:creationId xmlns="" xmlns:a16="http://schemas.microsoft.com/office/drawing/2014/main" id="{18548D6A-BEFD-45B5-97F4-6B0C0E9F4828}"/>
                </a:ext>
              </a:extLst>
            </p:cNvPr>
            <p:cNvSpPr/>
            <p:nvPr userDrawn="1"/>
          </p:nvSpPr>
          <p:spPr>
            <a:xfrm>
              <a:off x="1975934" y="6585027"/>
              <a:ext cx="54444" cy="46935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5" name="Шестиугольник 44">
              <a:extLst>
                <a:ext uri="{FF2B5EF4-FFF2-40B4-BE49-F238E27FC236}">
                  <a16:creationId xmlns="" xmlns:a16="http://schemas.microsoft.com/office/drawing/2014/main" id="{AFF82099-BD08-4B65-93E6-20BFF8E9B9AF}"/>
                </a:ext>
              </a:extLst>
            </p:cNvPr>
            <p:cNvSpPr/>
            <p:nvPr userDrawn="1"/>
          </p:nvSpPr>
          <p:spPr>
            <a:xfrm>
              <a:off x="2030378" y="6734395"/>
              <a:ext cx="88436" cy="76239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Прямая соединительная линия 46">
            <a:extLst>
              <a:ext uri="{FF2B5EF4-FFF2-40B4-BE49-F238E27FC236}">
                <a16:creationId xmlns="" xmlns:a16="http://schemas.microsoft.com/office/drawing/2014/main" id="{53B3A9A2-6B74-440F-A9B5-539258E105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3917839" y="849048"/>
            <a:ext cx="7350236" cy="5540894"/>
          </a:xfrm>
          <a:prstGeom prst="line">
            <a:avLst/>
          </a:prstGeom>
          <a:ln w="25400" cap="rnd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Рисунок 4" descr="Изображение">
            <a:extLst>
              <a:ext uri="{FF2B5EF4-FFF2-40B4-BE49-F238E27FC236}">
                <a16:creationId xmlns="" xmlns:a16="http://schemas.microsoft.com/office/drawing/2014/main" id="{CA039DA8-F098-4842-932F-24A1D85A627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-60000">
            <a:off x="360000" y="1152000"/>
            <a:ext cx="6336000" cy="49176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6914400" y="1122972"/>
            <a:ext cx="1526400" cy="15264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2" descr="Изображение">
            <a:extLst>
              <a:ext uri="{FF2B5EF4-FFF2-40B4-BE49-F238E27FC236}">
                <a16:creationId xmlns="" xmlns:a16="http://schemas.microsoft.com/office/drawing/2014/main" id="{BA2D84F8-4262-4011-9E42-C0B2553894B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9382" y="1221382"/>
            <a:ext cx="1387636" cy="1387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1" name="Рисунок 2" descr="Изображение">
            <a:extLst>
              <a:ext uri="{FF2B5EF4-FFF2-40B4-BE49-F238E27FC236}">
                <a16:creationId xmlns="" xmlns:a16="http://schemas.microsoft.com/office/drawing/2014/main" id="{B8F8C4FB-9375-4965-8990-B424CA5FC4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60000">
            <a:off x="10305600" y="1152000"/>
            <a:ext cx="1526400" cy="15264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2" name="Рисунок 2" descr="Изображение">
            <a:extLst>
              <a:ext uri="{FF2B5EF4-FFF2-40B4-BE49-F238E27FC236}">
                <a16:creationId xmlns="" xmlns:a16="http://schemas.microsoft.com/office/drawing/2014/main" id="{74B9B706-E430-47AD-9087-F5F01334A40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rot="-120000">
            <a:off x="6838080" y="2771280"/>
            <a:ext cx="1679040" cy="167904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3" name="Рисунок 2" descr="Изображение">
            <a:extLst>
              <a:ext uri="{FF2B5EF4-FFF2-40B4-BE49-F238E27FC236}">
                <a16:creationId xmlns="" xmlns:a16="http://schemas.microsoft.com/office/drawing/2014/main" id="{0A6345B6-C3D2-4DFB-818D-FDA1F168D55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79382" y="2916982"/>
            <a:ext cx="1387636" cy="1387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4" name="Рисунок 2" descr="Изображение">
            <a:extLst>
              <a:ext uri="{FF2B5EF4-FFF2-40B4-BE49-F238E27FC236}">
                <a16:creationId xmlns="" xmlns:a16="http://schemas.microsoft.com/office/drawing/2014/main" id="{556E441E-D72A-4E6F-A70D-0C804C358A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305600" y="2847600"/>
            <a:ext cx="1526400" cy="15264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5" name="Рисунок 2" descr="Изображение">
            <a:extLst>
              <a:ext uri="{FF2B5EF4-FFF2-40B4-BE49-F238E27FC236}">
                <a16:creationId xmlns="" xmlns:a16="http://schemas.microsoft.com/office/drawing/2014/main" id="{08C426C4-314E-468E-B4D3-DFCE4B828CC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983782" y="4612582"/>
            <a:ext cx="1387636" cy="1387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7" name="Рисунок 2" descr="Изображение">
            <a:extLst>
              <a:ext uri="{FF2B5EF4-FFF2-40B4-BE49-F238E27FC236}">
                <a16:creationId xmlns="" xmlns:a16="http://schemas.microsoft.com/office/drawing/2014/main" id="{93594CF1-1102-4169-BBB3-EFE20F9DB24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610000" y="4543200"/>
            <a:ext cx="1526400" cy="15264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9" name="Рисунок 2" descr="Изображение">
            <a:extLst>
              <a:ext uri="{FF2B5EF4-FFF2-40B4-BE49-F238E27FC236}">
                <a16:creationId xmlns="" xmlns:a16="http://schemas.microsoft.com/office/drawing/2014/main" id="{BCC40E3D-A488-4789-A3CF-D51C251BE41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rot="60000">
            <a:off x="10254457" y="4557563"/>
            <a:ext cx="1261487" cy="126148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361AD4B2-606B-466A-9845-ABF9CC43A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5737325-A58F-4797-9821-478E5F0AB20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1052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и как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6" name="Рисунок 2" descr="Изображение">
            <a:extLst>
              <a:ext uri="{FF2B5EF4-FFF2-40B4-BE49-F238E27FC236}">
                <a16:creationId xmlns="" xmlns:a16="http://schemas.microsoft.com/office/drawing/2014/main" id="{7A0235D9-6262-4214-9EC7-D6EB28C877F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085345" y="5037375"/>
            <a:ext cx="936027" cy="11429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7" name="Рисунок 2" descr="Изображение">
            <a:extLst>
              <a:ext uri="{FF2B5EF4-FFF2-40B4-BE49-F238E27FC236}">
                <a16:creationId xmlns="" xmlns:a16="http://schemas.microsoft.com/office/drawing/2014/main" id="{14B30795-AF90-46C4-A346-4796A5E8796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021372" y="5035575"/>
            <a:ext cx="654087" cy="36116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8" name="Рисунок 2" descr="Изображение">
            <a:extLst>
              <a:ext uri="{FF2B5EF4-FFF2-40B4-BE49-F238E27FC236}">
                <a16:creationId xmlns="" xmlns:a16="http://schemas.microsoft.com/office/drawing/2014/main" id="{63B6B50E-C554-458D-A680-EF687678C7E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 rot="-120000">
            <a:off x="4078131" y="5466383"/>
            <a:ext cx="540568" cy="64614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9" name="Рисунок 2" descr="Изображение">
            <a:extLst>
              <a:ext uri="{FF2B5EF4-FFF2-40B4-BE49-F238E27FC236}">
                <a16:creationId xmlns="" xmlns:a16="http://schemas.microsoft.com/office/drawing/2014/main" id="{3706CBB5-31A2-48BD-8100-AFCB6DA1C44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818660" y="3885375"/>
            <a:ext cx="856799" cy="1152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0" name="Рисунок 2" descr="Изображение">
            <a:extLst>
              <a:ext uri="{FF2B5EF4-FFF2-40B4-BE49-F238E27FC236}">
                <a16:creationId xmlns="" xmlns:a16="http://schemas.microsoft.com/office/drawing/2014/main" id="{5A44EA08-929F-44B6-B128-DEFD0F6CADC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085345" y="3885375"/>
            <a:ext cx="733315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1" name="Рисунок 2" descr="Изображение">
            <a:extLst>
              <a:ext uri="{FF2B5EF4-FFF2-40B4-BE49-F238E27FC236}">
                <a16:creationId xmlns="" xmlns:a16="http://schemas.microsoft.com/office/drawing/2014/main" id="{1D18D3BA-1E13-4FD8-A9F9-6FBBC3F80A9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3085345" y="4460777"/>
            <a:ext cx="733315" cy="5765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2" name="Рисунок 2" descr="Изображение">
            <a:extLst>
              <a:ext uri="{FF2B5EF4-FFF2-40B4-BE49-F238E27FC236}">
                <a16:creationId xmlns="" xmlns:a16="http://schemas.microsoft.com/office/drawing/2014/main" id="{05E411BF-8FC8-4D68-A3DE-194154DC2F70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 rot="60000">
            <a:off x="3157623" y="2792612"/>
            <a:ext cx="1445558" cy="104072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8" name="Рисунок 2" descr="Изображение">
            <a:extLst>
              <a:ext uri="{FF2B5EF4-FFF2-40B4-BE49-F238E27FC236}">
                <a16:creationId xmlns="" xmlns:a16="http://schemas.microsoft.com/office/drawing/2014/main" id="{35B22F62-610A-40BD-84EB-D829170BF5E6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011166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9" name="Рисунок 2" descr="Изображение">
            <a:extLst>
              <a:ext uri="{FF2B5EF4-FFF2-40B4-BE49-F238E27FC236}">
                <a16:creationId xmlns="" xmlns:a16="http://schemas.microsoft.com/office/drawing/2014/main" id="{1A81E2A7-E722-4893-AE79-80D152B9BF1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346869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0" name="Рисунок 2" descr="Изображение">
            <a:extLst>
              <a:ext uri="{FF2B5EF4-FFF2-40B4-BE49-F238E27FC236}">
                <a16:creationId xmlns="" xmlns:a16="http://schemas.microsoft.com/office/drawing/2014/main" id="{C0A66C06-ACA4-42C4-BF14-24D7D4CED72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 rot="-120000">
            <a:off x="2740217" y="1141051"/>
            <a:ext cx="549004" cy="9195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4" name="Рисунок 2" descr="Изображение">
            <a:extLst>
              <a:ext uri="{FF2B5EF4-FFF2-40B4-BE49-F238E27FC236}">
                <a16:creationId xmlns="" xmlns:a16="http://schemas.microsoft.com/office/drawing/2014/main" id="{B3367F94-924A-49A4-83CD-C3819C786574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666138" y="1676400"/>
            <a:ext cx="720843" cy="7239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3" name="Рисунок 2" descr="Изображение">
            <a:extLst>
              <a:ext uri="{FF2B5EF4-FFF2-40B4-BE49-F238E27FC236}">
                <a16:creationId xmlns="" xmlns:a16="http://schemas.microsoft.com/office/drawing/2014/main" id="{CC6599B7-97A1-4DCF-B2F0-C020EA7ABA18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809339" y="1676400"/>
            <a:ext cx="856799" cy="7239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4" name="Рисунок 2" descr="Изображение">
            <a:extLst>
              <a:ext uri="{FF2B5EF4-FFF2-40B4-BE49-F238E27FC236}">
                <a16:creationId xmlns="" xmlns:a16="http://schemas.microsoft.com/office/drawing/2014/main" id="{6180F836-1ADC-4836-90A8-0C9B5ACC1320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 rot="60000">
            <a:off x="8160509" y="1135389"/>
            <a:ext cx="921327" cy="51524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1" name="Рисунок 2" descr="Изображение">
            <a:extLst>
              <a:ext uri="{FF2B5EF4-FFF2-40B4-BE49-F238E27FC236}">
                <a16:creationId xmlns="" xmlns:a16="http://schemas.microsoft.com/office/drawing/2014/main" id="{7A57BF3B-A96A-4E8B-9116-F338644D9AAD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252861" y="1044503"/>
            <a:ext cx="856799" cy="63189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2" name="Рисунок 2" descr="Изображение">
            <a:extLst>
              <a:ext uri="{FF2B5EF4-FFF2-40B4-BE49-F238E27FC236}">
                <a16:creationId xmlns="" xmlns:a16="http://schemas.microsoft.com/office/drawing/2014/main" id="{18DC6561-98C4-45C0-8EC2-C43F2D20BDD0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7252861" y="1676400"/>
            <a:ext cx="572020" cy="56677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3" name="Рисунок 2" descr="Изображение">
            <a:extLst>
              <a:ext uri="{FF2B5EF4-FFF2-40B4-BE49-F238E27FC236}">
                <a16:creationId xmlns="" xmlns:a16="http://schemas.microsoft.com/office/drawing/2014/main" id="{E060CC9C-B5C7-4E07-85D2-674995F8ECA5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 rot="60000">
            <a:off x="6565589" y="1142531"/>
            <a:ext cx="654545" cy="658091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4" name="Рисунок 2" descr="Изображение">
            <a:extLst>
              <a:ext uri="{FF2B5EF4-FFF2-40B4-BE49-F238E27FC236}">
                <a16:creationId xmlns="" xmlns:a16="http://schemas.microsoft.com/office/drawing/2014/main" id="{B15B77E1-2C50-4E97-A1F0-6E5FD507C3C7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6532861" y="1833526"/>
            <a:ext cx="720000" cy="40964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5" name="Рисунок 2" descr="Изображение">
            <a:extLst>
              <a:ext uri="{FF2B5EF4-FFF2-40B4-BE49-F238E27FC236}">
                <a16:creationId xmlns="" xmlns:a16="http://schemas.microsoft.com/office/drawing/2014/main" id="{5DCC0FD2-17B2-4D7E-B3B2-5026F1E67865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6532861" y="2243174"/>
            <a:ext cx="417728" cy="40964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6" name="Рисунок 2" descr="Изображение">
            <a:extLst>
              <a:ext uri="{FF2B5EF4-FFF2-40B4-BE49-F238E27FC236}">
                <a16:creationId xmlns="" xmlns:a16="http://schemas.microsoft.com/office/drawing/2014/main" id="{FB5AE58F-F672-439D-A0D9-C3400916ABE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5722239" y="1265778"/>
            <a:ext cx="810622" cy="63189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7" name="Рисунок 2" descr="Изображение">
            <a:extLst>
              <a:ext uri="{FF2B5EF4-FFF2-40B4-BE49-F238E27FC236}">
                <a16:creationId xmlns="" xmlns:a16="http://schemas.microsoft.com/office/drawing/2014/main" id="{E888286F-A1A0-4BFA-BB7E-69B68150EDE2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418235" y="1897675"/>
            <a:ext cx="1114626" cy="75514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9" name="Рисунок 2" descr="Изображение">
            <a:extLst>
              <a:ext uri="{FF2B5EF4-FFF2-40B4-BE49-F238E27FC236}">
                <a16:creationId xmlns="" xmlns:a16="http://schemas.microsoft.com/office/drawing/2014/main" id="{A2EB44BC-5872-49F7-8330-94C647098926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5322981" y="2652815"/>
            <a:ext cx="1483770" cy="75514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0" name="Рисунок 2" descr="Изображение">
            <a:extLst>
              <a:ext uri="{FF2B5EF4-FFF2-40B4-BE49-F238E27FC236}">
                <a16:creationId xmlns="" xmlns:a16="http://schemas.microsoft.com/office/drawing/2014/main" id="{F86870C8-F9F9-48F8-85EE-6065942356B3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 rot="60000">
            <a:off x="5390425" y="3466060"/>
            <a:ext cx="1348882" cy="116213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1" name="Рисунок 2" descr="Изображение">
            <a:extLst>
              <a:ext uri="{FF2B5EF4-FFF2-40B4-BE49-F238E27FC236}">
                <a16:creationId xmlns="" xmlns:a16="http://schemas.microsoft.com/office/drawing/2014/main" id="{D0FA0ABD-1CBA-4865-BE20-C0930683FDD2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5418235" y="4686297"/>
            <a:ext cx="1114626" cy="75514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2" name="Рисунок 2" descr="Изображение">
            <a:extLst>
              <a:ext uri="{FF2B5EF4-FFF2-40B4-BE49-F238E27FC236}">
                <a16:creationId xmlns="" xmlns:a16="http://schemas.microsoft.com/office/drawing/2014/main" id="{3B99CB83-F2B4-4D33-B7BF-F1BE060C232B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6532861" y="4686297"/>
            <a:ext cx="417728" cy="40964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3" name="Рисунок 2" descr="Изображение">
            <a:extLst>
              <a:ext uri="{FF2B5EF4-FFF2-40B4-BE49-F238E27FC236}">
                <a16:creationId xmlns="" xmlns:a16="http://schemas.microsoft.com/office/drawing/2014/main" id="{463CC301-37E4-4F24-95BF-F05C03BC3B18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6532861" y="5095945"/>
            <a:ext cx="417728" cy="34549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4" name="Рисунок 2" descr="Изображение">
            <a:extLst>
              <a:ext uri="{FF2B5EF4-FFF2-40B4-BE49-F238E27FC236}">
                <a16:creationId xmlns="" xmlns:a16="http://schemas.microsoft.com/office/drawing/2014/main" id="{244E7E9F-D20D-4209-A0EE-CFE34C01EEF3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5846161" y="5441437"/>
            <a:ext cx="1114626" cy="67509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5" name="Рисунок 2" descr="Изображение">
            <a:extLst>
              <a:ext uri="{FF2B5EF4-FFF2-40B4-BE49-F238E27FC236}">
                <a16:creationId xmlns="" xmlns:a16="http://schemas.microsoft.com/office/drawing/2014/main" id="{651AC2AF-B69D-4BFA-A4C1-1A02D7D470E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 rot="-120000">
            <a:off x="7047313" y="5506966"/>
            <a:ext cx="921178" cy="62408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6" name="Рисунок 2" descr="Изображение">
            <a:extLst>
              <a:ext uri="{FF2B5EF4-FFF2-40B4-BE49-F238E27FC236}">
                <a16:creationId xmlns="" xmlns:a16="http://schemas.microsoft.com/office/drawing/2014/main" id="{7E45977E-821D-46A2-AF02-8E8931F3DA30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8065215" y="5441437"/>
            <a:ext cx="1114626" cy="67509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7" name="Рисунок 2" descr="Изображение">
            <a:extLst>
              <a:ext uri="{FF2B5EF4-FFF2-40B4-BE49-F238E27FC236}">
                <a16:creationId xmlns="" xmlns:a16="http://schemas.microsoft.com/office/drawing/2014/main" id="{E73E6769-F558-47AB-BA7A-C7F0C00BB1AD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950589" y="5095945"/>
            <a:ext cx="417728" cy="34549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8" name="Рисунок 2" descr="Изображение">
            <a:extLst>
              <a:ext uri="{FF2B5EF4-FFF2-40B4-BE49-F238E27FC236}">
                <a16:creationId xmlns="" xmlns:a16="http://schemas.microsoft.com/office/drawing/2014/main" id="{3AD62482-24A7-4F01-AE63-18EAFC6FCF03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7647487" y="5095945"/>
            <a:ext cx="417728" cy="34549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9" name="Рисунок 2" descr="Изображение">
            <a:extLst>
              <a:ext uri="{FF2B5EF4-FFF2-40B4-BE49-F238E27FC236}">
                <a16:creationId xmlns="" xmlns:a16="http://schemas.microsoft.com/office/drawing/2014/main" id="{1CFA2C58-8304-4340-A5F9-B1304589D3AC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8065215" y="4686297"/>
            <a:ext cx="417728" cy="40964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0" name="Рисунок 2" descr="Изображение">
            <a:extLst>
              <a:ext uri="{FF2B5EF4-FFF2-40B4-BE49-F238E27FC236}">
                <a16:creationId xmlns="" xmlns:a16="http://schemas.microsoft.com/office/drawing/2014/main" id="{33962D83-D6B0-4F29-B06D-DBD7823D3CE4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065215" y="5095945"/>
            <a:ext cx="417728" cy="34549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1" name="Рисунок 2" descr="Изображение">
            <a:extLst>
              <a:ext uri="{FF2B5EF4-FFF2-40B4-BE49-F238E27FC236}">
                <a16:creationId xmlns="" xmlns:a16="http://schemas.microsoft.com/office/drawing/2014/main" id="{026E955F-D057-4705-BE82-64583386914C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8482944" y="4686297"/>
            <a:ext cx="1018240" cy="75514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2" name="Рисунок 2" descr="Изображение">
            <a:extLst>
              <a:ext uri="{FF2B5EF4-FFF2-40B4-BE49-F238E27FC236}">
                <a16:creationId xmlns="" xmlns:a16="http://schemas.microsoft.com/office/drawing/2014/main" id="{4C58EE7A-F8FB-43DD-9168-95F6817C4A43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8149857" y="3942073"/>
            <a:ext cx="1351326" cy="744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3" name="Рисунок 2" descr="Изображение">
            <a:extLst>
              <a:ext uri="{FF2B5EF4-FFF2-40B4-BE49-F238E27FC236}">
                <a16:creationId xmlns="" xmlns:a16="http://schemas.microsoft.com/office/drawing/2014/main" id="{62332D62-A833-483F-A34D-576C601449FD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 rot="60000">
            <a:off x="8608832" y="3258698"/>
            <a:ext cx="778908" cy="658091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4" name="Рисунок 2" descr="Изображение">
            <a:extLst>
              <a:ext uri="{FF2B5EF4-FFF2-40B4-BE49-F238E27FC236}">
                <a16:creationId xmlns="" xmlns:a16="http://schemas.microsoft.com/office/drawing/2014/main" id="{AA2B8F1F-E21D-4BF9-89A4-814271027CB9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8569887" y="2915927"/>
            <a:ext cx="422177" cy="30986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5" name="Рисунок 2" descr="Изображение">
            <a:extLst>
              <a:ext uri="{FF2B5EF4-FFF2-40B4-BE49-F238E27FC236}">
                <a16:creationId xmlns="" xmlns:a16="http://schemas.microsoft.com/office/drawing/2014/main" id="{25DEC978-332B-4203-B849-48E7423721FE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 rot="60000">
            <a:off x="8052331" y="3258698"/>
            <a:ext cx="500880" cy="658091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6" name="Рисунок 2" descr="Изображение">
            <a:extLst>
              <a:ext uri="{FF2B5EF4-FFF2-40B4-BE49-F238E27FC236}">
                <a16:creationId xmlns="" xmlns:a16="http://schemas.microsoft.com/office/drawing/2014/main" id="{8D12996A-B509-4FC2-A94E-80E5096845BD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26649" y="2764631"/>
            <a:ext cx="550968" cy="46116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7" name="Рисунок 2" descr="Изображение">
            <a:extLst>
              <a:ext uri="{FF2B5EF4-FFF2-40B4-BE49-F238E27FC236}">
                <a16:creationId xmlns="" xmlns:a16="http://schemas.microsoft.com/office/drawing/2014/main" id="{D3688B6F-DD78-4ED0-92FD-7F6142CC6DF4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6806751" y="2840830"/>
            <a:ext cx="1219260" cy="1047481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5" name="Рисунок 2" descr="Изображение">
            <a:extLst>
              <a:ext uri="{FF2B5EF4-FFF2-40B4-BE49-F238E27FC236}">
                <a16:creationId xmlns="" xmlns:a16="http://schemas.microsoft.com/office/drawing/2014/main" id="{FC1FAB32-25F0-4961-B399-E6FB6AC033D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3818660" y="1581727"/>
            <a:ext cx="856799" cy="1152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6" name="Рисунок 2" descr="Изображение">
            <a:extLst>
              <a:ext uri="{FF2B5EF4-FFF2-40B4-BE49-F238E27FC236}">
                <a16:creationId xmlns="" xmlns:a16="http://schemas.microsoft.com/office/drawing/2014/main" id="{4A05B1CD-0CEA-4AE7-B793-FBD767383A70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346866" y="1581727"/>
            <a:ext cx="471794" cy="5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7" name="Рисунок 2" descr="Изображение">
            <a:extLst>
              <a:ext uri="{FF2B5EF4-FFF2-40B4-BE49-F238E27FC236}">
                <a16:creationId xmlns="" xmlns:a16="http://schemas.microsoft.com/office/drawing/2014/main" id="{E97CFA7F-06FB-4C8F-BB1D-0E42624E977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085345" y="2157129"/>
            <a:ext cx="733315" cy="5765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grpSp>
        <p:nvGrpSpPr>
          <p:cNvPr id="2" name="Группа 1" descr="Графический символ">
            <a:extLst>
              <a:ext uri="{FF2B5EF4-FFF2-40B4-BE49-F238E27FC236}">
                <a16:creationId xmlns="" xmlns:a16="http://schemas.microsoft.com/office/drawing/2014/main" id="{7D8B6BB5-D1ED-4BC7-A22D-D1CCC491F920}"/>
              </a:ext>
            </a:extLst>
          </p:cNvPr>
          <p:cNvGrpSpPr/>
          <p:nvPr userDrawn="1"/>
        </p:nvGrpSpPr>
        <p:grpSpPr>
          <a:xfrm>
            <a:off x="650643" y="2897999"/>
            <a:ext cx="1799638" cy="1963855"/>
            <a:chOff x="650643" y="2897999"/>
            <a:chExt cx="1799638" cy="1963855"/>
          </a:xfrm>
        </p:grpSpPr>
        <p:grpSp>
          <p:nvGrpSpPr>
            <p:cNvPr id="98" name="Группа 97" descr="Графический символ">
              <a:extLst>
                <a:ext uri="{FF2B5EF4-FFF2-40B4-BE49-F238E27FC236}">
                  <a16:creationId xmlns="" xmlns:a16="http://schemas.microsoft.com/office/drawing/2014/main" id="{49E63B2A-FB18-4821-9586-E34D299E5BE5}"/>
                </a:ext>
              </a:extLst>
            </p:cNvPr>
            <p:cNvGrpSpPr/>
            <p:nvPr userDrawn="1"/>
          </p:nvGrpSpPr>
          <p:grpSpPr>
            <a:xfrm>
              <a:off x="650643" y="2897999"/>
              <a:ext cx="1799638" cy="1963855"/>
              <a:chOff x="77092" y="-136452"/>
              <a:chExt cx="773316" cy="843883"/>
            </a:xfrm>
          </p:grpSpPr>
          <p:pic>
            <p:nvPicPr>
              <p:cNvPr id="99" name="Рисунок 98">
                <a:extLst>
                  <a:ext uri="{FF2B5EF4-FFF2-40B4-BE49-F238E27FC236}">
                    <a16:creationId xmlns="" xmlns:a16="http://schemas.microsoft.com/office/drawing/2014/main" id="{1E974F11-AACA-4423-B12E-662F2A0B232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00" name="Полилиния: Фигура 99">
                <a:extLst>
                  <a:ext uri="{FF2B5EF4-FFF2-40B4-BE49-F238E27FC236}">
                    <a16:creationId xmlns="" xmlns:a16="http://schemas.microsoft.com/office/drawing/2014/main" id="{BEA307CB-C83B-4DA6-82A1-1BC5629D3AFA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Полилиния: Фигура 100">
                <a:extLst>
                  <a:ext uri="{FF2B5EF4-FFF2-40B4-BE49-F238E27FC236}">
                    <a16:creationId xmlns="" xmlns:a16="http://schemas.microsoft.com/office/drawing/2014/main" id="{B1C5A586-60CE-4A9B-8FB3-CFAF136A228F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Двенадцатиугольник 101">
                <a:extLst>
                  <a:ext uri="{FF2B5EF4-FFF2-40B4-BE49-F238E27FC236}">
                    <a16:creationId xmlns="" xmlns:a16="http://schemas.microsoft.com/office/drawing/2014/main" id="{27E50720-51E0-41B1-9E96-F89959C4F5BB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Двенадцатиугольник 102">
                <a:extLst>
                  <a:ext uri="{FF2B5EF4-FFF2-40B4-BE49-F238E27FC236}">
                    <a16:creationId xmlns="" xmlns:a16="http://schemas.microsoft.com/office/drawing/2014/main" id="{6AC5252F-87F8-4C08-B035-1438EB613303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C475E676-3CF7-49BD-A38D-53B3247C3835}"/>
                </a:ext>
              </a:extLst>
            </p:cNvPr>
            <p:cNvSpPr/>
            <p:nvPr userDrawn="1"/>
          </p:nvSpPr>
          <p:spPr>
            <a:xfrm>
              <a:off x="1651000" y="3030385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4" name="Прямоугольник 103">
              <a:extLst>
                <a:ext uri="{FF2B5EF4-FFF2-40B4-BE49-F238E27FC236}">
                  <a16:creationId xmlns="" xmlns:a16="http://schemas.microsoft.com/office/drawing/2014/main" id="{F85997D7-9C04-42A5-A517-8CEEF6FA5E5E}"/>
                </a:ext>
              </a:extLst>
            </p:cNvPr>
            <p:cNvSpPr/>
            <p:nvPr userDrawn="1"/>
          </p:nvSpPr>
          <p:spPr>
            <a:xfrm>
              <a:off x="1239808" y="3089992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7DF8D2D7-3DA3-4C68-B4AE-3DC86FA89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35CFA45C-0428-4EB9-8A8E-A14EDF27F549}"/>
              </a:ext>
            </a:extLst>
          </p:cNvPr>
          <p:cNvSpPr>
            <a:spLocks noGrp="1"/>
          </p:cNvSpPr>
          <p:nvPr>
            <p:ph type="sldNum" sz="quarter" idx="83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2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и как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8" name="Рисунок 2" descr="Изображение">
            <a:extLst>
              <a:ext uri="{FF2B5EF4-FFF2-40B4-BE49-F238E27FC236}">
                <a16:creationId xmlns="" xmlns:a16="http://schemas.microsoft.com/office/drawing/2014/main" id="{1348BD84-0DF3-4C0D-BFC7-3EE6B79A92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43835" y="1394109"/>
            <a:ext cx="861614" cy="55706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29" name="Рисунок 2" descr="Изображение">
            <a:extLst>
              <a:ext uri="{FF2B5EF4-FFF2-40B4-BE49-F238E27FC236}">
                <a16:creationId xmlns="" xmlns:a16="http://schemas.microsoft.com/office/drawing/2014/main" id="{8F7D4113-E550-4982-956A-BD7BA1E0EE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05448" y="1031875"/>
            <a:ext cx="1091966" cy="91930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1" name="Рисунок 2" descr="Изображение">
            <a:extLst>
              <a:ext uri="{FF2B5EF4-FFF2-40B4-BE49-F238E27FC236}">
                <a16:creationId xmlns="" xmlns:a16="http://schemas.microsoft.com/office/drawing/2014/main" id="{02FB390A-C74E-40E0-837F-2EC73B381E2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120000">
            <a:off x="4686376" y="1131061"/>
            <a:ext cx="847261" cy="94462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2" name="Рисунок 2" descr="Изображение">
            <a:extLst>
              <a:ext uri="{FF2B5EF4-FFF2-40B4-BE49-F238E27FC236}">
                <a16:creationId xmlns="" xmlns:a16="http://schemas.microsoft.com/office/drawing/2014/main" id="{7126376D-6A48-4A18-8E29-7BB21273DE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622601" y="1110385"/>
            <a:ext cx="664295" cy="91930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3" name="Рисунок 2" descr="Изображение">
            <a:extLst>
              <a:ext uri="{FF2B5EF4-FFF2-40B4-BE49-F238E27FC236}">
                <a16:creationId xmlns="" xmlns:a16="http://schemas.microsoft.com/office/drawing/2014/main" id="{35BBFB8E-9E38-47A5-93DB-3BCD15299C0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86897" y="1398588"/>
            <a:ext cx="522000" cy="114299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5" name="Рисунок 2" descr="Изображение">
            <a:extLst>
              <a:ext uri="{FF2B5EF4-FFF2-40B4-BE49-F238E27FC236}">
                <a16:creationId xmlns="" xmlns:a16="http://schemas.microsoft.com/office/drawing/2014/main" id="{1FD72C58-791D-49AA-82AB-5B671D58EBE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22600" y="2028333"/>
            <a:ext cx="664295" cy="86774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6" name="Рисунок 2" descr="Изображение">
            <a:extLst>
              <a:ext uri="{FF2B5EF4-FFF2-40B4-BE49-F238E27FC236}">
                <a16:creationId xmlns="" xmlns:a16="http://schemas.microsoft.com/office/drawing/2014/main" id="{AFFA1ACA-8486-4D0F-8A39-7416B96447A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43792" y="2892867"/>
            <a:ext cx="630000" cy="106244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7" name="Рисунок 2" descr="Изображение">
            <a:extLst>
              <a:ext uri="{FF2B5EF4-FFF2-40B4-BE49-F238E27FC236}">
                <a16:creationId xmlns="" xmlns:a16="http://schemas.microsoft.com/office/drawing/2014/main" id="{943AD8B6-7A63-4921-A809-E2973E10317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73791" y="2892867"/>
            <a:ext cx="813600" cy="86161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8" name="Рисунок 2" descr="Изображение">
            <a:extLst>
              <a:ext uri="{FF2B5EF4-FFF2-40B4-BE49-F238E27FC236}">
                <a16:creationId xmlns="" xmlns:a16="http://schemas.microsoft.com/office/drawing/2014/main" id="{7EAEB99F-2E6D-4FBA-922B-87806801B6B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86897" y="2541587"/>
            <a:ext cx="522000" cy="35448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9" name="Рисунок 2" descr="Изображение">
            <a:extLst>
              <a:ext uri="{FF2B5EF4-FFF2-40B4-BE49-F238E27FC236}">
                <a16:creationId xmlns="" xmlns:a16="http://schemas.microsoft.com/office/drawing/2014/main" id="{4F883BF3-22FC-4578-928D-8AB31178374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6897" y="2892867"/>
            <a:ext cx="522000" cy="8604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0" name="Рисунок 2" descr="Изображение">
            <a:extLst>
              <a:ext uri="{FF2B5EF4-FFF2-40B4-BE49-F238E27FC236}">
                <a16:creationId xmlns="" xmlns:a16="http://schemas.microsoft.com/office/drawing/2014/main" id="{81544EE8-6984-4749-AE4A-766877E0596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73791" y="3760610"/>
            <a:ext cx="813600" cy="57726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1" name="Рисунок 2" descr="Изображение">
            <a:extLst>
              <a:ext uri="{FF2B5EF4-FFF2-40B4-BE49-F238E27FC236}">
                <a16:creationId xmlns="" xmlns:a16="http://schemas.microsoft.com/office/drawing/2014/main" id="{4C934D0B-53C5-41E0-AE40-B154FEA3A10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843792" y="3958518"/>
            <a:ext cx="630000" cy="7012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2" name="Рисунок 2" descr="Изображение">
            <a:extLst>
              <a:ext uri="{FF2B5EF4-FFF2-40B4-BE49-F238E27FC236}">
                <a16:creationId xmlns="" xmlns:a16="http://schemas.microsoft.com/office/drawing/2014/main" id="{5336A96F-2145-4CD0-95C7-A3B015964BB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72193" y="3374011"/>
            <a:ext cx="471600" cy="109538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3" name="Рисунок 2" descr="Изображение">
            <a:extLst>
              <a:ext uri="{FF2B5EF4-FFF2-40B4-BE49-F238E27FC236}">
                <a16:creationId xmlns="" xmlns:a16="http://schemas.microsoft.com/office/drawing/2014/main" id="{A24A44D1-36FF-47FE-BC57-0E37501F3EA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 rot="-120000">
            <a:off x="3724194" y="3763639"/>
            <a:ext cx="648000" cy="84011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4" name="Рисунок 2" descr="Изображение">
            <a:extLst>
              <a:ext uri="{FF2B5EF4-FFF2-40B4-BE49-F238E27FC236}">
                <a16:creationId xmlns="" xmlns:a16="http://schemas.microsoft.com/office/drawing/2014/main" id="{0CD566A1-1175-4B3F-BAB4-A61CA1AC6B3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372193" y="4469391"/>
            <a:ext cx="471600" cy="53692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5" name="Рисунок 2" descr="Изображение">
            <a:extLst>
              <a:ext uri="{FF2B5EF4-FFF2-40B4-BE49-F238E27FC236}">
                <a16:creationId xmlns="" xmlns:a16="http://schemas.microsoft.com/office/drawing/2014/main" id="{04BB2D79-7313-4EDD-B404-8C683C3180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rot="-120000">
            <a:off x="3040195" y="4320707"/>
            <a:ext cx="684000" cy="68561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6" name="Рисунок 2" descr="Изображение">
            <a:extLst>
              <a:ext uri="{FF2B5EF4-FFF2-40B4-BE49-F238E27FC236}">
                <a16:creationId xmlns="" xmlns:a16="http://schemas.microsoft.com/office/drawing/2014/main" id="{CEE6F1FD-BC53-410C-9B31-B7B13B56602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724194" y="4603749"/>
            <a:ext cx="648000" cy="402571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7" name="Рисунок 2" descr="Изображение">
            <a:extLst>
              <a:ext uri="{FF2B5EF4-FFF2-40B4-BE49-F238E27FC236}">
                <a16:creationId xmlns="" xmlns:a16="http://schemas.microsoft.com/office/drawing/2014/main" id="{85625EFA-B6DE-448E-81B8-8F63E88BA87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rot="-120000">
            <a:off x="2643835" y="5008122"/>
            <a:ext cx="936027" cy="11429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8" name="Рисунок 2" descr="Изображение">
            <a:extLst>
              <a:ext uri="{FF2B5EF4-FFF2-40B4-BE49-F238E27FC236}">
                <a16:creationId xmlns="" xmlns:a16="http://schemas.microsoft.com/office/drawing/2014/main" id="{F5DB2130-34D5-4155-A565-9E8437B52FC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579862" y="5006322"/>
            <a:ext cx="654087" cy="36116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9" name="Рисунок 2" descr="Изображение">
            <a:extLst>
              <a:ext uri="{FF2B5EF4-FFF2-40B4-BE49-F238E27FC236}">
                <a16:creationId xmlns="" xmlns:a16="http://schemas.microsoft.com/office/drawing/2014/main" id="{1F6B38B5-9D9C-48F4-BBFC-66D1540579F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 rot="120000">
            <a:off x="3636621" y="5437130"/>
            <a:ext cx="540568" cy="64614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0" name="Рисунок 2" descr="Изображение">
            <a:extLst>
              <a:ext uri="{FF2B5EF4-FFF2-40B4-BE49-F238E27FC236}">
                <a16:creationId xmlns="" xmlns:a16="http://schemas.microsoft.com/office/drawing/2014/main" id="{380A97C6-FDE2-4A07-A0DB-F645DF376854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 rot="120000">
            <a:off x="4316017" y="5105663"/>
            <a:ext cx="781603" cy="94611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1" name="Рисунок 2" descr="Изображение">
            <a:extLst>
              <a:ext uri="{FF2B5EF4-FFF2-40B4-BE49-F238E27FC236}">
                <a16:creationId xmlns="" xmlns:a16="http://schemas.microsoft.com/office/drawing/2014/main" id="{A3DED38F-BE7D-4E54-9C4C-78ACB5FAB1C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179688" y="5006322"/>
            <a:ext cx="856800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2" name="Рисунок 2" descr="Изображение">
            <a:extLst>
              <a:ext uri="{FF2B5EF4-FFF2-40B4-BE49-F238E27FC236}">
                <a16:creationId xmlns="" xmlns:a16="http://schemas.microsoft.com/office/drawing/2014/main" id="{2CBE43B1-767F-44F8-8825-8760A6C0835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179687" y="5574522"/>
            <a:ext cx="856800" cy="5765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3" name="Рисунок 2" descr="Изображение">
            <a:extLst>
              <a:ext uri="{FF2B5EF4-FFF2-40B4-BE49-F238E27FC236}">
                <a16:creationId xmlns="" xmlns:a16="http://schemas.microsoft.com/office/drawing/2014/main" id="{B82B1DCA-9599-46B6-A7E2-BB4883342B1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36488" y="5006320"/>
            <a:ext cx="837209" cy="11448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5" name="Рисунок 2" descr="Изображение">
            <a:extLst>
              <a:ext uri="{FF2B5EF4-FFF2-40B4-BE49-F238E27FC236}">
                <a16:creationId xmlns="" xmlns:a16="http://schemas.microsoft.com/office/drawing/2014/main" id="{2C0ED9C0-2836-4FEE-82BA-0852B7971E52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179685" y="2172716"/>
            <a:ext cx="442913" cy="72150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6" name="Рисунок 2" descr="Изображение">
            <a:extLst>
              <a:ext uri="{FF2B5EF4-FFF2-40B4-BE49-F238E27FC236}">
                <a16:creationId xmlns="" xmlns:a16="http://schemas.microsoft.com/office/drawing/2014/main" id="{7A0235D9-6262-4214-9EC7-D6EB28C877F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 rot="120000">
            <a:off x="8026636" y="5136561"/>
            <a:ext cx="773576" cy="94462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7" name="Рисунок 2" descr="Изображение">
            <a:extLst>
              <a:ext uri="{FF2B5EF4-FFF2-40B4-BE49-F238E27FC236}">
                <a16:creationId xmlns="" xmlns:a16="http://schemas.microsoft.com/office/drawing/2014/main" id="{14B30795-AF90-46C4-A346-4796A5E8796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881438" y="5035575"/>
            <a:ext cx="654087" cy="36116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8" name="Рисунок 2" descr="Изображение">
            <a:extLst>
              <a:ext uri="{FF2B5EF4-FFF2-40B4-BE49-F238E27FC236}">
                <a16:creationId xmlns="" xmlns:a16="http://schemas.microsoft.com/office/drawing/2014/main" id="{63B6B50E-C554-458D-A680-EF687678C7E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81438" y="5398538"/>
            <a:ext cx="654087" cy="78183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9" name="Рисунок 2" descr="Изображение">
            <a:extLst>
              <a:ext uri="{FF2B5EF4-FFF2-40B4-BE49-F238E27FC236}">
                <a16:creationId xmlns="" xmlns:a16="http://schemas.microsoft.com/office/drawing/2014/main" id="{3706CBB5-31A2-48BD-8100-AFCB6DA1C44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678726" y="3885375"/>
            <a:ext cx="856799" cy="1152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0" name="Рисунок 2" descr="Изображение">
            <a:extLst>
              <a:ext uri="{FF2B5EF4-FFF2-40B4-BE49-F238E27FC236}">
                <a16:creationId xmlns="" xmlns:a16="http://schemas.microsoft.com/office/drawing/2014/main" id="{5A44EA08-929F-44B6-B128-DEFD0F6CADC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945411" y="3885375"/>
            <a:ext cx="733315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1" name="Рисунок 2" descr="Изображение">
            <a:extLst>
              <a:ext uri="{FF2B5EF4-FFF2-40B4-BE49-F238E27FC236}">
                <a16:creationId xmlns="" xmlns:a16="http://schemas.microsoft.com/office/drawing/2014/main" id="{1D18D3BA-1E13-4FD8-A9F9-6FBBC3F80A9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7945411" y="4460777"/>
            <a:ext cx="733315" cy="5765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2" name="Рисунок 2" descr="Изображение">
            <a:extLst>
              <a:ext uri="{FF2B5EF4-FFF2-40B4-BE49-F238E27FC236}">
                <a16:creationId xmlns="" xmlns:a16="http://schemas.microsoft.com/office/drawing/2014/main" id="{05E411BF-8FC8-4D68-A3DE-194154DC2F70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 rot="120000">
            <a:off x="8083396" y="2839918"/>
            <a:ext cx="1314144" cy="94611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5" name="Рисунок 2" descr="Изображение">
            <a:extLst>
              <a:ext uri="{FF2B5EF4-FFF2-40B4-BE49-F238E27FC236}">
                <a16:creationId xmlns="" xmlns:a16="http://schemas.microsoft.com/office/drawing/2014/main" id="{FC1FAB32-25F0-4961-B399-E6FB6AC033D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 rot="-120000">
            <a:off x="8678726" y="1581727"/>
            <a:ext cx="856799" cy="1152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6" name="Рисунок 2" descr="Изображение">
            <a:extLst>
              <a:ext uri="{FF2B5EF4-FFF2-40B4-BE49-F238E27FC236}">
                <a16:creationId xmlns="" xmlns:a16="http://schemas.microsoft.com/office/drawing/2014/main" id="{4A05B1CD-0CEA-4AE7-B793-FBD767383A70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206932" y="1581727"/>
            <a:ext cx="471794" cy="5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7" name="Рисунок 2" descr="Изображение">
            <a:extLst>
              <a:ext uri="{FF2B5EF4-FFF2-40B4-BE49-F238E27FC236}">
                <a16:creationId xmlns="" xmlns:a16="http://schemas.microsoft.com/office/drawing/2014/main" id="{E97CFA7F-06FB-4C8F-BB1D-0E42624E977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945411" y="2157129"/>
            <a:ext cx="733315" cy="5765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8" name="Рисунок 2" descr="Изображение">
            <a:extLst>
              <a:ext uri="{FF2B5EF4-FFF2-40B4-BE49-F238E27FC236}">
                <a16:creationId xmlns="" xmlns:a16="http://schemas.microsoft.com/office/drawing/2014/main" id="{35B22F62-610A-40BD-84EB-D829170BF5E6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871232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9" name="Рисунок 2" descr="Изображение">
            <a:extLst>
              <a:ext uri="{FF2B5EF4-FFF2-40B4-BE49-F238E27FC236}">
                <a16:creationId xmlns="" xmlns:a16="http://schemas.microsoft.com/office/drawing/2014/main" id="{1A81E2A7-E722-4893-AE79-80D152B9BF1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206935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0" name="Рисунок 2" descr="Изображение">
            <a:extLst>
              <a:ext uri="{FF2B5EF4-FFF2-40B4-BE49-F238E27FC236}">
                <a16:creationId xmlns="" xmlns:a16="http://schemas.microsoft.com/office/drawing/2014/main" id="{C0A66C06-ACA4-42C4-BF14-24D7D4CED72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 rot="-120000">
            <a:off x="7542638" y="1044501"/>
            <a:ext cx="664294" cy="11126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120000">
            <a:off x="2718603" y="2017702"/>
            <a:ext cx="712077" cy="63357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27" name="Рисунок 2" descr="Изображение">
            <a:extLst>
              <a:ext uri="{FF2B5EF4-FFF2-40B4-BE49-F238E27FC236}">
                <a16:creationId xmlns="" xmlns:a16="http://schemas.microsoft.com/office/drawing/2014/main" id="{EE130E6C-2995-4C36-858B-DB2AB3BAA5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05445" y="1951178"/>
            <a:ext cx="649055" cy="55706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0" name="Рисунок 2" descr="Изображение">
            <a:extLst>
              <a:ext uri="{FF2B5EF4-FFF2-40B4-BE49-F238E27FC236}">
                <a16:creationId xmlns="" xmlns:a16="http://schemas.microsoft.com/office/drawing/2014/main" id="{39CDA010-8FC7-4E9F-8706-9137D81E34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4500" y="1951177"/>
            <a:ext cx="442913" cy="55706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grpSp>
        <p:nvGrpSpPr>
          <p:cNvPr id="2" name="Группа 1" descr="Графический символ">
            <a:extLst>
              <a:ext uri="{FF2B5EF4-FFF2-40B4-BE49-F238E27FC236}">
                <a16:creationId xmlns="" xmlns:a16="http://schemas.microsoft.com/office/drawing/2014/main" id="{71C31A8F-1FB3-4D11-9351-005D3EC78397}"/>
              </a:ext>
            </a:extLst>
          </p:cNvPr>
          <p:cNvGrpSpPr/>
          <p:nvPr userDrawn="1"/>
        </p:nvGrpSpPr>
        <p:grpSpPr>
          <a:xfrm>
            <a:off x="650643" y="2897999"/>
            <a:ext cx="1799638" cy="1963855"/>
            <a:chOff x="650643" y="2897999"/>
            <a:chExt cx="1799638" cy="1963855"/>
          </a:xfrm>
        </p:grpSpPr>
        <p:grpSp>
          <p:nvGrpSpPr>
            <p:cNvPr id="77" name="Группа 76" descr="Графический символ">
              <a:extLst>
                <a:ext uri="{FF2B5EF4-FFF2-40B4-BE49-F238E27FC236}">
                  <a16:creationId xmlns="" xmlns:a16="http://schemas.microsoft.com/office/drawing/2014/main" id="{28C63586-E1DB-45C9-B407-B524A7915444}"/>
                </a:ext>
              </a:extLst>
            </p:cNvPr>
            <p:cNvGrpSpPr/>
            <p:nvPr userDrawn="1"/>
          </p:nvGrpSpPr>
          <p:grpSpPr>
            <a:xfrm>
              <a:off x="650643" y="2897999"/>
              <a:ext cx="1799638" cy="1963855"/>
              <a:chOff x="77092" y="-136452"/>
              <a:chExt cx="773316" cy="843883"/>
            </a:xfrm>
          </p:grpSpPr>
          <p:pic>
            <p:nvPicPr>
              <p:cNvPr id="78" name="Рисунок 77">
                <a:extLst>
                  <a:ext uri="{FF2B5EF4-FFF2-40B4-BE49-F238E27FC236}">
                    <a16:creationId xmlns="" xmlns:a16="http://schemas.microsoft.com/office/drawing/2014/main" id="{80F64BE3-6D32-4242-9FB8-0BD3E5214A6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79" name="Полилиния: фигура 78">
                <a:extLst>
                  <a:ext uri="{FF2B5EF4-FFF2-40B4-BE49-F238E27FC236}">
                    <a16:creationId xmlns="" xmlns:a16="http://schemas.microsoft.com/office/drawing/2014/main" id="{DE2583C0-42F3-40D6-803E-B1BBEA966924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Полилиния: Фигура 79">
                <a:extLst>
                  <a:ext uri="{FF2B5EF4-FFF2-40B4-BE49-F238E27FC236}">
                    <a16:creationId xmlns="" xmlns:a16="http://schemas.microsoft.com/office/drawing/2014/main" id="{ECB34E98-9F2B-49E0-AB1A-AE75727A435B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Двенадцатиугольник 80">
                <a:extLst>
                  <a:ext uri="{FF2B5EF4-FFF2-40B4-BE49-F238E27FC236}">
                    <a16:creationId xmlns="" xmlns:a16="http://schemas.microsoft.com/office/drawing/2014/main" id="{2317A38E-BF2E-4A97-94E9-3315E3E194F9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Двенадцатиугольник 81">
                <a:extLst>
                  <a:ext uri="{FF2B5EF4-FFF2-40B4-BE49-F238E27FC236}">
                    <a16:creationId xmlns="" xmlns:a16="http://schemas.microsoft.com/office/drawing/2014/main" id="{B65E9969-94AE-4ACA-BDCC-2B29B99ACC6C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3" name="Прямоугольник 82">
              <a:extLst>
                <a:ext uri="{FF2B5EF4-FFF2-40B4-BE49-F238E27FC236}">
                  <a16:creationId xmlns="" xmlns:a16="http://schemas.microsoft.com/office/drawing/2014/main" id="{74EC9120-9923-4306-AEE5-0F99331BB1DC}"/>
                </a:ext>
              </a:extLst>
            </p:cNvPr>
            <p:cNvSpPr/>
            <p:nvPr userDrawn="1"/>
          </p:nvSpPr>
          <p:spPr>
            <a:xfrm>
              <a:off x="1651000" y="3030385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4" name="Прямоугольник 83">
              <a:extLst>
                <a:ext uri="{FF2B5EF4-FFF2-40B4-BE49-F238E27FC236}">
                  <a16:creationId xmlns="" xmlns:a16="http://schemas.microsoft.com/office/drawing/2014/main" id="{30C0D937-0D38-4A9A-BF1B-18DB1E77228B}"/>
                </a:ext>
              </a:extLst>
            </p:cNvPr>
            <p:cNvSpPr/>
            <p:nvPr userDrawn="1"/>
          </p:nvSpPr>
          <p:spPr>
            <a:xfrm>
              <a:off x="1239808" y="3089992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86" name="Заголовок 85">
            <a:extLst>
              <a:ext uri="{FF2B5EF4-FFF2-40B4-BE49-F238E27FC236}">
                <a16:creationId xmlns="" xmlns:a16="http://schemas.microsoft.com/office/drawing/2014/main" id="{CB48389D-E9A4-4197-BDA5-4408F8023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7" name="Номер слайда 86">
            <a:extLst>
              <a:ext uri="{FF2B5EF4-FFF2-40B4-BE49-F238E27FC236}">
                <a16:creationId xmlns="" xmlns:a16="http://schemas.microsoft.com/office/drawing/2014/main" id="{B3F46E16-4FDE-46F1-8E70-8E38C8A1471A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004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и как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 11" descr="Графический символ">
            <a:extLst>
              <a:ext uri="{FF2B5EF4-FFF2-40B4-BE49-F238E27FC236}">
                <a16:creationId xmlns="" xmlns:a16="http://schemas.microsoft.com/office/drawing/2014/main" id="{62D3323E-D8FC-4AF1-97EA-992266C5AA2E}"/>
              </a:ext>
            </a:extLst>
          </p:cNvPr>
          <p:cNvGrpSpPr/>
          <p:nvPr userDrawn="1"/>
        </p:nvGrpSpPr>
        <p:grpSpPr>
          <a:xfrm>
            <a:off x="321384" y="3067926"/>
            <a:ext cx="1487305" cy="1623021"/>
            <a:chOff x="112107" y="2897999"/>
            <a:chExt cx="1799638" cy="1963855"/>
          </a:xfrm>
        </p:grpSpPr>
        <p:grpSp>
          <p:nvGrpSpPr>
            <p:cNvPr id="140" name="Группа 139">
              <a:extLst>
                <a:ext uri="{FF2B5EF4-FFF2-40B4-BE49-F238E27FC236}">
                  <a16:creationId xmlns="" xmlns:a16="http://schemas.microsoft.com/office/drawing/2014/main" id="{38D09D0D-9674-4153-9B95-6A4613BF8090}"/>
                </a:ext>
              </a:extLst>
            </p:cNvPr>
            <p:cNvGrpSpPr/>
            <p:nvPr userDrawn="1"/>
          </p:nvGrpSpPr>
          <p:grpSpPr>
            <a:xfrm>
              <a:off x="112107" y="2897999"/>
              <a:ext cx="1799638" cy="1963855"/>
              <a:chOff x="77092" y="-136452"/>
              <a:chExt cx="773316" cy="843883"/>
            </a:xfrm>
          </p:grpSpPr>
          <p:pic>
            <p:nvPicPr>
              <p:cNvPr id="141" name="Рисунок 140">
                <a:extLst>
                  <a:ext uri="{FF2B5EF4-FFF2-40B4-BE49-F238E27FC236}">
                    <a16:creationId xmlns="" xmlns:a16="http://schemas.microsoft.com/office/drawing/2014/main" id="{956FE1A3-2DDB-4596-8BDB-9E256EB1984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42" name="Полилиния: Фигура 141">
                <a:extLst>
                  <a:ext uri="{FF2B5EF4-FFF2-40B4-BE49-F238E27FC236}">
                    <a16:creationId xmlns="" xmlns:a16="http://schemas.microsoft.com/office/drawing/2014/main" id="{82E50559-21C3-4DC2-8687-87E41EB79D4B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Полилиния: Фигура 142">
                <a:extLst>
                  <a:ext uri="{FF2B5EF4-FFF2-40B4-BE49-F238E27FC236}">
                    <a16:creationId xmlns="" xmlns:a16="http://schemas.microsoft.com/office/drawing/2014/main" id="{93FA9240-1A0C-4E9B-801A-E573EDB64ECC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Двенадцатиугольник 143">
                <a:extLst>
                  <a:ext uri="{FF2B5EF4-FFF2-40B4-BE49-F238E27FC236}">
                    <a16:creationId xmlns="" xmlns:a16="http://schemas.microsoft.com/office/drawing/2014/main" id="{3C914408-74A1-4128-BD6A-A041C70B29A8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Двенадцатиугольник 144">
                <a:extLst>
                  <a:ext uri="{FF2B5EF4-FFF2-40B4-BE49-F238E27FC236}">
                    <a16:creationId xmlns="" xmlns:a16="http://schemas.microsoft.com/office/drawing/2014/main" id="{ADE949ED-3A8E-4CBA-A319-50811C3B7513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6" name="Прямоугольник 145">
              <a:extLst>
                <a:ext uri="{FF2B5EF4-FFF2-40B4-BE49-F238E27FC236}">
                  <a16:creationId xmlns="" xmlns:a16="http://schemas.microsoft.com/office/drawing/2014/main" id="{294486F8-AE1A-48A4-B4A9-1D1435D86957}"/>
                </a:ext>
              </a:extLst>
            </p:cNvPr>
            <p:cNvSpPr/>
            <p:nvPr userDrawn="1"/>
          </p:nvSpPr>
          <p:spPr>
            <a:xfrm>
              <a:off x="1112464" y="3030385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7" name="Прямоугольник 146">
              <a:extLst>
                <a:ext uri="{FF2B5EF4-FFF2-40B4-BE49-F238E27FC236}">
                  <a16:creationId xmlns="" xmlns:a16="http://schemas.microsoft.com/office/drawing/2014/main" id="{05E3130E-BBD6-48B0-A2B0-BA93869CBF86}"/>
                </a:ext>
              </a:extLst>
            </p:cNvPr>
            <p:cNvSpPr/>
            <p:nvPr userDrawn="1"/>
          </p:nvSpPr>
          <p:spPr>
            <a:xfrm>
              <a:off x="701272" y="3089992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5" name="Рисунок 2" descr="Изображение">
            <a:extLst>
              <a:ext uri="{FF2B5EF4-FFF2-40B4-BE49-F238E27FC236}">
                <a16:creationId xmlns="" xmlns:a16="http://schemas.microsoft.com/office/drawing/2014/main" id="{FC1FAB32-25F0-4961-B399-E6FB6AC033D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903150" y="1581727"/>
            <a:ext cx="856799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6" name="Рисунок 2" descr="Изображение">
            <a:extLst>
              <a:ext uri="{FF2B5EF4-FFF2-40B4-BE49-F238E27FC236}">
                <a16:creationId xmlns="" xmlns:a16="http://schemas.microsoft.com/office/drawing/2014/main" id="{4A05B1CD-0CEA-4AE7-B793-FBD767383A70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431356" y="1581727"/>
            <a:ext cx="471794" cy="5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7" name="Рисунок 2" descr="Изображение">
            <a:extLst>
              <a:ext uri="{FF2B5EF4-FFF2-40B4-BE49-F238E27FC236}">
                <a16:creationId xmlns="" xmlns:a16="http://schemas.microsoft.com/office/drawing/2014/main" id="{E97CFA7F-06FB-4C8F-BB1D-0E42624E977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 rot="-120000">
            <a:off x="2456150" y="1141105"/>
            <a:ext cx="1186343" cy="92002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8" name="Рисунок 2" descr="Изображение">
            <a:extLst>
              <a:ext uri="{FF2B5EF4-FFF2-40B4-BE49-F238E27FC236}">
                <a16:creationId xmlns="" xmlns:a16="http://schemas.microsoft.com/office/drawing/2014/main" id="{35B22F62-610A-40BD-84EB-D829170BF5E6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095656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9" name="Рисунок 2" descr="Изображение">
            <a:extLst>
              <a:ext uri="{FF2B5EF4-FFF2-40B4-BE49-F238E27FC236}">
                <a16:creationId xmlns="" xmlns:a16="http://schemas.microsoft.com/office/drawing/2014/main" id="{1A81E2A7-E722-4893-AE79-80D152B9BF1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431359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0" name="Рисунок 2" descr="Изображение">
            <a:extLst>
              <a:ext uri="{FF2B5EF4-FFF2-40B4-BE49-F238E27FC236}">
                <a16:creationId xmlns="" xmlns:a16="http://schemas.microsoft.com/office/drawing/2014/main" id="{C0A66C06-ACA4-42C4-BF14-24D7D4CED72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767062" y="1045102"/>
            <a:ext cx="664294" cy="11126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9" name="Рисунок 2" descr="Изображение">
            <a:extLst>
              <a:ext uri="{FF2B5EF4-FFF2-40B4-BE49-F238E27FC236}">
                <a16:creationId xmlns="" xmlns:a16="http://schemas.microsoft.com/office/drawing/2014/main" id="{D486F95E-ABD3-456E-A3A6-D1396DA9AD2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2139078" y="2157727"/>
            <a:ext cx="625517" cy="78549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0" name="Рисунок 2" descr="Изображение">
            <a:extLst>
              <a:ext uri="{FF2B5EF4-FFF2-40B4-BE49-F238E27FC236}">
                <a16:creationId xmlns="" xmlns:a16="http://schemas.microsoft.com/office/drawing/2014/main" id="{899E1CB0-4B08-4DB6-ADF5-0B3660D8A921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764595" y="2157727"/>
            <a:ext cx="625517" cy="78549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1" name="Рисунок 2" descr="Изображение">
            <a:extLst>
              <a:ext uri="{FF2B5EF4-FFF2-40B4-BE49-F238E27FC236}">
                <a16:creationId xmlns="" xmlns:a16="http://schemas.microsoft.com/office/drawing/2014/main" id="{F28F60B5-46A9-47B7-AE7D-491E041A7D05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390112" y="2654344"/>
            <a:ext cx="950226" cy="28888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2" name="Рисунок 2" descr="Изображение">
            <a:extLst>
              <a:ext uri="{FF2B5EF4-FFF2-40B4-BE49-F238E27FC236}">
                <a16:creationId xmlns="" xmlns:a16="http://schemas.microsoft.com/office/drawing/2014/main" id="{D804C446-DCB3-42E1-875D-AEC68FCA610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 rot="-120000">
            <a:off x="2146369" y="3030117"/>
            <a:ext cx="947719" cy="80059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3" name="Рисунок 2" descr="Изображение">
            <a:extLst>
              <a:ext uri="{FF2B5EF4-FFF2-40B4-BE49-F238E27FC236}">
                <a16:creationId xmlns="" xmlns:a16="http://schemas.microsoft.com/office/drawing/2014/main" id="{4B2D2F8F-69B8-4141-95CF-5BA58C6E4BDD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3193598" y="2946055"/>
            <a:ext cx="573461" cy="7855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5" name="Рисунок 2" descr="Изображение">
            <a:extLst>
              <a:ext uri="{FF2B5EF4-FFF2-40B4-BE49-F238E27FC236}">
                <a16:creationId xmlns="" xmlns:a16="http://schemas.microsoft.com/office/drawing/2014/main" id="{27A035F2-CFFE-4C3E-B63D-902498FA6C1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3766877" y="2946055"/>
            <a:ext cx="573461" cy="67820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8" name="Рисунок 2" descr="Изображение">
            <a:extLst>
              <a:ext uri="{FF2B5EF4-FFF2-40B4-BE49-F238E27FC236}">
                <a16:creationId xmlns="" xmlns:a16="http://schemas.microsoft.com/office/drawing/2014/main" id="{1FB5EEB1-E78C-4EDB-AA95-71BB2372EF96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4340338" y="2654345"/>
            <a:ext cx="573461" cy="96872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8" name="Рисунок 2" descr="Изображение">
            <a:extLst>
              <a:ext uri="{FF2B5EF4-FFF2-40B4-BE49-F238E27FC236}">
                <a16:creationId xmlns="" xmlns:a16="http://schemas.microsoft.com/office/drawing/2014/main" id="{2983A0B7-BE5A-4A66-B250-976146BF7B08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 rot="120000">
            <a:off x="4911653" y="2774951"/>
            <a:ext cx="713867" cy="85917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9" name="Рисунок 2" descr="Изображение">
            <a:extLst>
              <a:ext uri="{FF2B5EF4-FFF2-40B4-BE49-F238E27FC236}">
                <a16:creationId xmlns="" xmlns:a16="http://schemas.microsoft.com/office/drawing/2014/main" id="{87DAC470-8EB2-457E-81B5-9F621AAE42E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4340338" y="3623067"/>
            <a:ext cx="467239" cy="85917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0" name="Рисунок 2" descr="Изображение">
            <a:extLst>
              <a:ext uri="{FF2B5EF4-FFF2-40B4-BE49-F238E27FC236}">
                <a16:creationId xmlns="" xmlns:a16="http://schemas.microsoft.com/office/drawing/2014/main" id="{B6AF5856-4E38-4EBE-A722-2834B14320C1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807577" y="3623067"/>
            <a:ext cx="952372" cy="85917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1" name="Рисунок 2" descr="Изображение">
            <a:extLst>
              <a:ext uri="{FF2B5EF4-FFF2-40B4-BE49-F238E27FC236}">
                <a16:creationId xmlns="" xmlns:a16="http://schemas.microsoft.com/office/drawing/2014/main" id="{DD4DBAB3-14C8-4E75-8B31-2060E401FCBF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4340338" y="4482245"/>
            <a:ext cx="573461" cy="85917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2" name="Рисунок 2" descr="Изображение">
            <a:extLst>
              <a:ext uri="{FF2B5EF4-FFF2-40B4-BE49-F238E27FC236}">
                <a16:creationId xmlns="" xmlns:a16="http://schemas.microsoft.com/office/drawing/2014/main" id="{14924C59-8A11-42C5-BBC9-213D151B531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 rot="120000">
            <a:off x="4911653" y="4482245"/>
            <a:ext cx="713867" cy="85917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3" name="Рисунок 2" descr="Изображение">
            <a:extLst>
              <a:ext uri="{FF2B5EF4-FFF2-40B4-BE49-F238E27FC236}">
                <a16:creationId xmlns="" xmlns:a16="http://schemas.microsoft.com/office/drawing/2014/main" id="{8ED3DA8E-34D6-484F-8207-60FEFF70D6F2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 rot="-120000">
            <a:off x="4429291" y="5407149"/>
            <a:ext cx="947719" cy="63735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4" name="Рисунок 2" descr="Изображение">
            <a:extLst>
              <a:ext uri="{FF2B5EF4-FFF2-40B4-BE49-F238E27FC236}">
                <a16:creationId xmlns="" xmlns:a16="http://schemas.microsoft.com/office/drawing/2014/main" id="{49298D30-9FB1-40A7-80DE-9E9892DA1088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3452358" y="5097281"/>
            <a:ext cx="877421" cy="101414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5" name="Рисунок 2" descr="Изображение">
            <a:extLst>
              <a:ext uri="{FF2B5EF4-FFF2-40B4-BE49-F238E27FC236}">
                <a16:creationId xmlns="" xmlns:a16="http://schemas.microsoft.com/office/drawing/2014/main" id="{12D48C9E-D16E-4CBC-ACD1-F1CC81029104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2449892" y="5097281"/>
            <a:ext cx="991908" cy="90346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6" name="Рисунок 2" descr="Изображение">
            <a:extLst>
              <a:ext uri="{FF2B5EF4-FFF2-40B4-BE49-F238E27FC236}">
                <a16:creationId xmlns="" xmlns:a16="http://schemas.microsoft.com/office/drawing/2014/main" id="{3C2AB611-8E26-4BE6-9D28-90A9EBE8E1E0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2046858" y="5097281"/>
            <a:ext cx="403033" cy="61771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7" name="Рисунок 2" descr="Изображение">
            <a:extLst>
              <a:ext uri="{FF2B5EF4-FFF2-40B4-BE49-F238E27FC236}">
                <a16:creationId xmlns="" xmlns:a16="http://schemas.microsoft.com/office/drawing/2014/main" id="{7F36C899-105C-4ED9-AB89-E0256CEDBAC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2046858" y="4479562"/>
            <a:ext cx="403033" cy="61771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8" name="Рисунок 2" descr="Изображение">
            <a:extLst>
              <a:ext uri="{FF2B5EF4-FFF2-40B4-BE49-F238E27FC236}">
                <a16:creationId xmlns="" xmlns:a16="http://schemas.microsoft.com/office/drawing/2014/main" id="{1308DAA8-5281-468C-B0E2-E766467A2D9D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 rot="-120000">
            <a:off x="2514429" y="4533165"/>
            <a:ext cx="614633" cy="51051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9" name="Рисунок 2" descr="Изображение">
            <a:extLst>
              <a:ext uri="{FF2B5EF4-FFF2-40B4-BE49-F238E27FC236}">
                <a16:creationId xmlns="" xmlns:a16="http://schemas.microsoft.com/office/drawing/2014/main" id="{E64F3045-7BE9-4CED-9C26-A73704762810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 rot="-120000">
            <a:off x="7654171" y="1141105"/>
            <a:ext cx="1186343" cy="92002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10" name="Рисунок 2" descr="Изображение">
            <a:extLst>
              <a:ext uri="{FF2B5EF4-FFF2-40B4-BE49-F238E27FC236}">
                <a16:creationId xmlns="" xmlns:a16="http://schemas.microsoft.com/office/drawing/2014/main" id="{299E02BE-666F-4053-A868-BC095430070B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8250780" y="5207000"/>
            <a:ext cx="1285435" cy="9044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15" name="Рисунок 2" descr="Изображение">
            <a:extLst>
              <a:ext uri="{FF2B5EF4-FFF2-40B4-BE49-F238E27FC236}">
                <a16:creationId xmlns="" xmlns:a16="http://schemas.microsoft.com/office/drawing/2014/main" id="{3A9AB655-374E-42A1-A703-B4ECB777064E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 rot="120000">
            <a:off x="9252505" y="2157727"/>
            <a:ext cx="783941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17" name="Рисунок 2" descr="Изображение">
            <a:extLst>
              <a:ext uri="{FF2B5EF4-FFF2-40B4-BE49-F238E27FC236}">
                <a16:creationId xmlns="" xmlns:a16="http://schemas.microsoft.com/office/drawing/2014/main" id="{EE182763-C73E-4496-A1E6-0A3EF1F0C592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8751012" y="2157727"/>
            <a:ext cx="501493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18" name="Рисунок 2" descr="Изображение">
            <a:extLst>
              <a:ext uri="{FF2B5EF4-FFF2-40B4-BE49-F238E27FC236}">
                <a16:creationId xmlns="" xmlns:a16="http://schemas.microsoft.com/office/drawing/2014/main" id="{BD76C38C-1E28-4F26-9751-D68CA9C18B5A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 rot="120000">
            <a:off x="8965080" y="1186959"/>
            <a:ext cx="856799" cy="97076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19" name="Рисунок 2" descr="Изображение">
            <a:extLst>
              <a:ext uri="{FF2B5EF4-FFF2-40B4-BE49-F238E27FC236}">
                <a16:creationId xmlns="" xmlns:a16="http://schemas.microsoft.com/office/drawing/2014/main" id="{722A13E2-C3F1-4534-8B08-3585C386261E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9252505" y="2725926"/>
            <a:ext cx="856799" cy="1368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0" name="Рисунок 2" descr="Изображение">
            <a:extLst>
              <a:ext uri="{FF2B5EF4-FFF2-40B4-BE49-F238E27FC236}">
                <a16:creationId xmlns="" xmlns:a16="http://schemas.microsoft.com/office/drawing/2014/main" id="{730472F9-A593-4913-87EF-307B89129FE0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8925522" y="2725926"/>
            <a:ext cx="326984" cy="684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1" name="Рисунок 2" descr="Изображение">
            <a:extLst>
              <a:ext uri="{FF2B5EF4-FFF2-40B4-BE49-F238E27FC236}">
                <a16:creationId xmlns="" xmlns:a16="http://schemas.microsoft.com/office/drawing/2014/main" id="{BB7752BA-9103-4656-9B61-90B568AA449B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8925522" y="3409926"/>
            <a:ext cx="326984" cy="684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2" name="Рисунок 2" descr="Изображение">
            <a:extLst>
              <a:ext uri="{FF2B5EF4-FFF2-40B4-BE49-F238E27FC236}">
                <a16:creationId xmlns="" xmlns:a16="http://schemas.microsoft.com/office/drawing/2014/main" id="{E083982D-4E85-4B25-B80B-27D4778E2B1A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9252505" y="4093924"/>
            <a:ext cx="783941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3" name="Рисунок 2" descr="Изображение">
            <a:extLst>
              <a:ext uri="{FF2B5EF4-FFF2-40B4-BE49-F238E27FC236}">
                <a16:creationId xmlns="" xmlns:a16="http://schemas.microsoft.com/office/drawing/2014/main" id="{2343BA33-7432-4A52-91B7-679B2193A1E7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8751012" y="4093924"/>
            <a:ext cx="501493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4" name="Рисунок 2" descr="Изображение">
            <a:extLst>
              <a:ext uri="{FF2B5EF4-FFF2-40B4-BE49-F238E27FC236}">
                <a16:creationId xmlns="" xmlns:a16="http://schemas.microsoft.com/office/drawing/2014/main" id="{ACEEC6E0-5FED-41E8-9021-AABD3EABAB7C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 rot="-120000">
            <a:off x="8862557" y="4710496"/>
            <a:ext cx="1062343" cy="4493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5" name="Рисунок 2" descr="Изображение">
            <a:extLst>
              <a:ext uri="{FF2B5EF4-FFF2-40B4-BE49-F238E27FC236}">
                <a16:creationId xmlns="" xmlns:a16="http://schemas.microsoft.com/office/drawing/2014/main" id="{18A04DFB-FE1C-4CD4-BD46-4D27613B6917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6971361" y="5207000"/>
            <a:ext cx="1285435" cy="9044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6" name="Рисунок 2" descr="Изображение">
            <a:extLst>
              <a:ext uri="{FF2B5EF4-FFF2-40B4-BE49-F238E27FC236}">
                <a16:creationId xmlns="" xmlns:a16="http://schemas.microsoft.com/office/drawing/2014/main" id="{FB14E51A-16B5-4133-8D9A-71F966CA68F5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254789" y="4236287"/>
            <a:ext cx="543851" cy="97071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7" name="Рисунок 2" descr="Изображение">
            <a:extLst>
              <a:ext uri="{FF2B5EF4-FFF2-40B4-BE49-F238E27FC236}">
                <a16:creationId xmlns="" xmlns:a16="http://schemas.microsoft.com/office/drawing/2014/main" id="{A47FB09D-59B8-46D4-975D-5F4E516D3C1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 rot="120000">
            <a:off x="6472341" y="4322342"/>
            <a:ext cx="708099" cy="80059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8" name="Рисунок 2" descr="Изображение">
            <a:extLst>
              <a:ext uri="{FF2B5EF4-FFF2-40B4-BE49-F238E27FC236}">
                <a16:creationId xmlns="" xmlns:a16="http://schemas.microsoft.com/office/drawing/2014/main" id="{C4F59D46-E58A-442C-B2FA-80D8DDCC7085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 rot="120000">
            <a:off x="6196312" y="2725927"/>
            <a:ext cx="1346642" cy="151036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9" name="Рисунок 2" descr="Изображение">
            <a:extLst>
              <a:ext uri="{FF2B5EF4-FFF2-40B4-BE49-F238E27FC236}">
                <a16:creationId xmlns="" xmlns:a16="http://schemas.microsoft.com/office/drawing/2014/main" id="{316C6A46-8121-44E8-BDE6-D68CB1A737BE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6966793" y="2157727"/>
            <a:ext cx="698705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30" name="Рисунок 2" descr="Изображение">
            <a:extLst>
              <a:ext uri="{FF2B5EF4-FFF2-40B4-BE49-F238E27FC236}">
                <a16:creationId xmlns="" xmlns:a16="http://schemas.microsoft.com/office/drawing/2014/main" id="{230DF66D-1C6E-4E36-83F7-D93FEA05F61F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6393514" y="2157727"/>
            <a:ext cx="573278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31" name="Рисунок 2" descr="Изображение">
            <a:extLst>
              <a:ext uri="{FF2B5EF4-FFF2-40B4-BE49-F238E27FC236}">
                <a16:creationId xmlns="" xmlns:a16="http://schemas.microsoft.com/office/drawing/2014/main" id="{4BE5F045-4879-4057-8616-D1E1DC047118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6678857" y="1186959"/>
            <a:ext cx="856799" cy="97076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3E1E14D7-97F0-423E-BAA7-042FC2215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2D2E633C-890F-4610-B0C6-DAA66E754031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1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400301"/>
            <a:ext cx="6480000" cy="2459700"/>
          </a:xfrm>
        </p:spPr>
        <p:txBody>
          <a:bodyPr lIns="360000" tIns="180000" bIns="144000" rtlCol="0"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=""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775" y="5075998"/>
            <a:ext cx="6117224" cy="1048939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grpSp>
        <p:nvGrpSpPr>
          <p:cNvPr id="4" name="Группа 3" descr="Графический символ">
            <a:extLst>
              <a:ext uri="{FF2B5EF4-FFF2-40B4-BE49-F238E27FC236}">
                <a16:creationId xmlns="" xmlns:a16="http://schemas.microsoft.com/office/drawing/2014/main" id="{3618F332-F433-4E15-84B8-1BC3E88C22AD}"/>
              </a:ext>
            </a:extLst>
          </p:cNvPr>
          <p:cNvGrpSpPr/>
          <p:nvPr userDrawn="1"/>
        </p:nvGrpSpPr>
        <p:grpSpPr>
          <a:xfrm rot="704773">
            <a:off x="754567" y="671503"/>
            <a:ext cx="1280284" cy="1397111"/>
            <a:chOff x="623482" y="951504"/>
            <a:chExt cx="1799638" cy="1963855"/>
          </a:xfrm>
        </p:grpSpPr>
        <p:grpSp>
          <p:nvGrpSpPr>
            <p:cNvPr id="5" name="Группа 4">
              <a:extLst>
                <a:ext uri="{FF2B5EF4-FFF2-40B4-BE49-F238E27FC236}">
                  <a16:creationId xmlns="" xmlns:a16="http://schemas.microsoft.com/office/drawing/2014/main" id="{CFB7D3A7-8BD9-4CDC-820E-0C7963E95AF8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8" name="Рисунок 7" descr="Сияющий графический элемент">
                <a:extLst>
                  <a:ext uri="{FF2B5EF4-FFF2-40B4-BE49-F238E27FC236}">
                    <a16:creationId xmlns="" xmlns:a16="http://schemas.microsoft.com/office/drawing/2014/main" id="{21A40689-F27C-4172-AEB7-251AE7C2719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9" name="Полилиния: Фигура 8">
                <a:extLst>
                  <a:ext uri="{FF2B5EF4-FFF2-40B4-BE49-F238E27FC236}">
                    <a16:creationId xmlns="" xmlns:a16="http://schemas.microsoft.com/office/drawing/2014/main" id="{0ABA5D5D-053D-484A-B01B-6F319B737578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Полилиния: Фигура 9">
                <a:extLst>
                  <a:ext uri="{FF2B5EF4-FFF2-40B4-BE49-F238E27FC236}">
                    <a16:creationId xmlns="" xmlns:a16="http://schemas.microsoft.com/office/drawing/2014/main" id="{8B60DFDB-C5F5-44A4-BDCA-1C541B0BE6E1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Двенадцатиугольник 10">
                <a:extLst>
                  <a:ext uri="{FF2B5EF4-FFF2-40B4-BE49-F238E27FC236}">
                    <a16:creationId xmlns="" xmlns:a16="http://schemas.microsoft.com/office/drawing/2014/main" id="{176DCD55-E0C2-429E-BE4F-7BFF1395B863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Двенадцатиугольник 11">
                <a:extLst>
                  <a:ext uri="{FF2B5EF4-FFF2-40B4-BE49-F238E27FC236}">
                    <a16:creationId xmlns="" xmlns:a16="http://schemas.microsoft.com/office/drawing/2014/main" id="{D696D67E-0BFE-4180-920A-5D99C3E6FB99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Прямоугольник 5">
              <a:extLst>
                <a:ext uri="{FF2B5EF4-FFF2-40B4-BE49-F238E27FC236}">
                  <a16:creationId xmlns="" xmlns:a16="http://schemas.microsoft.com/office/drawing/2014/main" id="{08A8B9AC-17D0-42C2-9BD3-3766179EAF5D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5B887E9F-30B5-4469-9CE3-9AB96F4A85D9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Группа 12" descr="Графический символ">
            <a:extLst>
              <a:ext uri="{FF2B5EF4-FFF2-40B4-BE49-F238E27FC236}">
                <a16:creationId xmlns="" xmlns:a16="http://schemas.microsoft.com/office/drawing/2014/main" id="{3A96F49C-6C1C-46D9-83E1-C0BECE3C1127}"/>
              </a:ext>
            </a:extLst>
          </p:cNvPr>
          <p:cNvGrpSpPr/>
          <p:nvPr userDrawn="1"/>
        </p:nvGrpSpPr>
        <p:grpSpPr>
          <a:xfrm rot="19413804" flipH="1">
            <a:off x="5074883" y="519417"/>
            <a:ext cx="559402" cy="610448"/>
            <a:chOff x="623482" y="951504"/>
            <a:chExt cx="1799638" cy="1963855"/>
          </a:xfrm>
        </p:grpSpPr>
        <p:grpSp>
          <p:nvGrpSpPr>
            <p:cNvPr id="14" name="Группа 13">
              <a:extLst>
                <a:ext uri="{FF2B5EF4-FFF2-40B4-BE49-F238E27FC236}">
                  <a16:creationId xmlns="" xmlns:a16="http://schemas.microsoft.com/office/drawing/2014/main" id="{33A13042-A55C-4AEE-9D56-631004BEC1C5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17" name="Рисунок 16" descr="Сияющий графический элемент">
                <a:extLst>
                  <a:ext uri="{FF2B5EF4-FFF2-40B4-BE49-F238E27FC236}">
                    <a16:creationId xmlns="" xmlns:a16="http://schemas.microsoft.com/office/drawing/2014/main" id="{28563F0A-7AA4-493A-AE2C-7621BD0A325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8" name="Полилиния: Фигура 17">
                <a:extLst>
                  <a:ext uri="{FF2B5EF4-FFF2-40B4-BE49-F238E27FC236}">
                    <a16:creationId xmlns="" xmlns:a16="http://schemas.microsoft.com/office/drawing/2014/main" id="{63437D22-923F-400B-A936-62A8D894E70F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олилиния: Фигура 18">
                <a:extLst>
                  <a:ext uri="{FF2B5EF4-FFF2-40B4-BE49-F238E27FC236}">
                    <a16:creationId xmlns="" xmlns:a16="http://schemas.microsoft.com/office/drawing/2014/main" id="{BED954AE-ADD5-4943-AFEB-CF0ED7D12D5B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Двенадцатиугольник 19">
                <a:extLst>
                  <a:ext uri="{FF2B5EF4-FFF2-40B4-BE49-F238E27FC236}">
                    <a16:creationId xmlns="" xmlns:a16="http://schemas.microsoft.com/office/drawing/2014/main" id="{BEFAF77D-85C2-4C45-BB7F-32538B1DF0B6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Двенадцатиугольник 20">
                <a:extLst>
                  <a:ext uri="{FF2B5EF4-FFF2-40B4-BE49-F238E27FC236}">
                    <a16:creationId xmlns="" xmlns:a16="http://schemas.microsoft.com/office/drawing/2014/main" id="{60CDE40D-318E-435C-BF3B-0E57A16B5589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Прямоугольник 14">
              <a:extLst>
                <a:ext uri="{FF2B5EF4-FFF2-40B4-BE49-F238E27FC236}">
                  <a16:creationId xmlns="" xmlns:a16="http://schemas.microsoft.com/office/drawing/2014/main" id="{24C19C11-007B-45F6-90EB-ECBA9137A1A3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Прямоугольник 15">
              <a:extLst>
                <a:ext uri="{FF2B5EF4-FFF2-40B4-BE49-F238E27FC236}">
                  <a16:creationId xmlns="" xmlns:a16="http://schemas.microsoft.com/office/drawing/2014/main" id="{D516B8B5-1F82-4C7E-B45D-1708A3FA00BC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Группа 21" descr="Графический символ">
            <a:extLst>
              <a:ext uri="{FF2B5EF4-FFF2-40B4-BE49-F238E27FC236}">
                <a16:creationId xmlns="" xmlns:a16="http://schemas.microsoft.com/office/drawing/2014/main" id="{CFA3D234-E9F7-4526-8EF7-70558FD6820E}"/>
              </a:ext>
            </a:extLst>
          </p:cNvPr>
          <p:cNvGrpSpPr/>
          <p:nvPr userDrawn="1"/>
        </p:nvGrpSpPr>
        <p:grpSpPr>
          <a:xfrm rot="21318282" flipH="1">
            <a:off x="4815778" y="1380580"/>
            <a:ext cx="930386" cy="1015285"/>
            <a:chOff x="623482" y="951504"/>
            <a:chExt cx="1799638" cy="1963855"/>
          </a:xfrm>
        </p:grpSpPr>
        <p:grpSp>
          <p:nvGrpSpPr>
            <p:cNvPr id="23" name="Группа 22">
              <a:extLst>
                <a:ext uri="{FF2B5EF4-FFF2-40B4-BE49-F238E27FC236}">
                  <a16:creationId xmlns="" xmlns:a16="http://schemas.microsoft.com/office/drawing/2014/main" id="{356D5118-CF48-4814-B97C-6EA1D0ADB889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26" name="Рисунок 25" descr="Сияющий графический элемент">
                <a:extLst>
                  <a:ext uri="{FF2B5EF4-FFF2-40B4-BE49-F238E27FC236}">
                    <a16:creationId xmlns="" xmlns:a16="http://schemas.microsoft.com/office/drawing/2014/main" id="{D958ED5B-184A-4EFD-AEC1-A10D33788AE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27" name="Полилиния: Фигура 26">
                <a:extLst>
                  <a:ext uri="{FF2B5EF4-FFF2-40B4-BE49-F238E27FC236}">
                    <a16:creationId xmlns="" xmlns:a16="http://schemas.microsoft.com/office/drawing/2014/main" id="{1F9FDEAE-1EAE-48AC-862C-E0D19A17EF41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Полилиния: Фигура 27">
                <a:extLst>
                  <a:ext uri="{FF2B5EF4-FFF2-40B4-BE49-F238E27FC236}">
                    <a16:creationId xmlns="" xmlns:a16="http://schemas.microsoft.com/office/drawing/2014/main" id="{2083401A-7654-44AC-9F60-D77D07E3AD34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Двенадцатиугольник 28">
                <a:extLst>
                  <a:ext uri="{FF2B5EF4-FFF2-40B4-BE49-F238E27FC236}">
                    <a16:creationId xmlns="" xmlns:a16="http://schemas.microsoft.com/office/drawing/2014/main" id="{26F718DC-6143-4B1A-9329-3CB47C92054D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Двенадцатиугольник 29">
                <a:extLst>
                  <a:ext uri="{FF2B5EF4-FFF2-40B4-BE49-F238E27FC236}">
                    <a16:creationId xmlns="" xmlns:a16="http://schemas.microsoft.com/office/drawing/2014/main" id="{D6614111-94C1-4A8B-94A1-1D5B5E20BF5C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Прямоугольник 23">
              <a:extLst>
                <a:ext uri="{FF2B5EF4-FFF2-40B4-BE49-F238E27FC236}">
                  <a16:creationId xmlns="" xmlns:a16="http://schemas.microsoft.com/office/drawing/2014/main" id="{045E653F-BA5F-4851-8CE9-6DD566442D54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" name="Прямоугольник 24">
              <a:extLst>
                <a:ext uri="{FF2B5EF4-FFF2-40B4-BE49-F238E27FC236}">
                  <a16:creationId xmlns="" xmlns:a16="http://schemas.microsoft.com/office/drawing/2014/main" id="{F3EB7DEC-D0AB-4A93-8858-99D79A3527ED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Группа 30" descr="Торт к дню рождения">
            <a:extLst>
              <a:ext uri="{FF2B5EF4-FFF2-40B4-BE49-F238E27FC236}">
                <a16:creationId xmlns="" xmlns:a16="http://schemas.microsoft.com/office/drawing/2014/main" id="{E6EC3760-73E5-4F78-BE65-77E9A5D707B7}"/>
              </a:ext>
            </a:extLst>
          </p:cNvPr>
          <p:cNvGrpSpPr/>
          <p:nvPr userDrawn="1"/>
        </p:nvGrpSpPr>
        <p:grpSpPr>
          <a:xfrm>
            <a:off x="2515745" y="272708"/>
            <a:ext cx="2068157" cy="2280291"/>
            <a:chOff x="2534638" y="736521"/>
            <a:chExt cx="2068157" cy="2280291"/>
          </a:xfrm>
        </p:grpSpPr>
        <p:pic>
          <p:nvPicPr>
            <p:cNvPr id="32" name="Рисунок 31" descr="Сияющий графический элемент">
              <a:extLst>
                <a:ext uri="{FF2B5EF4-FFF2-40B4-BE49-F238E27FC236}">
                  <a16:creationId xmlns="" xmlns:a16="http://schemas.microsoft.com/office/drawing/2014/main" id="{8DA8D6FE-9AAA-428A-AA79-65B864F19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4639" y="1963968"/>
              <a:ext cx="2068156" cy="1052844"/>
            </a:xfrm>
            <a:prstGeom prst="can">
              <a:avLst>
                <a:gd name="adj" fmla="val 50000"/>
              </a:avLst>
            </a:prstGeom>
          </p:spPr>
        </p:pic>
        <p:sp>
          <p:nvSpPr>
            <p:cNvPr id="33" name="Овал 32">
              <a:extLst>
                <a:ext uri="{FF2B5EF4-FFF2-40B4-BE49-F238E27FC236}">
                  <a16:creationId xmlns="" xmlns:a16="http://schemas.microsoft.com/office/drawing/2014/main" id="{930C3AA0-EA80-4AFE-87F8-1DE67B8CBCA8}"/>
                </a:ext>
              </a:extLst>
            </p:cNvPr>
            <p:cNvSpPr/>
            <p:nvPr/>
          </p:nvSpPr>
          <p:spPr>
            <a:xfrm>
              <a:off x="2534638" y="1929418"/>
              <a:ext cx="2068157" cy="56606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34" name="Группа 33">
              <a:extLst>
                <a:ext uri="{FF2B5EF4-FFF2-40B4-BE49-F238E27FC236}">
                  <a16:creationId xmlns="" xmlns:a16="http://schemas.microsoft.com/office/drawing/2014/main" id="{1BC0CA0F-4CB5-4E97-B805-B8C8FBB11C57}"/>
                </a:ext>
              </a:extLst>
            </p:cNvPr>
            <p:cNvGrpSpPr/>
            <p:nvPr/>
          </p:nvGrpSpPr>
          <p:grpSpPr>
            <a:xfrm>
              <a:off x="3355213" y="736521"/>
              <a:ext cx="366766" cy="1471101"/>
              <a:chOff x="3259598" y="143929"/>
              <a:chExt cx="525840" cy="2109144"/>
            </a:xfrm>
          </p:grpSpPr>
          <p:grpSp>
            <p:nvGrpSpPr>
              <p:cNvPr id="35" name="Группа 34">
                <a:extLst>
                  <a:ext uri="{FF2B5EF4-FFF2-40B4-BE49-F238E27FC236}">
                    <a16:creationId xmlns="" xmlns:a16="http://schemas.microsoft.com/office/drawing/2014/main" id="{59CE03B6-673A-4807-9E3D-2BBBCB411C4F}"/>
                  </a:ext>
                </a:extLst>
              </p:cNvPr>
              <p:cNvGrpSpPr/>
              <p:nvPr/>
            </p:nvGrpSpPr>
            <p:grpSpPr>
              <a:xfrm rot="3600000">
                <a:off x="3118024" y="285503"/>
                <a:ext cx="808988" cy="525840"/>
                <a:chOff x="1190473" y="542658"/>
                <a:chExt cx="1336871" cy="868962"/>
              </a:xfrm>
            </p:grpSpPr>
            <p:sp>
              <p:nvSpPr>
                <p:cNvPr id="39" name="Полилиния: Фигура 38">
                  <a:extLst>
                    <a:ext uri="{FF2B5EF4-FFF2-40B4-BE49-F238E27FC236}">
                      <a16:creationId xmlns="" xmlns:a16="http://schemas.microsoft.com/office/drawing/2014/main" id="{CB58C9A2-ADA8-4582-996B-DC2B5E3F8BF9}"/>
                    </a:ext>
                  </a:extLst>
                </p:cNvPr>
                <p:cNvSpPr/>
                <p:nvPr/>
              </p:nvSpPr>
              <p:spPr>
                <a:xfrm rot="20598674" flipV="1">
                  <a:off x="1288081" y="542658"/>
                  <a:ext cx="156111" cy="110248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Полилиния: Фигура 39">
                  <a:extLst>
                    <a:ext uri="{FF2B5EF4-FFF2-40B4-BE49-F238E27FC236}">
                      <a16:creationId xmlns="" xmlns:a16="http://schemas.microsoft.com/office/drawing/2014/main" id="{552B0C70-635C-4A89-845D-F5679394191B}"/>
                    </a:ext>
                  </a:extLst>
                </p:cNvPr>
                <p:cNvSpPr/>
                <p:nvPr/>
              </p:nvSpPr>
              <p:spPr>
                <a:xfrm rot="700047" flipV="1">
                  <a:off x="1407105" y="81526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Полилиния: Фигура 40">
                  <a:extLst>
                    <a:ext uri="{FF2B5EF4-FFF2-40B4-BE49-F238E27FC236}">
                      <a16:creationId xmlns="" xmlns:a16="http://schemas.microsoft.com/office/drawing/2014/main" id="{CDB9EB8B-ADFD-4781-9D58-23BFCF723B75}"/>
                    </a:ext>
                  </a:extLst>
                </p:cNvPr>
                <p:cNvSpPr/>
                <p:nvPr/>
              </p:nvSpPr>
              <p:spPr>
                <a:xfrm rot="20793604" flipV="1">
                  <a:off x="1190473" y="872382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Полилиния: Фигура 41">
                  <a:extLst>
                    <a:ext uri="{FF2B5EF4-FFF2-40B4-BE49-F238E27FC236}">
                      <a16:creationId xmlns="" xmlns:a16="http://schemas.microsoft.com/office/drawing/2014/main" id="{702DE212-648D-4D19-B83F-F10ED0DB7AA8}"/>
                    </a:ext>
                  </a:extLst>
                </p:cNvPr>
                <p:cNvSpPr/>
                <p:nvPr/>
              </p:nvSpPr>
              <p:spPr>
                <a:xfrm rot="700047" flipV="1">
                  <a:off x="2189920" y="753102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Полилиния: Фигура 42">
                  <a:extLst>
                    <a:ext uri="{FF2B5EF4-FFF2-40B4-BE49-F238E27FC236}">
                      <a16:creationId xmlns="" xmlns:a16="http://schemas.microsoft.com/office/drawing/2014/main" id="{8E35F9FF-7179-467D-A55C-50AF2177D7F2}"/>
                    </a:ext>
                  </a:extLst>
                </p:cNvPr>
                <p:cNvSpPr/>
                <p:nvPr/>
              </p:nvSpPr>
              <p:spPr>
                <a:xfrm rot="20793604" flipV="1">
                  <a:off x="2377718" y="133838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Полилиния: Фигура 43">
                  <a:extLst>
                    <a:ext uri="{FF2B5EF4-FFF2-40B4-BE49-F238E27FC236}">
                      <a16:creationId xmlns="" xmlns:a16="http://schemas.microsoft.com/office/drawing/2014/main" id="{7B4BBBDF-B03E-4835-80E9-F273C02527C0}"/>
                    </a:ext>
                  </a:extLst>
                </p:cNvPr>
                <p:cNvSpPr/>
                <p:nvPr/>
              </p:nvSpPr>
              <p:spPr>
                <a:xfrm rot="20793604" flipV="1">
                  <a:off x="2449052" y="981720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6" name="Ромб 35">
                <a:extLst>
                  <a:ext uri="{FF2B5EF4-FFF2-40B4-BE49-F238E27FC236}">
                    <a16:creationId xmlns="" xmlns:a16="http://schemas.microsoft.com/office/drawing/2014/main" id="{A2D99B4C-3DAE-44F6-922C-EBC19ED2F1B1}"/>
                  </a:ext>
                </a:extLst>
              </p:cNvPr>
              <p:cNvSpPr/>
              <p:nvPr/>
            </p:nvSpPr>
            <p:spPr>
              <a:xfrm>
                <a:off x="3410958" y="799049"/>
                <a:ext cx="308712" cy="470972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Семиугольник 36">
                <a:extLst>
                  <a:ext uri="{FF2B5EF4-FFF2-40B4-BE49-F238E27FC236}">
                    <a16:creationId xmlns="" xmlns:a16="http://schemas.microsoft.com/office/drawing/2014/main" id="{18E52995-BC50-46B0-BF62-9DDA0C74C212}"/>
                  </a:ext>
                </a:extLst>
              </p:cNvPr>
              <p:cNvSpPr/>
              <p:nvPr/>
            </p:nvSpPr>
            <p:spPr>
              <a:xfrm rot="10800000">
                <a:off x="3530208" y="916664"/>
                <a:ext cx="65046" cy="136103"/>
              </a:xfrm>
              <a:prstGeom prst="heptago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Полилиния: Фигура 37">
                <a:extLst>
                  <a:ext uri="{FF2B5EF4-FFF2-40B4-BE49-F238E27FC236}">
                    <a16:creationId xmlns="" xmlns:a16="http://schemas.microsoft.com/office/drawing/2014/main" id="{28B28E25-DFE1-42AD-90EE-FBB0F3BF1BC2}"/>
                  </a:ext>
                </a:extLst>
              </p:cNvPr>
              <p:cNvSpPr/>
              <p:nvPr/>
            </p:nvSpPr>
            <p:spPr>
              <a:xfrm>
                <a:off x="3424510" y="1088730"/>
                <a:ext cx="299177" cy="1164343"/>
              </a:xfrm>
              <a:custGeom>
                <a:avLst/>
                <a:gdLst>
                  <a:gd name="connsiteX0" fmla="*/ 299176 w 299177"/>
                  <a:gd name="connsiteY0" fmla="*/ 0 h 1164343"/>
                  <a:gd name="connsiteX1" fmla="*/ 299176 w 299177"/>
                  <a:gd name="connsiteY1" fmla="*/ 268910 h 1164343"/>
                  <a:gd name="connsiteX2" fmla="*/ 299177 w 299177"/>
                  <a:gd name="connsiteY2" fmla="*/ 268911 h 1164343"/>
                  <a:gd name="connsiteX3" fmla="*/ 299176 w 299177"/>
                  <a:gd name="connsiteY3" fmla="*/ 1126946 h 1164343"/>
                  <a:gd name="connsiteX4" fmla="*/ 149588 w 299177"/>
                  <a:gd name="connsiteY4" fmla="*/ 1164343 h 1164343"/>
                  <a:gd name="connsiteX5" fmla="*/ 0 w 299177"/>
                  <a:gd name="connsiteY5" fmla="*/ 1126946 h 1164343"/>
                  <a:gd name="connsiteX6" fmla="*/ 1 w 299177"/>
                  <a:gd name="connsiteY6" fmla="*/ 268912 h 1164343"/>
                  <a:gd name="connsiteX7" fmla="*/ 0 w 299177"/>
                  <a:gd name="connsiteY7" fmla="*/ 268911 h 1164343"/>
                  <a:gd name="connsiteX8" fmla="*/ 1 w 299177"/>
                  <a:gd name="connsiteY8" fmla="*/ 268910 h 1164343"/>
                  <a:gd name="connsiteX9" fmla="*/ 1 w 299177"/>
                  <a:gd name="connsiteY9" fmla="*/ 122202 h 116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177" h="1164343">
                    <a:moveTo>
                      <a:pt x="299176" y="0"/>
                    </a:moveTo>
                    <a:lnTo>
                      <a:pt x="299176" y="268910"/>
                    </a:lnTo>
                    <a:lnTo>
                      <a:pt x="299177" y="268911"/>
                    </a:lnTo>
                    <a:cubicBezTo>
                      <a:pt x="299177" y="554923"/>
                      <a:pt x="299176" y="840934"/>
                      <a:pt x="299176" y="1126946"/>
                    </a:cubicBezTo>
                    <a:cubicBezTo>
                      <a:pt x="299176" y="1147600"/>
                      <a:pt x="232203" y="1164343"/>
                      <a:pt x="149588" y="1164343"/>
                    </a:cubicBezTo>
                    <a:cubicBezTo>
                      <a:pt x="66973" y="1164343"/>
                      <a:pt x="0" y="1147600"/>
                      <a:pt x="0" y="1126946"/>
                    </a:cubicBezTo>
                    <a:lnTo>
                      <a:pt x="1" y="268912"/>
                    </a:lnTo>
                    <a:lnTo>
                      <a:pt x="0" y="268911"/>
                    </a:lnTo>
                    <a:lnTo>
                      <a:pt x="1" y="268910"/>
                    </a:lnTo>
                    <a:lnTo>
                      <a:pt x="1" y="12220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2512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 8">
            <a:extLst>
              <a:ext uri="{FF2B5EF4-FFF2-40B4-BE49-F238E27FC236}">
                <a16:creationId xmlns="" xmlns:a16="http://schemas.microsoft.com/office/drawing/2014/main" id="{2F16B483-F6F9-498A-934C-B5B0BE7FFC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4000" y="6314825"/>
            <a:ext cx="6480000" cy="360000"/>
          </a:xfrm>
        </p:spPr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E18AC8D-6A9E-4BE1-941B-948C1D33E5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D0FD49E3-AA9B-49B2-8090-4531FB86C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400301"/>
            <a:ext cx="6480000" cy="2459700"/>
          </a:xfrm>
        </p:spPr>
        <p:txBody>
          <a:bodyPr lIns="360000" tIns="180000" bIns="144000" rtlCol="0"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Подзаголовок 2">
            <a:extLst>
              <a:ext uri="{FF2B5EF4-FFF2-40B4-BE49-F238E27FC236}">
                <a16:creationId xmlns="" xmlns:a16="http://schemas.microsoft.com/office/drawing/2014/main" id="{7FF88950-D9A8-4CF9-9B81-5D0841D94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775" y="5075998"/>
            <a:ext cx="6117224" cy="1048939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grpSp>
        <p:nvGrpSpPr>
          <p:cNvPr id="6" name="Группа 5" descr="Изображение абстрактного робота">
            <a:extLst>
              <a:ext uri="{FF2B5EF4-FFF2-40B4-BE49-F238E27FC236}">
                <a16:creationId xmlns="" xmlns:a16="http://schemas.microsoft.com/office/drawing/2014/main" id="{1A420953-E447-4246-A9A0-FEAAB5C22BE1}"/>
              </a:ext>
            </a:extLst>
          </p:cNvPr>
          <p:cNvGrpSpPr/>
          <p:nvPr userDrawn="1"/>
        </p:nvGrpSpPr>
        <p:grpSpPr>
          <a:xfrm>
            <a:off x="855658" y="1782002"/>
            <a:ext cx="686699" cy="800483"/>
            <a:chOff x="10286948" y="3766530"/>
            <a:chExt cx="1476952" cy="1721680"/>
          </a:xfrm>
        </p:grpSpPr>
        <p:pic>
          <p:nvPicPr>
            <p:cNvPr id="8" name="Рисунок 7" descr="Сияющий графический элемент">
              <a:extLst>
                <a:ext uri="{FF2B5EF4-FFF2-40B4-BE49-F238E27FC236}">
                  <a16:creationId xmlns="" xmlns:a16="http://schemas.microsoft.com/office/drawing/2014/main" id="{645AB93B-DBFC-48D3-9D13-96B4920EF6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11" name="Рисунок 10" descr="Сияющий графический элемент">
              <a:extLst>
                <a:ext uri="{FF2B5EF4-FFF2-40B4-BE49-F238E27FC236}">
                  <a16:creationId xmlns="" xmlns:a16="http://schemas.microsoft.com/office/drawing/2014/main" id="{46305AD9-FB84-4294-B25A-085D7BB2B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48" y="3846282"/>
              <a:ext cx="1090189" cy="726339"/>
            </a:xfrm>
            <a:prstGeom prst="flowChartManualInput">
              <a:avLst/>
            </a:prstGeom>
          </p:spPr>
        </p:pic>
        <p:sp>
          <p:nvSpPr>
            <p:cNvPr id="12" name="Двенадцатиугольник 11">
              <a:extLst>
                <a:ext uri="{FF2B5EF4-FFF2-40B4-BE49-F238E27FC236}">
                  <a16:creationId xmlns="" xmlns:a16="http://schemas.microsoft.com/office/drawing/2014/main" id="{2DC37E13-B5AB-4A92-AC03-5EA6BDFADE0E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 12">
              <a:extLst>
                <a:ext uri="{FF2B5EF4-FFF2-40B4-BE49-F238E27FC236}">
                  <a16:creationId xmlns="" xmlns:a16="http://schemas.microsoft.com/office/drawing/2014/main" id="{088A9695-FF51-4FC1-932A-0AC95847C17B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BBF950B8-171F-4831-B73F-963E534D9667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" name="Прямоугольник 14">
              <a:extLst>
                <a:ext uri="{FF2B5EF4-FFF2-40B4-BE49-F238E27FC236}">
                  <a16:creationId xmlns="" xmlns:a16="http://schemas.microsoft.com/office/drawing/2014/main" id="{758F2F8F-37F8-491E-B341-BFC5DA23ED4F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Равнобедренный треугольник 15">
              <a:extLst>
                <a:ext uri="{FF2B5EF4-FFF2-40B4-BE49-F238E27FC236}">
                  <a16:creationId xmlns="" xmlns:a16="http://schemas.microsoft.com/office/drawing/2014/main" id="{93C5D096-BDFA-41F3-9D10-DAF7A1D9D5C4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" name="Пятиугольник 16">
              <a:extLst>
                <a:ext uri="{FF2B5EF4-FFF2-40B4-BE49-F238E27FC236}">
                  <a16:creationId xmlns="" xmlns:a16="http://schemas.microsoft.com/office/drawing/2014/main" id="{DBA80646-95B9-45EF-BF3E-18C70BA76B7A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8" name="Пятиугольник 17">
              <a:extLst>
                <a:ext uri="{FF2B5EF4-FFF2-40B4-BE49-F238E27FC236}">
                  <a16:creationId xmlns="" xmlns:a16="http://schemas.microsoft.com/office/drawing/2014/main" id="{0C39623F-9CFC-4712-87FE-B4D8636054E7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Группа 18" descr="Изображение абстрактного робота">
            <a:extLst>
              <a:ext uri="{FF2B5EF4-FFF2-40B4-BE49-F238E27FC236}">
                <a16:creationId xmlns="" xmlns:a16="http://schemas.microsoft.com/office/drawing/2014/main" id="{7F8E2AC2-7CAC-4415-934E-CEB4876A6F5D}"/>
              </a:ext>
            </a:extLst>
          </p:cNvPr>
          <p:cNvGrpSpPr/>
          <p:nvPr userDrawn="1"/>
        </p:nvGrpSpPr>
        <p:grpSpPr>
          <a:xfrm>
            <a:off x="1689334" y="1987935"/>
            <a:ext cx="441705" cy="514896"/>
            <a:chOff x="10286952" y="3766530"/>
            <a:chExt cx="1476948" cy="1721680"/>
          </a:xfrm>
        </p:grpSpPr>
        <p:pic>
          <p:nvPicPr>
            <p:cNvPr id="20" name="Рисунок 19" descr="Сияющий графический элемент">
              <a:extLst>
                <a:ext uri="{FF2B5EF4-FFF2-40B4-BE49-F238E27FC236}">
                  <a16:creationId xmlns="" xmlns:a16="http://schemas.microsoft.com/office/drawing/2014/main" id="{AE18EE8F-4D33-4749-A450-77F94E9A5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21" name="Рисунок 20" descr="Сияющий графический элемент">
              <a:extLst>
                <a:ext uri="{FF2B5EF4-FFF2-40B4-BE49-F238E27FC236}">
                  <a16:creationId xmlns="" xmlns:a16="http://schemas.microsoft.com/office/drawing/2014/main" id="{05F9E8EC-201F-48A0-8103-2612FB4D92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22" name="Двенадцатиугольник 21">
              <a:extLst>
                <a:ext uri="{FF2B5EF4-FFF2-40B4-BE49-F238E27FC236}">
                  <a16:creationId xmlns="" xmlns:a16="http://schemas.microsoft.com/office/drawing/2014/main" id="{4BAE4125-829E-4900-8F63-01777899EAF6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" name="Прямоугольник 22">
              <a:extLst>
                <a:ext uri="{FF2B5EF4-FFF2-40B4-BE49-F238E27FC236}">
                  <a16:creationId xmlns="" xmlns:a16="http://schemas.microsoft.com/office/drawing/2014/main" id="{2FF5EB25-1E72-448A-A941-B65D2AE054D4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125D5645-5767-418E-A537-9BD8ECCA48C4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" name="Прямоугольник 24">
              <a:extLst>
                <a:ext uri="{FF2B5EF4-FFF2-40B4-BE49-F238E27FC236}">
                  <a16:creationId xmlns="" xmlns:a16="http://schemas.microsoft.com/office/drawing/2014/main" id="{544262FE-9E4A-449D-9DC7-0291ACBD5087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Равнобедренный треугольник 25">
              <a:extLst>
                <a:ext uri="{FF2B5EF4-FFF2-40B4-BE49-F238E27FC236}">
                  <a16:creationId xmlns="" xmlns:a16="http://schemas.microsoft.com/office/drawing/2014/main" id="{5490C2ED-71B3-4450-9FBF-3E4402C4D525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7" name="Пятиугольник 26">
              <a:extLst>
                <a:ext uri="{FF2B5EF4-FFF2-40B4-BE49-F238E27FC236}">
                  <a16:creationId xmlns="" xmlns:a16="http://schemas.microsoft.com/office/drawing/2014/main" id="{D87305D8-B0C1-414A-AB92-2FC02E785AC0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8" name="Пятиугольник 27">
              <a:extLst>
                <a:ext uri="{FF2B5EF4-FFF2-40B4-BE49-F238E27FC236}">
                  <a16:creationId xmlns="" xmlns:a16="http://schemas.microsoft.com/office/drawing/2014/main" id="{50745746-2F0D-4C92-A931-5FAB33B1AB29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Группа 28" descr="Изображение абстрактного робота">
            <a:extLst>
              <a:ext uri="{FF2B5EF4-FFF2-40B4-BE49-F238E27FC236}">
                <a16:creationId xmlns="" xmlns:a16="http://schemas.microsoft.com/office/drawing/2014/main" id="{956E5EE5-8C9B-4A09-8A29-9249C622291B}"/>
              </a:ext>
            </a:extLst>
          </p:cNvPr>
          <p:cNvGrpSpPr/>
          <p:nvPr userDrawn="1"/>
        </p:nvGrpSpPr>
        <p:grpSpPr>
          <a:xfrm>
            <a:off x="4175830" y="1948712"/>
            <a:ext cx="469023" cy="546741"/>
            <a:chOff x="10286952" y="3766530"/>
            <a:chExt cx="1476948" cy="1721680"/>
          </a:xfrm>
        </p:grpSpPr>
        <p:pic>
          <p:nvPicPr>
            <p:cNvPr id="30" name="Рисунок 29" descr="Сияющий графический элемент">
              <a:extLst>
                <a:ext uri="{FF2B5EF4-FFF2-40B4-BE49-F238E27FC236}">
                  <a16:creationId xmlns="" xmlns:a16="http://schemas.microsoft.com/office/drawing/2014/main" id="{411B05CC-61F8-46C3-BD2F-AB229139E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31" name="Рисунок 30" descr="Сияющий графический элемент">
              <a:extLst>
                <a:ext uri="{FF2B5EF4-FFF2-40B4-BE49-F238E27FC236}">
                  <a16:creationId xmlns="" xmlns:a16="http://schemas.microsoft.com/office/drawing/2014/main" id="{5092F034-6F6F-4B39-84D4-CFF4C3AFDD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32" name="Двенадцатиугольник 31">
              <a:extLst>
                <a:ext uri="{FF2B5EF4-FFF2-40B4-BE49-F238E27FC236}">
                  <a16:creationId xmlns="" xmlns:a16="http://schemas.microsoft.com/office/drawing/2014/main" id="{C99F4619-F9D9-42A5-BA4A-4E63CB898BD4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Прямоугольник 32">
              <a:extLst>
                <a:ext uri="{FF2B5EF4-FFF2-40B4-BE49-F238E27FC236}">
                  <a16:creationId xmlns="" xmlns:a16="http://schemas.microsoft.com/office/drawing/2014/main" id="{1587AB14-2D46-4EAB-A760-A62BA2571755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Прямоугольник 33">
              <a:extLst>
                <a:ext uri="{FF2B5EF4-FFF2-40B4-BE49-F238E27FC236}">
                  <a16:creationId xmlns="" xmlns:a16="http://schemas.microsoft.com/office/drawing/2014/main" id="{6D31362B-4067-406C-9777-06D6E9DE7BFE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Прямоугольник 34">
              <a:extLst>
                <a:ext uri="{FF2B5EF4-FFF2-40B4-BE49-F238E27FC236}">
                  <a16:creationId xmlns="" xmlns:a16="http://schemas.microsoft.com/office/drawing/2014/main" id="{57D58618-27C8-44AA-8092-54CD3E25F949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6" name="Равнобедренный треугольник 35">
              <a:extLst>
                <a:ext uri="{FF2B5EF4-FFF2-40B4-BE49-F238E27FC236}">
                  <a16:creationId xmlns="" xmlns:a16="http://schemas.microsoft.com/office/drawing/2014/main" id="{5F6B8F5A-34FB-4A0E-AC9F-E47133AEE305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7" name="Пятиугольник 36">
              <a:extLst>
                <a:ext uri="{FF2B5EF4-FFF2-40B4-BE49-F238E27FC236}">
                  <a16:creationId xmlns="" xmlns:a16="http://schemas.microsoft.com/office/drawing/2014/main" id="{2BD91E15-1C27-4388-A11D-39DD10EDB62B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8" name="Пятиугольник 37">
              <a:extLst>
                <a:ext uri="{FF2B5EF4-FFF2-40B4-BE49-F238E27FC236}">
                  <a16:creationId xmlns="" xmlns:a16="http://schemas.microsoft.com/office/drawing/2014/main" id="{47DEF50C-4FE2-4276-93F2-E4BE345E6EBC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Группа 38" descr="Изображение абстрактного робота">
            <a:extLst>
              <a:ext uri="{FF2B5EF4-FFF2-40B4-BE49-F238E27FC236}">
                <a16:creationId xmlns="" xmlns:a16="http://schemas.microsoft.com/office/drawing/2014/main" id="{4DFD3818-C1D4-431F-89A4-0DC0F4F78391}"/>
              </a:ext>
            </a:extLst>
          </p:cNvPr>
          <p:cNvGrpSpPr/>
          <p:nvPr userDrawn="1"/>
        </p:nvGrpSpPr>
        <p:grpSpPr>
          <a:xfrm>
            <a:off x="3741284" y="2089367"/>
            <a:ext cx="301691" cy="351681"/>
            <a:chOff x="10286952" y="3766530"/>
            <a:chExt cx="1476948" cy="1721680"/>
          </a:xfrm>
        </p:grpSpPr>
        <p:pic>
          <p:nvPicPr>
            <p:cNvPr id="40" name="Рисунок 39" descr="Сияющий графический элемент">
              <a:extLst>
                <a:ext uri="{FF2B5EF4-FFF2-40B4-BE49-F238E27FC236}">
                  <a16:creationId xmlns="" xmlns:a16="http://schemas.microsoft.com/office/drawing/2014/main" id="{F503516C-70CA-47F9-8C72-367EB7E90F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41" name="Рисунок 40" descr="Сияющий графический элемент">
              <a:extLst>
                <a:ext uri="{FF2B5EF4-FFF2-40B4-BE49-F238E27FC236}">
                  <a16:creationId xmlns="" xmlns:a16="http://schemas.microsoft.com/office/drawing/2014/main" id="{E607758F-BDC4-4350-8D38-ABC7C50745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42" name="Двенадцатиугольник 41">
              <a:extLst>
                <a:ext uri="{FF2B5EF4-FFF2-40B4-BE49-F238E27FC236}">
                  <a16:creationId xmlns="" xmlns:a16="http://schemas.microsoft.com/office/drawing/2014/main" id="{087FD3FB-4B4D-4A4D-B1C1-BDCCF6960841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="" xmlns:a16="http://schemas.microsoft.com/office/drawing/2014/main" id="{3208CE91-D049-48A9-B633-467DBF77FC74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4" name="Прямоугольник 43">
              <a:extLst>
                <a:ext uri="{FF2B5EF4-FFF2-40B4-BE49-F238E27FC236}">
                  <a16:creationId xmlns="" xmlns:a16="http://schemas.microsoft.com/office/drawing/2014/main" id="{5452E769-E90C-4806-B0D6-61808B2D78E0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5" name="Прямоугольник 44">
              <a:extLst>
                <a:ext uri="{FF2B5EF4-FFF2-40B4-BE49-F238E27FC236}">
                  <a16:creationId xmlns="" xmlns:a16="http://schemas.microsoft.com/office/drawing/2014/main" id="{3E0A63DD-20C5-49ED-9B1D-377881749D63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6" name="Равнобедренный треугольник 45">
              <a:extLst>
                <a:ext uri="{FF2B5EF4-FFF2-40B4-BE49-F238E27FC236}">
                  <a16:creationId xmlns="" xmlns:a16="http://schemas.microsoft.com/office/drawing/2014/main" id="{D80001CD-92A2-4249-B023-9100E183225C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7" name="Пятиугольник 46">
              <a:extLst>
                <a:ext uri="{FF2B5EF4-FFF2-40B4-BE49-F238E27FC236}">
                  <a16:creationId xmlns="" xmlns:a16="http://schemas.microsoft.com/office/drawing/2014/main" id="{96CEE730-C981-492D-A03C-1F0DC0241140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8" name="Пятиугольник 47">
              <a:extLst>
                <a:ext uri="{FF2B5EF4-FFF2-40B4-BE49-F238E27FC236}">
                  <a16:creationId xmlns="" xmlns:a16="http://schemas.microsoft.com/office/drawing/2014/main" id="{3932C78D-9888-40EB-B012-6366A08AE630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9" name="Группа 48" descr="Изображение абстрактного робота">
            <a:extLst>
              <a:ext uri="{FF2B5EF4-FFF2-40B4-BE49-F238E27FC236}">
                <a16:creationId xmlns="" xmlns:a16="http://schemas.microsoft.com/office/drawing/2014/main" id="{191204A1-0B19-46C2-BC26-F86D9E45A368}"/>
              </a:ext>
            </a:extLst>
          </p:cNvPr>
          <p:cNvGrpSpPr/>
          <p:nvPr userDrawn="1"/>
        </p:nvGrpSpPr>
        <p:grpSpPr>
          <a:xfrm>
            <a:off x="3337437" y="2209432"/>
            <a:ext cx="198693" cy="231616"/>
            <a:chOff x="10286952" y="3766530"/>
            <a:chExt cx="1476948" cy="1721680"/>
          </a:xfrm>
        </p:grpSpPr>
        <p:pic>
          <p:nvPicPr>
            <p:cNvPr id="50" name="Рисунок 49" descr="Сияющий графический элемент">
              <a:extLst>
                <a:ext uri="{FF2B5EF4-FFF2-40B4-BE49-F238E27FC236}">
                  <a16:creationId xmlns="" xmlns:a16="http://schemas.microsoft.com/office/drawing/2014/main" id="{1A8BB8BE-2AFA-4EC0-A892-62BD8F8BE6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51" name="Рисунок 50" descr="Сияющий графический элемент">
              <a:extLst>
                <a:ext uri="{FF2B5EF4-FFF2-40B4-BE49-F238E27FC236}">
                  <a16:creationId xmlns="" xmlns:a16="http://schemas.microsoft.com/office/drawing/2014/main" id="{2C9A2836-B345-4A04-96B7-20B201F21D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52" name="Двенадцатиугольник 51">
              <a:extLst>
                <a:ext uri="{FF2B5EF4-FFF2-40B4-BE49-F238E27FC236}">
                  <a16:creationId xmlns="" xmlns:a16="http://schemas.microsoft.com/office/drawing/2014/main" id="{273FADB6-1A16-4339-B6E8-B9D70BD5B6E5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="" xmlns:a16="http://schemas.microsoft.com/office/drawing/2014/main" id="{1747392E-C0D7-465E-BEDF-802D9D1DD62E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="" xmlns:a16="http://schemas.microsoft.com/office/drawing/2014/main" id="{78EFECF1-95EA-4943-8C3B-4D1098149ACB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5" name="Прямоугольник 54">
              <a:extLst>
                <a:ext uri="{FF2B5EF4-FFF2-40B4-BE49-F238E27FC236}">
                  <a16:creationId xmlns="" xmlns:a16="http://schemas.microsoft.com/office/drawing/2014/main" id="{3D0ED385-BEAB-4A1F-B28D-DCCAE5076970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6" name="Равнобедренный треугольник 55">
              <a:extLst>
                <a:ext uri="{FF2B5EF4-FFF2-40B4-BE49-F238E27FC236}">
                  <a16:creationId xmlns="" xmlns:a16="http://schemas.microsoft.com/office/drawing/2014/main" id="{AF24A45A-0CA1-4B11-97A6-18AA13E68111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7" name="Пятиугольник 56">
              <a:extLst>
                <a:ext uri="{FF2B5EF4-FFF2-40B4-BE49-F238E27FC236}">
                  <a16:creationId xmlns="" xmlns:a16="http://schemas.microsoft.com/office/drawing/2014/main" id="{80CF6314-67B2-443E-A792-117C4B459602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8" name="Пятиугольник 57">
              <a:extLst>
                <a:ext uri="{FF2B5EF4-FFF2-40B4-BE49-F238E27FC236}">
                  <a16:creationId xmlns="" xmlns:a16="http://schemas.microsoft.com/office/drawing/2014/main" id="{BB4D5F9F-56DD-4826-A59E-26DDC8788407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Группа 58" descr="Изображение планет">
            <a:extLst>
              <a:ext uri="{FF2B5EF4-FFF2-40B4-BE49-F238E27FC236}">
                <a16:creationId xmlns="" xmlns:a16="http://schemas.microsoft.com/office/drawing/2014/main" id="{2138999A-C333-4956-8D3D-89300E4FC347}"/>
              </a:ext>
            </a:extLst>
          </p:cNvPr>
          <p:cNvGrpSpPr/>
          <p:nvPr userDrawn="1"/>
        </p:nvGrpSpPr>
        <p:grpSpPr>
          <a:xfrm>
            <a:off x="7331869" y="-151142"/>
            <a:ext cx="933945" cy="1348372"/>
            <a:chOff x="480558" y="1008738"/>
            <a:chExt cx="2691011" cy="3885115"/>
          </a:xfrm>
        </p:grpSpPr>
        <p:sp>
          <p:nvSpPr>
            <p:cNvPr id="60" name="Десятиугольник 59">
              <a:extLst>
                <a:ext uri="{FF2B5EF4-FFF2-40B4-BE49-F238E27FC236}">
                  <a16:creationId xmlns="" xmlns:a16="http://schemas.microsoft.com/office/drawing/2014/main" id="{1A15FF6D-9875-4A9D-8337-AA295B3B76AD}"/>
                </a:ext>
              </a:extLst>
            </p:cNvPr>
            <p:cNvSpPr/>
            <p:nvPr userDrawn="1"/>
          </p:nvSpPr>
          <p:spPr>
            <a:xfrm>
              <a:off x="631516" y="1323560"/>
              <a:ext cx="958347" cy="958347"/>
            </a:xfrm>
            <a:prstGeom prst="dec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1" name="Десятиугольник 60">
              <a:extLst>
                <a:ext uri="{FF2B5EF4-FFF2-40B4-BE49-F238E27FC236}">
                  <a16:creationId xmlns="" xmlns:a16="http://schemas.microsoft.com/office/drawing/2014/main" id="{F56D8FEC-88E2-481D-9DAF-C191C0488C4C}"/>
                </a:ext>
              </a:extLst>
            </p:cNvPr>
            <p:cNvSpPr/>
            <p:nvPr userDrawn="1"/>
          </p:nvSpPr>
          <p:spPr>
            <a:xfrm>
              <a:off x="886129" y="2026302"/>
              <a:ext cx="2285440" cy="2285440"/>
            </a:xfrm>
            <a:prstGeom prst="dec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2" name="Равнобедренный треугольник 61">
              <a:extLst>
                <a:ext uri="{FF2B5EF4-FFF2-40B4-BE49-F238E27FC236}">
                  <a16:creationId xmlns="" xmlns:a16="http://schemas.microsoft.com/office/drawing/2014/main" id="{A36F034A-5B91-4729-A404-C9240AE04713}"/>
                </a:ext>
              </a:extLst>
            </p:cNvPr>
            <p:cNvSpPr/>
            <p:nvPr userDrawn="1"/>
          </p:nvSpPr>
          <p:spPr>
            <a:xfrm>
              <a:off x="1679186" y="3698373"/>
              <a:ext cx="138795" cy="138795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3" name="Ромб 62">
              <a:extLst>
                <a:ext uri="{FF2B5EF4-FFF2-40B4-BE49-F238E27FC236}">
                  <a16:creationId xmlns="" xmlns:a16="http://schemas.microsoft.com/office/drawing/2014/main" id="{DB21117B-8D44-4643-BA3B-7D1C3E649B52}"/>
                </a:ext>
              </a:extLst>
            </p:cNvPr>
            <p:cNvSpPr/>
            <p:nvPr userDrawn="1"/>
          </p:nvSpPr>
          <p:spPr>
            <a:xfrm>
              <a:off x="1910798" y="4670321"/>
              <a:ext cx="223532" cy="223532"/>
            </a:xfrm>
            <a:prstGeom prst="diamon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4" name="Пятиугольник 63">
              <a:extLst>
                <a:ext uri="{FF2B5EF4-FFF2-40B4-BE49-F238E27FC236}">
                  <a16:creationId xmlns="" xmlns:a16="http://schemas.microsoft.com/office/drawing/2014/main" id="{B6519884-010C-43D4-9578-9DA44C7B2EA4}"/>
                </a:ext>
              </a:extLst>
            </p:cNvPr>
            <p:cNvSpPr/>
            <p:nvPr userDrawn="1"/>
          </p:nvSpPr>
          <p:spPr>
            <a:xfrm>
              <a:off x="1110689" y="3338364"/>
              <a:ext cx="297521" cy="29752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5" name="Шестиугольник 64">
              <a:extLst>
                <a:ext uri="{FF2B5EF4-FFF2-40B4-BE49-F238E27FC236}">
                  <a16:creationId xmlns="" xmlns:a16="http://schemas.microsoft.com/office/drawing/2014/main" id="{3389502A-F927-4937-BB49-923B450ADF08}"/>
                </a:ext>
              </a:extLst>
            </p:cNvPr>
            <p:cNvSpPr/>
            <p:nvPr userDrawn="1"/>
          </p:nvSpPr>
          <p:spPr>
            <a:xfrm>
              <a:off x="1283186" y="4422087"/>
              <a:ext cx="396000" cy="360000"/>
            </a:xfrm>
            <a:prstGeom prst="hex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6" name="Семиугольник 65">
              <a:extLst>
                <a:ext uri="{FF2B5EF4-FFF2-40B4-BE49-F238E27FC236}">
                  <a16:creationId xmlns="" xmlns:a16="http://schemas.microsoft.com/office/drawing/2014/main" id="{47AB8139-516A-4688-918C-805160523157}"/>
                </a:ext>
              </a:extLst>
            </p:cNvPr>
            <p:cNvSpPr/>
            <p:nvPr userDrawn="1"/>
          </p:nvSpPr>
          <p:spPr>
            <a:xfrm>
              <a:off x="1602490" y="4130778"/>
              <a:ext cx="223532" cy="223532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7" name="Восьмиугольник 66">
              <a:extLst>
                <a:ext uri="{FF2B5EF4-FFF2-40B4-BE49-F238E27FC236}">
                  <a16:creationId xmlns="" xmlns:a16="http://schemas.microsoft.com/office/drawing/2014/main" id="{E77BD486-5BEB-48D1-9314-62E8CDBDF499}"/>
                </a:ext>
              </a:extLst>
            </p:cNvPr>
            <p:cNvSpPr/>
            <p:nvPr userDrawn="1"/>
          </p:nvSpPr>
          <p:spPr>
            <a:xfrm>
              <a:off x="1602026" y="1639845"/>
              <a:ext cx="138795" cy="138795"/>
            </a:xfrm>
            <a:prstGeom prst="oct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8" name="Десятиугольник 67">
              <a:extLst>
                <a:ext uri="{FF2B5EF4-FFF2-40B4-BE49-F238E27FC236}">
                  <a16:creationId xmlns="" xmlns:a16="http://schemas.microsoft.com/office/drawing/2014/main" id="{58E2EAEB-3854-4D48-8FEF-D65D38E99F5A}"/>
                </a:ext>
              </a:extLst>
            </p:cNvPr>
            <p:cNvSpPr/>
            <p:nvPr userDrawn="1"/>
          </p:nvSpPr>
          <p:spPr>
            <a:xfrm>
              <a:off x="1079449" y="1008738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9" name="Двенадцатиугольник 68">
              <a:extLst>
                <a:ext uri="{FF2B5EF4-FFF2-40B4-BE49-F238E27FC236}">
                  <a16:creationId xmlns="" xmlns:a16="http://schemas.microsoft.com/office/drawing/2014/main" id="{A3B0A275-359E-4665-B6FA-0E80593C5BFA}"/>
                </a:ext>
              </a:extLst>
            </p:cNvPr>
            <p:cNvSpPr/>
            <p:nvPr userDrawn="1"/>
          </p:nvSpPr>
          <p:spPr>
            <a:xfrm>
              <a:off x="977555" y="2123751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0" name="Десятиугольник 69">
              <a:extLst>
                <a:ext uri="{FF2B5EF4-FFF2-40B4-BE49-F238E27FC236}">
                  <a16:creationId xmlns="" xmlns:a16="http://schemas.microsoft.com/office/drawing/2014/main" id="{12B53348-9BFD-43C5-B7BE-ECA8C9B8EB1C}"/>
                </a:ext>
              </a:extLst>
            </p:cNvPr>
            <p:cNvSpPr/>
            <p:nvPr userDrawn="1"/>
          </p:nvSpPr>
          <p:spPr>
            <a:xfrm>
              <a:off x="1102658" y="2704516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1" name="Двенадцатиугольник 70">
              <a:extLst>
                <a:ext uri="{FF2B5EF4-FFF2-40B4-BE49-F238E27FC236}">
                  <a16:creationId xmlns="" xmlns:a16="http://schemas.microsoft.com/office/drawing/2014/main" id="{44AB59F5-3D34-4C29-9039-48925825CAF6}"/>
                </a:ext>
              </a:extLst>
            </p:cNvPr>
            <p:cNvSpPr/>
            <p:nvPr userDrawn="1"/>
          </p:nvSpPr>
          <p:spPr>
            <a:xfrm>
              <a:off x="1679186" y="2397683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Двенадцатиугольник 71">
              <a:extLst>
                <a:ext uri="{FF2B5EF4-FFF2-40B4-BE49-F238E27FC236}">
                  <a16:creationId xmlns="" xmlns:a16="http://schemas.microsoft.com/office/drawing/2014/main" id="{DA84C3CB-A067-4828-8D4A-998FDD9EEE25}"/>
                </a:ext>
              </a:extLst>
            </p:cNvPr>
            <p:cNvSpPr/>
            <p:nvPr userDrawn="1"/>
          </p:nvSpPr>
          <p:spPr>
            <a:xfrm>
              <a:off x="480558" y="1511958"/>
              <a:ext cx="150958" cy="150958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73" name="Прямая соединительная линия 72" descr="Декоративный элемент">
            <a:extLst>
              <a:ext uri="{FF2B5EF4-FFF2-40B4-BE49-F238E27FC236}">
                <a16:creationId xmlns="" xmlns:a16="http://schemas.microsoft.com/office/drawing/2014/main" id="{251D81F8-CE90-4D27-B58B-AA65BF57F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 flipV="1">
            <a:off x="1484931" y="393378"/>
            <a:ext cx="5846938" cy="1356305"/>
          </a:xfrm>
          <a:prstGeom prst="line">
            <a:avLst/>
          </a:prstGeom>
          <a:ln w="127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 descr="Декоративный элемент">
            <a:extLst>
              <a:ext uri="{FF2B5EF4-FFF2-40B4-BE49-F238E27FC236}">
                <a16:creationId xmlns="" xmlns:a16="http://schemas.microsoft.com/office/drawing/2014/main" id="{31468326-C623-45E6-8050-5D8275B92C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644225" y="1063763"/>
            <a:ext cx="2878224" cy="944689"/>
          </a:xfrm>
          <a:prstGeom prst="line">
            <a:avLst/>
          </a:prstGeom>
          <a:ln w="12700" cap="rnd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48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/>
              <a:t>09.06.2024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4371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6E5019D-0D6B-4103-A77E-0FC59BF08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=""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6BF790A-3084-47C2-B1A9-12D3B69D1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FE8EE8BF-1B6E-4414-BE60-E9AC460531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96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6EFE7652-5D3C-4E76-956A-5C108AF2F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000" y="1152000"/>
            <a:ext cx="5436000" cy="49716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="" xmlns:a16="http://schemas.microsoft.com/office/drawing/2014/main" id="{F7241BE8-1C3F-4074-B703-40E3D22E0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000" y="1152000"/>
            <a:ext cx="5436000" cy="49716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 7">
            <a:extLst>
              <a:ext uri="{FF2B5EF4-FFF2-40B4-BE49-F238E27FC236}">
                <a16:creationId xmlns="" xmlns:a16="http://schemas.microsoft.com/office/drawing/2014/main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BD416813-3E60-4653-A135-B4C7565F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EEB273D2-D2A6-496D-9FCE-260B311FE5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74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01575C44-D05C-4272-B7EC-339F8BD8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152000"/>
            <a:ext cx="5436000" cy="324000"/>
          </a:xfrm>
        </p:spPr>
        <p:txBody>
          <a:bodyPr rtlCol="0"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="" xmlns:a16="http://schemas.microsoft.com/office/drawing/2014/main" id="{93C2DB9F-9247-4D82-830C-8822B5AF8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000" y="1656000"/>
            <a:ext cx="5436000" cy="44676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>
            <a:extLst>
              <a:ext uri="{FF2B5EF4-FFF2-40B4-BE49-F238E27FC236}">
                <a16:creationId xmlns="" xmlns:a16="http://schemas.microsoft.com/office/drawing/2014/main" id="{63C0A9D2-98E8-4624-9AB0-A2A7650D5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000" y="1152000"/>
            <a:ext cx="5436000" cy="324000"/>
          </a:xfrm>
        </p:spPr>
        <p:txBody>
          <a:bodyPr rtlCol="0"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>
            <a:extLst>
              <a:ext uri="{FF2B5EF4-FFF2-40B4-BE49-F238E27FC236}">
                <a16:creationId xmlns="" xmlns:a16="http://schemas.microsoft.com/office/drawing/2014/main" id="{BBF8E713-2787-430F-AA6B-FBE07D398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000" y="1656000"/>
            <a:ext cx="5436000" cy="44676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="" xmlns:a16="http://schemas.microsoft.com/office/drawing/2014/main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1E6B153F-0DEE-45E5-AE4C-AE56B12F2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963E8DDB-4E24-4C76-921A-832D7F227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29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B74FA86-929E-41E0-A1F4-EA7E88324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29282ED-535F-4295-BBFB-605B648EF7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58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F3E6899-E083-438F-91B6-DF1F3D4EE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584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988" y="2616451"/>
            <a:ext cx="7285011" cy="3508487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>
            <a:extLst>
              <a:ext uri="{FF2B5EF4-FFF2-40B4-BE49-F238E27FC236}">
                <a16:creationId xmlns=""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960000"/>
            <a:ext cx="34200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Нижний колонтитул 7">
            <a:extLst>
              <a:ext uri="{FF2B5EF4-FFF2-40B4-BE49-F238E27FC236}">
                <a16:creationId xmlns="" xmlns:a16="http://schemas.microsoft.com/office/drawing/2014/main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3600000" cy="3400227"/>
          </a:xfrm>
        </p:spPr>
        <p:txBody>
          <a:bodyPr lIns="180000" tIns="0" bIns="180000"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724B3385-34E2-429B-A1DA-8826DAEAE2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96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60000">
            <a:off x="4139999" y="359999"/>
            <a:ext cx="7692000" cy="576493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59998"/>
            <a:ext cx="3600000" cy="3400228"/>
          </a:xfrm>
        </p:spPr>
        <p:txBody>
          <a:bodyPr lIns="180000" tIns="0" bIns="180000"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 7">
            <a:extLst>
              <a:ext uri="{FF2B5EF4-FFF2-40B4-BE49-F238E27FC236}">
                <a16:creationId xmlns="" xmlns:a16="http://schemas.microsoft.com/office/drawing/2014/main" id="{6902A1F4-BF96-48B0-BB35-FD94F947F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1C6C54E-03AD-4F71-A9A4-2CA9E49A8F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7" name="Текст 3">
            <a:extLst>
              <a:ext uri="{FF2B5EF4-FFF2-40B4-BE49-F238E27FC236}">
                <a16:creationId xmlns="" xmlns:a16="http://schemas.microsoft.com/office/drawing/2014/main" id="{C4287AA5-A49B-4933-8692-85C3718EC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960000"/>
            <a:ext cx="34200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51037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676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120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4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/>
              <a:t>09.06.2024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53406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1244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986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049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211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833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282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1954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604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3 x 2 в форме квадр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D2A0306E-65CC-41FF-99C0-8F6096AB16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124076" y="1685926"/>
            <a:ext cx="8268662" cy="2712406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60000">
            <a:off x="2672464" y="1535317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="" xmlns:a16="http://schemas.microsoft.com/office/drawing/2014/main" id="{65C612AD-FBA1-454E-BFE9-1D962E4384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08000" y="11520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2" name="Рисунок 11" descr="Изображение">
            <a:extLst>
              <a:ext uri="{FF2B5EF4-FFF2-40B4-BE49-F238E27FC236}">
                <a16:creationId xmlns="" xmlns:a16="http://schemas.microsoft.com/office/drawing/2014/main" id="{34D78DEA-9C8F-42C7-8C72-D227AEB8E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60000">
            <a:off x="7557600" y="1260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="" xmlns:a16="http://schemas.microsoft.com/office/drawing/2014/main" id="{26C292D9-5314-4E24-842E-DC03661C19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60000">
            <a:off x="2474400" y="38016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0" name="Рисунок 19" descr="Изображение">
            <a:extLst>
              <a:ext uri="{FF2B5EF4-FFF2-40B4-BE49-F238E27FC236}">
                <a16:creationId xmlns="" xmlns:a16="http://schemas.microsoft.com/office/drawing/2014/main" id="{66813228-72AE-48CE-97F8-BAB1233049B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908000" y="36936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2" name="Рисунок 21" descr="Изображение">
            <a:extLst>
              <a:ext uri="{FF2B5EF4-FFF2-40B4-BE49-F238E27FC236}">
                <a16:creationId xmlns="" xmlns:a16="http://schemas.microsoft.com/office/drawing/2014/main" id="{65670B08-02C8-4197-9D52-F827F04ECE5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-60000">
            <a:off x="7449600" y="36936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BB5448B9-8772-480C-A1E8-470F495CE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grpSp>
        <p:nvGrpSpPr>
          <p:cNvPr id="14" name="Группа 13" descr="Изображение персонажа робота">
            <a:extLst>
              <a:ext uri="{FF2B5EF4-FFF2-40B4-BE49-F238E27FC236}">
                <a16:creationId xmlns="" xmlns:a16="http://schemas.microsoft.com/office/drawing/2014/main" id="{F1206B69-776B-47FC-9D73-C53F9F3F11D8}"/>
              </a:ext>
            </a:extLst>
          </p:cNvPr>
          <p:cNvGrpSpPr/>
          <p:nvPr userDrawn="1"/>
        </p:nvGrpSpPr>
        <p:grpSpPr>
          <a:xfrm flipH="1">
            <a:off x="10144515" y="4347920"/>
            <a:ext cx="1476948" cy="1721680"/>
            <a:chOff x="10286952" y="3766530"/>
            <a:chExt cx="1476948" cy="1721680"/>
          </a:xfrm>
        </p:grpSpPr>
        <p:pic>
          <p:nvPicPr>
            <p:cNvPr id="8" name="Рисунок 7" descr="Изображение грибка&#10;&#10;Описание создано с очень высокой степенью достоверности">
              <a:extLst>
                <a:ext uri="{FF2B5EF4-FFF2-40B4-BE49-F238E27FC236}">
                  <a16:creationId xmlns="" xmlns:a16="http://schemas.microsoft.com/office/drawing/2014/main" id="{F5BE09B7-6379-4578-866E-190F75E85F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15" name="Рисунок 14" descr="Изображение грибка&#10;&#10;Описание создано с очень высокой степенью достоверности">
              <a:extLst>
                <a:ext uri="{FF2B5EF4-FFF2-40B4-BE49-F238E27FC236}">
                  <a16:creationId xmlns="" xmlns:a16="http://schemas.microsoft.com/office/drawing/2014/main" id="{7941C8E0-25CD-41F7-9CA6-9AA83A6052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16" name="Двенадцатиугольник 15">
              <a:extLst>
                <a:ext uri="{FF2B5EF4-FFF2-40B4-BE49-F238E27FC236}">
                  <a16:creationId xmlns="" xmlns:a16="http://schemas.microsoft.com/office/drawing/2014/main" id="{BE77CB7D-0052-4F23-97D0-D3210A1BB473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" name="Прямоугольник 16">
              <a:extLst>
                <a:ext uri="{FF2B5EF4-FFF2-40B4-BE49-F238E27FC236}">
                  <a16:creationId xmlns="" xmlns:a16="http://schemas.microsoft.com/office/drawing/2014/main" id="{BEFB4E1F-2C66-4416-B1A3-725E330CF3CD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 18">
              <a:extLst>
                <a:ext uri="{FF2B5EF4-FFF2-40B4-BE49-F238E27FC236}">
                  <a16:creationId xmlns="" xmlns:a16="http://schemas.microsoft.com/office/drawing/2014/main" id="{E486D9C8-3479-4ED0-8B4E-44F0E5A9082A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1" name="Прямоугольник 20">
              <a:extLst>
                <a:ext uri="{FF2B5EF4-FFF2-40B4-BE49-F238E27FC236}">
                  <a16:creationId xmlns="" xmlns:a16="http://schemas.microsoft.com/office/drawing/2014/main" id="{9CB9D8C1-6317-4E50-B959-EBED05A66EA0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" name="Равнобедренный треугольник 8">
              <a:extLst>
                <a:ext uri="{FF2B5EF4-FFF2-40B4-BE49-F238E27FC236}">
                  <a16:creationId xmlns="" xmlns:a16="http://schemas.microsoft.com/office/drawing/2014/main" id="{97CB8686-3B36-4920-B735-E7403030680E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" name="Пятиугольник 22">
              <a:extLst>
                <a:ext uri="{FF2B5EF4-FFF2-40B4-BE49-F238E27FC236}">
                  <a16:creationId xmlns="" xmlns:a16="http://schemas.microsoft.com/office/drawing/2014/main" id="{77A7348F-13FD-4C76-A14D-EA4F9692B8A0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4" name="Пятиугольник 23">
              <a:extLst>
                <a:ext uri="{FF2B5EF4-FFF2-40B4-BE49-F238E27FC236}">
                  <a16:creationId xmlns="" xmlns:a16="http://schemas.microsoft.com/office/drawing/2014/main" id="{99C699EC-BB82-4B01-B0C4-28A233ED7D2F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pic>
        <p:nvPicPr>
          <p:cNvPr id="28" name="Рисунок 27">
            <a:extLst>
              <a:ext uri="{FF2B5EF4-FFF2-40B4-BE49-F238E27FC236}">
                <a16:creationId xmlns="" xmlns:a16="http://schemas.microsoft.com/office/drawing/2014/main" id="{76152BD3-9DF1-4063-BDCF-DEBF7375DB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80937" flipV="1">
            <a:off x="1591687" y="1298221"/>
            <a:ext cx="451331" cy="413309"/>
          </a:xfrm>
          <a:prstGeom prst="pentagon">
            <a:avLst/>
          </a:prstGeom>
        </p:spPr>
      </p:pic>
      <p:pic>
        <p:nvPicPr>
          <p:cNvPr id="29" name="Рисунок 28">
            <a:extLst>
              <a:ext uri="{FF2B5EF4-FFF2-40B4-BE49-F238E27FC236}">
                <a16:creationId xmlns="" xmlns:a16="http://schemas.microsoft.com/office/drawing/2014/main" id="{4521A208-FF1A-4AA9-8985-C470D9942B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49294" flipV="1">
            <a:off x="1302011" y="1313056"/>
            <a:ext cx="188675" cy="172780"/>
          </a:xfrm>
          <a:prstGeom prst="pentagon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1CC4956A-1DC0-4611-B1FC-BF8B488BAE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74557" flipV="1">
            <a:off x="1552535" y="1044809"/>
            <a:ext cx="67506" cy="61819"/>
          </a:xfrm>
          <a:prstGeom prst="pentagon">
            <a:avLst/>
          </a:prstGeom>
        </p:spPr>
      </p:pic>
      <p:sp>
        <p:nvSpPr>
          <p:cNvPr id="31" name="Номер слайда 30">
            <a:extLst>
              <a:ext uri="{FF2B5EF4-FFF2-40B4-BE49-F238E27FC236}">
                <a16:creationId xmlns="" xmlns:a16="http://schemas.microsoft.com/office/drawing/2014/main" id="{85679F11-C96A-449B-A1C3-4B3671408E0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89" name="Группа 88" descr="Подарки">
            <a:extLst>
              <a:ext uri="{FF2B5EF4-FFF2-40B4-BE49-F238E27FC236}">
                <a16:creationId xmlns="" xmlns:a16="http://schemas.microsoft.com/office/drawing/2014/main" id="{16914907-3B6F-4858-A273-AF7223678719}"/>
              </a:ext>
            </a:extLst>
          </p:cNvPr>
          <p:cNvGrpSpPr/>
          <p:nvPr userDrawn="1"/>
        </p:nvGrpSpPr>
        <p:grpSpPr>
          <a:xfrm rot="21101472">
            <a:off x="252551" y="4813506"/>
            <a:ext cx="1873256" cy="1257284"/>
            <a:chOff x="338584" y="5317634"/>
            <a:chExt cx="1873256" cy="1257284"/>
          </a:xfrm>
        </p:grpSpPr>
        <p:grpSp>
          <p:nvGrpSpPr>
            <p:cNvPr id="90" name="Группа 89" descr="Подарки">
              <a:extLst>
                <a:ext uri="{FF2B5EF4-FFF2-40B4-BE49-F238E27FC236}">
                  <a16:creationId xmlns="" xmlns:a16="http://schemas.microsoft.com/office/drawing/2014/main" id="{E98560CB-9BEB-423A-9CF3-C18268D08F1C}"/>
                </a:ext>
              </a:extLst>
            </p:cNvPr>
            <p:cNvGrpSpPr/>
            <p:nvPr userDrawn="1"/>
          </p:nvGrpSpPr>
          <p:grpSpPr>
            <a:xfrm>
              <a:off x="687290" y="5612349"/>
              <a:ext cx="1208978" cy="858962"/>
              <a:chOff x="504257" y="4724401"/>
              <a:chExt cx="1781049" cy="1265410"/>
            </a:xfrm>
          </p:grpSpPr>
          <p:pic>
            <p:nvPicPr>
              <p:cNvPr id="100" name="Рисунок 99">
                <a:extLst>
                  <a:ext uri="{FF2B5EF4-FFF2-40B4-BE49-F238E27FC236}">
                    <a16:creationId xmlns="" xmlns:a16="http://schemas.microsoft.com/office/drawing/2014/main" id="{70789F79-C8FA-42D5-88FD-0BA13CE0DB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257" y="4793661"/>
                <a:ext cx="1781049" cy="1186624"/>
              </a:xfrm>
              <a:prstGeom prst="rect">
                <a:avLst/>
              </a:prstGeom>
            </p:spPr>
          </p:pic>
          <p:sp>
            <p:nvSpPr>
              <p:cNvPr id="101" name="Прямоугольник 6">
                <a:extLst>
                  <a:ext uri="{FF2B5EF4-FFF2-40B4-BE49-F238E27FC236}">
                    <a16:creationId xmlns="" xmlns:a16="http://schemas.microsoft.com/office/drawing/2014/main" id="{33464261-C291-4B12-BD61-46D0772FCEBF}"/>
                  </a:ext>
                </a:extLst>
              </p:cNvPr>
              <p:cNvSpPr/>
              <p:nvPr userDrawn="1"/>
            </p:nvSpPr>
            <p:spPr>
              <a:xfrm>
                <a:off x="1241843" y="4724401"/>
                <a:ext cx="289205" cy="1265410"/>
              </a:xfrm>
              <a:custGeom>
                <a:avLst/>
                <a:gdLst>
                  <a:gd name="connsiteX0" fmla="*/ 0 w 305874"/>
                  <a:gd name="connsiteY0" fmla="*/ 0 h 1255885"/>
                  <a:gd name="connsiteX1" fmla="*/ 305874 w 305874"/>
                  <a:gd name="connsiteY1" fmla="*/ 0 h 1255885"/>
                  <a:gd name="connsiteX2" fmla="*/ 305874 w 305874"/>
                  <a:gd name="connsiteY2" fmla="*/ 1255885 h 1255885"/>
                  <a:gd name="connsiteX3" fmla="*/ 0 w 305874"/>
                  <a:gd name="connsiteY3" fmla="*/ 1255885 h 1255885"/>
                  <a:gd name="connsiteX4" fmla="*/ 0 w 305874"/>
                  <a:gd name="connsiteY4" fmla="*/ 0 h 1255885"/>
                  <a:gd name="connsiteX0" fmla="*/ 0 w 305874"/>
                  <a:gd name="connsiteY0" fmla="*/ 0 h 1255885"/>
                  <a:gd name="connsiteX1" fmla="*/ 284442 w 305874"/>
                  <a:gd name="connsiteY1" fmla="*/ 0 h 1255885"/>
                  <a:gd name="connsiteX2" fmla="*/ 305874 w 305874"/>
                  <a:gd name="connsiteY2" fmla="*/ 1255885 h 1255885"/>
                  <a:gd name="connsiteX3" fmla="*/ 0 w 305874"/>
                  <a:gd name="connsiteY3" fmla="*/ 1255885 h 1255885"/>
                  <a:gd name="connsiteX4" fmla="*/ 0 w 305874"/>
                  <a:gd name="connsiteY4" fmla="*/ 0 h 1255885"/>
                  <a:gd name="connsiteX0" fmla="*/ 0 w 305874"/>
                  <a:gd name="connsiteY0" fmla="*/ 0 h 1265410"/>
                  <a:gd name="connsiteX1" fmla="*/ 284442 w 305874"/>
                  <a:gd name="connsiteY1" fmla="*/ 0 h 1265410"/>
                  <a:gd name="connsiteX2" fmla="*/ 305874 w 305874"/>
                  <a:gd name="connsiteY2" fmla="*/ 1255885 h 1265410"/>
                  <a:gd name="connsiteX3" fmla="*/ 7144 w 305874"/>
                  <a:gd name="connsiteY3" fmla="*/ 1265410 h 1265410"/>
                  <a:gd name="connsiteX4" fmla="*/ 0 w 305874"/>
                  <a:gd name="connsiteY4" fmla="*/ 0 h 1265410"/>
                  <a:gd name="connsiteX0" fmla="*/ 0 w 289205"/>
                  <a:gd name="connsiteY0" fmla="*/ 0 h 1265410"/>
                  <a:gd name="connsiteX1" fmla="*/ 284442 w 289205"/>
                  <a:gd name="connsiteY1" fmla="*/ 0 h 1265410"/>
                  <a:gd name="connsiteX2" fmla="*/ 289205 w 289205"/>
                  <a:gd name="connsiteY2" fmla="*/ 1260647 h 1265410"/>
                  <a:gd name="connsiteX3" fmla="*/ 7144 w 289205"/>
                  <a:gd name="connsiteY3" fmla="*/ 1265410 h 1265410"/>
                  <a:gd name="connsiteX4" fmla="*/ 0 w 289205"/>
                  <a:gd name="connsiteY4" fmla="*/ 0 h 126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205" h="1265410">
                    <a:moveTo>
                      <a:pt x="0" y="0"/>
                    </a:moveTo>
                    <a:lnTo>
                      <a:pt x="284442" y="0"/>
                    </a:lnTo>
                    <a:cubicBezTo>
                      <a:pt x="286030" y="420216"/>
                      <a:pt x="287617" y="840431"/>
                      <a:pt x="289205" y="1260647"/>
                    </a:cubicBezTo>
                    <a:lnTo>
                      <a:pt x="7144" y="1265410"/>
                    </a:lnTo>
                    <a:cubicBezTo>
                      <a:pt x="4763" y="843607"/>
                      <a:pt x="2381" y="421803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Прямоугольник 101">
                <a:extLst>
                  <a:ext uri="{FF2B5EF4-FFF2-40B4-BE49-F238E27FC236}">
                    <a16:creationId xmlns="" xmlns:a16="http://schemas.microsoft.com/office/drawing/2014/main" id="{DEBD35DC-2DB8-49F7-AFD0-B3A0A9A9C65D}"/>
                  </a:ext>
                </a:extLst>
              </p:cNvPr>
              <p:cNvSpPr/>
              <p:nvPr userDrawn="1"/>
            </p:nvSpPr>
            <p:spPr>
              <a:xfrm rot="16200000">
                <a:off x="1006882" y="4574397"/>
                <a:ext cx="46779" cy="3926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Прямоугольник 102">
                <a:extLst>
                  <a:ext uri="{FF2B5EF4-FFF2-40B4-BE49-F238E27FC236}">
                    <a16:creationId xmlns="" xmlns:a16="http://schemas.microsoft.com/office/drawing/2014/main" id="{648548E1-86B3-4944-8D80-6A15594A9EFC}"/>
                  </a:ext>
                </a:extLst>
              </p:cNvPr>
              <p:cNvSpPr/>
              <p:nvPr userDrawn="1"/>
            </p:nvSpPr>
            <p:spPr>
              <a:xfrm rot="16200000">
                <a:off x="1702736" y="4562725"/>
                <a:ext cx="46779" cy="3926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1" name="Трапеция 90" descr="Подарки">
              <a:extLst>
                <a:ext uri="{FF2B5EF4-FFF2-40B4-BE49-F238E27FC236}">
                  <a16:creationId xmlns="" xmlns:a16="http://schemas.microsoft.com/office/drawing/2014/main" id="{46DE981C-D6B4-4016-AE62-43743FC67671}"/>
                </a:ext>
              </a:extLst>
            </p:cNvPr>
            <p:cNvSpPr/>
            <p:nvPr userDrawn="1"/>
          </p:nvSpPr>
          <p:spPr>
            <a:xfrm>
              <a:off x="338584" y="5925412"/>
              <a:ext cx="552365" cy="552365"/>
            </a:xfrm>
            <a:prstGeom prst="trapezoid">
              <a:avLst>
                <a:gd name="adj" fmla="val 20258"/>
              </a:avLst>
            </a:prstGeom>
            <a:solidFill>
              <a:schemeClr val="accent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2" name="Прямоугольник: Скругленные углы 91" descr="Подарки">
              <a:extLst>
                <a:ext uri="{FF2B5EF4-FFF2-40B4-BE49-F238E27FC236}">
                  <a16:creationId xmlns="" xmlns:a16="http://schemas.microsoft.com/office/drawing/2014/main" id="{8690E03E-39B9-4E3F-8497-FCC3F6BC6951}"/>
                </a:ext>
              </a:extLst>
            </p:cNvPr>
            <p:cNvSpPr/>
            <p:nvPr userDrawn="1"/>
          </p:nvSpPr>
          <p:spPr>
            <a:xfrm>
              <a:off x="1440992" y="6356409"/>
              <a:ext cx="770848" cy="21850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3" name="Прямоугольник 6" descr="Подарки">
              <a:extLst>
                <a:ext uri="{FF2B5EF4-FFF2-40B4-BE49-F238E27FC236}">
                  <a16:creationId xmlns="" xmlns:a16="http://schemas.microsoft.com/office/drawing/2014/main" id="{40708047-5A05-4CE0-BDE7-053254F228E0}"/>
                </a:ext>
              </a:extLst>
            </p:cNvPr>
            <p:cNvSpPr/>
            <p:nvPr userDrawn="1"/>
          </p:nvSpPr>
          <p:spPr>
            <a:xfrm>
              <a:off x="576752" y="5909914"/>
              <a:ext cx="75687" cy="583715"/>
            </a:xfrm>
            <a:custGeom>
              <a:avLst/>
              <a:gdLst>
                <a:gd name="connsiteX0" fmla="*/ 0 w 305874"/>
                <a:gd name="connsiteY0" fmla="*/ 0 h 1255885"/>
                <a:gd name="connsiteX1" fmla="*/ 305874 w 305874"/>
                <a:gd name="connsiteY1" fmla="*/ 0 h 1255885"/>
                <a:gd name="connsiteX2" fmla="*/ 305874 w 305874"/>
                <a:gd name="connsiteY2" fmla="*/ 1255885 h 1255885"/>
                <a:gd name="connsiteX3" fmla="*/ 0 w 305874"/>
                <a:gd name="connsiteY3" fmla="*/ 1255885 h 1255885"/>
                <a:gd name="connsiteX4" fmla="*/ 0 w 305874"/>
                <a:gd name="connsiteY4" fmla="*/ 0 h 1255885"/>
                <a:gd name="connsiteX0" fmla="*/ 0 w 305874"/>
                <a:gd name="connsiteY0" fmla="*/ 0 h 1255885"/>
                <a:gd name="connsiteX1" fmla="*/ 284442 w 305874"/>
                <a:gd name="connsiteY1" fmla="*/ 0 h 1255885"/>
                <a:gd name="connsiteX2" fmla="*/ 305874 w 305874"/>
                <a:gd name="connsiteY2" fmla="*/ 1255885 h 1255885"/>
                <a:gd name="connsiteX3" fmla="*/ 0 w 305874"/>
                <a:gd name="connsiteY3" fmla="*/ 1255885 h 1255885"/>
                <a:gd name="connsiteX4" fmla="*/ 0 w 305874"/>
                <a:gd name="connsiteY4" fmla="*/ 0 h 1255885"/>
                <a:gd name="connsiteX0" fmla="*/ 0 w 305874"/>
                <a:gd name="connsiteY0" fmla="*/ 0 h 1265410"/>
                <a:gd name="connsiteX1" fmla="*/ 284442 w 305874"/>
                <a:gd name="connsiteY1" fmla="*/ 0 h 1265410"/>
                <a:gd name="connsiteX2" fmla="*/ 305874 w 305874"/>
                <a:gd name="connsiteY2" fmla="*/ 1255885 h 1265410"/>
                <a:gd name="connsiteX3" fmla="*/ 7144 w 305874"/>
                <a:gd name="connsiteY3" fmla="*/ 1265410 h 1265410"/>
                <a:gd name="connsiteX4" fmla="*/ 0 w 305874"/>
                <a:gd name="connsiteY4" fmla="*/ 0 h 1265410"/>
                <a:gd name="connsiteX0" fmla="*/ 0 w 289205"/>
                <a:gd name="connsiteY0" fmla="*/ 0 h 1265410"/>
                <a:gd name="connsiteX1" fmla="*/ 284442 w 289205"/>
                <a:gd name="connsiteY1" fmla="*/ 0 h 1265410"/>
                <a:gd name="connsiteX2" fmla="*/ 289205 w 289205"/>
                <a:gd name="connsiteY2" fmla="*/ 1260647 h 1265410"/>
                <a:gd name="connsiteX3" fmla="*/ 7144 w 289205"/>
                <a:gd name="connsiteY3" fmla="*/ 1265410 h 1265410"/>
                <a:gd name="connsiteX4" fmla="*/ 0 w 289205"/>
                <a:gd name="connsiteY4" fmla="*/ 0 h 126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205" h="1265410">
                  <a:moveTo>
                    <a:pt x="0" y="0"/>
                  </a:moveTo>
                  <a:lnTo>
                    <a:pt x="284442" y="0"/>
                  </a:lnTo>
                  <a:cubicBezTo>
                    <a:pt x="286030" y="420216"/>
                    <a:pt x="287617" y="840431"/>
                    <a:pt x="289205" y="1260647"/>
                  </a:cubicBezTo>
                  <a:lnTo>
                    <a:pt x="7144" y="1265410"/>
                  </a:lnTo>
                  <a:cubicBezTo>
                    <a:pt x="4763" y="843607"/>
                    <a:pt x="2381" y="421803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94" name="Группа 93" descr="Подарки">
              <a:extLst>
                <a:ext uri="{FF2B5EF4-FFF2-40B4-BE49-F238E27FC236}">
                  <a16:creationId xmlns="" xmlns:a16="http://schemas.microsoft.com/office/drawing/2014/main" id="{7B6DF7B4-07AB-4473-902A-07FD8B1EA62C}"/>
                </a:ext>
              </a:extLst>
            </p:cNvPr>
            <p:cNvGrpSpPr/>
            <p:nvPr userDrawn="1"/>
          </p:nvGrpSpPr>
          <p:grpSpPr>
            <a:xfrm>
              <a:off x="1030045" y="5317634"/>
              <a:ext cx="586188" cy="691530"/>
              <a:chOff x="10292861" y="1839014"/>
              <a:chExt cx="597853" cy="705290"/>
            </a:xfrm>
          </p:grpSpPr>
          <p:sp>
            <p:nvSpPr>
              <p:cNvPr id="95" name="Прямоугольник 94">
                <a:extLst>
                  <a:ext uri="{FF2B5EF4-FFF2-40B4-BE49-F238E27FC236}">
                    <a16:creationId xmlns="" xmlns:a16="http://schemas.microsoft.com/office/drawing/2014/main" id="{8568D855-DD07-448D-B31D-000CCDF63A7B}"/>
                  </a:ext>
                </a:extLst>
              </p:cNvPr>
              <p:cNvSpPr/>
              <p:nvPr userDrawn="1"/>
            </p:nvSpPr>
            <p:spPr>
              <a:xfrm>
                <a:off x="10434410" y="1986954"/>
                <a:ext cx="257112" cy="25711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Равнобедренный треугольник 95">
                <a:extLst>
                  <a:ext uri="{FF2B5EF4-FFF2-40B4-BE49-F238E27FC236}">
                    <a16:creationId xmlns="" xmlns:a16="http://schemas.microsoft.com/office/drawing/2014/main" id="{20E90B19-37E0-4F01-9AD8-7C5D1753C668}"/>
                  </a:ext>
                </a:extLst>
              </p:cNvPr>
              <p:cNvSpPr/>
              <p:nvPr userDrawn="1"/>
            </p:nvSpPr>
            <p:spPr>
              <a:xfrm rot="16200000">
                <a:off x="10557857" y="1913816"/>
                <a:ext cx="407659" cy="258055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Равнобедренный треугольник 96">
                <a:extLst>
                  <a:ext uri="{FF2B5EF4-FFF2-40B4-BE49-F238E27FC236}">
                    <a16:creationId xmlns="" xmlns:a16="http://schemas.microsoft.com/office/drawing/2014/main" id="{EEFEBCEC-FDC7-455C-883A-1FD01744765A}"/>
                  </a:ext>
                </a:extLst>
              </p:cNvPr>
              <p:cNvSpPr/>
              <p:nvPr userDrawn="1"/>
            </p:nvSpPr>
            <p:spPr>
              <a:xfrm rot="5948353" flipH="1">
                <a:off x="10218059" y="1958144"/>
                <a:ext cx="407659" cy="258055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Полилиния: Фигура 97">
                <a:extLst>
                  <a:ext uri="{FF2B5EF4-FFF2-40B4-BE49-F238E27FC236}">
                    <a16:creationId xmlns="" xmlns:a16="http://schemas.microsoft.com/office/drawing/2014/main" id="{12F59C6C-0026-4BD0-BF9F-68750CDBB666}"/>
                  </a:ext>
                </a:extLst>
              </p:cNvPr>
              <p:cNvSpPr/>
              <p:nvPr userDrawn="1"/>
            </p:nvSpPr>
            <p:spPr>
              <a:xfrm rot="19800000">
                <a:off x="10601530" y="2134611"/>
                <a:ext cx="167022" cy="409693"/>
              </a:xfrm>
              <a:custGeom>
                <a:avLst/>
                <a:gdLst>
                  <a:gd name="connsiteX0" fmla="*/ 0 w 258382"/>
                  <a:gd name="connsiteY0" fmla="*/ 0 h 633791"/>
                  <a:gd name="connsiteX1" fmla="*/ 258382 w 258382"/>
                  <a:gd name="connsiteY1" fmla="*/ 0 h 633791"/>
                  <a:gd name="connsiteX2" fmla="*/ 258382 w 258382"/>
                  <a:gd name="connsiteY2" fmla="*/ 633789 h 633791"/>
                  <a:gd name="connsiteX3" fmla="*/ 129192 w 258382"/>
                  <a:gd name="connsiteY3" fmla="*/ 470230 h 633791"/>
                  <a:gd name="connsiteX4" fmla="*/ 0 w 258382"/>
                  <a:gd name="connsiteY4" fmla="*/ 633791 h 63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382" h="633791">
                    <a:moveTo>
                      <a:pt x="0" y="0"/>
                    </a:moveTo>
                    <a:lnTo>
                      <a:pt x="258382" y="0"/>
                    </a:lnTo>
                    <a:lnTo>
                      <a:pt x="258382" y="633789"/>
                    </a:lnTo>
                    <a:lnTo>
                      <a:pt x="129192" y="470230"/>
                    </a:lnTo>
                    <a:lnTo>
                      <a:pt x="0" y="63379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Полилиния: фигура 98">
                <a:extLst>
                  <a:ext uri="{FF2B5EF4-FFF2-40B4-BE49-F238E27FC236}">
                    <a16:creationId xmlns="" xmlns:a16="http://schemas.microsoft.com/office/drawing/2014/main" id="{DF1AC07A-2A35-478A-8090-AE04B4FAF54B}"/>
                  </a:ext>
                </a:extLst>
              </p:cNvPr>
              <p:cNvSpPr/>
              <p:nvPr userDrawn="1"/>
            </p:nvSpPr>
            <p:spPr>
              <a:xfrm rot="1800000">
                <a:off x="10356788" y="2114672"/>
                <a:ext cx="167022" cy="409693"/>
              </a:xfrm>
              <a:custGeom>
                <a:avLst/>
                <a:gdLst>
                  <a:gd name="connsiteX0" fmla="*/ 0 w 258382"/>
                  <a:gd name="connsiteY0" fmla="*/ 0 h 633791"/>
                  <a:gd name="connsiteX1" fmla="*/ 258382 w 258382"/>
                  <a:gd name="connsiteY1" fmla="*/ 0 h 633791"/>
                  <a:gd name="connsiteX2" fmla="*/ 258382 w 258382"/>
                  <a:gd name="connsiteY2" fmla="*/ 633789 h 633791"/>
                  <a:gd name="connsiteX3" fmla="*/ 129192 w 258382"/>
                  <a:gd name="connsiteY3" fmla="*/ 470230 h 633791"/>
                  <a:gd name="connsiteX4" fmla="*/ 0 w 258382"/>
                  <a:gd name="connsiteY4" fmla="*/ 633791 h 63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382" h="633791">
                    <a:moveTo>
                      <a:pt x="0" y="0"/>
                    </a:moveTo>
                    <a:lnTo>
                      <a:pt x="258382" y="0"/>
                    </a:lnTo>
                    <a:lnTo>
                      <a:pt x="258382" y="633789"/>
                    </a:lnTo>
                    <a:lnTo>
                      <a:pt x="129192" y="470230"/>
                    </a:lnTo>
                    <a:lnTo>
                      <a:pt x="0" y="63379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70997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5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 16">
            <a:extLst>
              <a:ext uri="{FF2B5EF4-FFF2-40B4-BE49-F238E27FC236}">
                <a16:creationId xmlns="" xmlns:a16="http://schemas.microsoft.com/office/drawing/2014/main" id="{F2DEE285-5A31-494D-820C-001D62788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167159" y="1801695"/>
            <a:ext cx="3484192" cy="4084755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60000">
            <a:off x="577042" y="2349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120000">
            <a:off x="2904417" y="24471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="" xmlns:a16="http://schemas.microsoft.com/office/drawing/2014/main" id="{65C612AD-FBA1-454E-BFE9-1D962E4384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14182" y="2314244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2" name="Рисунок 11" descr="Изображение">
            <a:extLst>
              <a:ext uri="{FF2B5EF4-FFF2-40B4-BE49-F238E27FC236}">
                <a16:creationId xmlns="" xmlns:a16="http://schemas.microsoft.com/office/drawing/2014/main" id="{34D78DEA-9C8F-42C7-8C72-D227AEB8E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27313" y="2465706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4" name="Рисунок 13" descr="Изображение">
            <a:extLst>
              <a:ext uri="{FF2B5EF4-FFF2-40B4-BE49-F238E27FC236}">
                <a16:creationId xmlns="" xmlns:a16="http://schemas.microsoft.com/office/drawing/2014/main" id="{6FB93B82-71DE-4CFA-A627-AE26431DEB1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60000">
            <a:off x="9753793" y="24471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C96D6E0A-8CF8-45F7-B6F6-E42D3A596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pic>
        <p:nvPicPr>
          <p:cNvPr id="23" name="Рисунок 22">
            <a:extLst>
              <a:ext uri="{FF2B5EF4-FFF2-40B4-BE49-F238E27FC236}">
                <a16:creationId xmlns="" xmlns:a16="http://schemas.microsoft.com/office/drawing/2014/main" id="{73BA9D76-26DC-44FD-BAD1-B4305A7DEB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780937" flipV="1">
            <a:off x="6057230" y="5500574"/>
            <a:ext cx="413309" cy="413309"/>
          </a:xfrm>
          <a:prstGeom prst="ellipse">
            <a:avLst/>
          </a:prstGeom>
        </p:spPr>
      </p:pic>
      <p:pic>
        <p:nvPicPr>
          <p:cNvPr id="24" name="Рисунок 23">
            <a:extLst>
              <a:ext uri="{FF2B5EF4-FFF2-40B4-BE49-F238E27FC236}">
                <a16:creationId xmlns="" xmlns:a16="http://schemas.microsoft.com/office/drawing/2014/main" id="{2969304D-AE63-4398-B6E7-F5B9FF9DD3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780937" flipV="1">
            <a:off x="3766880" y="1081931"/>
            <a:ext cx="161590" cy="161590"/>
          </a:xfrm>
          <a:prstGeom prst="ellipse">
            <a:avLst/>
          </a:prstGeom>
        </p:spPr>
      </p:pic>
      <p:sp>
        <p:nvSpPr>
          <p:cNvPr id="25" name="Полилиния: Фигура 24">
            <a:extLst>
              <a:ext uri="{FF2B5EF4-FFF2-40B4-BE49-F238E27FC236}">
                <a16:creationId xmlns="" xmlns:a16="http://schemas.microsoft.com/office/drawing/2014/main" id="{0B042B56-2756-43D9-8600-B52D1603EF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2749558" flipV="1">
            <a:off x="6071009" y="1149408"/>
            <a:ext cx="584585" cy="412843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3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="" xmlns:a16="http://schemas.microsoft.com/office/drawing/2014/main" id="{54A1EDBA-0357-4C58-97E3-7CCBC7233F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1264393" flipV="1">
            <a:off x="1510440" y="1897316"/>
            <a:ext cx="293204" cy="207065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60F853CD-C30D-4805-ADE6-73DEA4E2E5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9188233" flipV="1">
            <a:off x="10421042" y="4745826"/>
            <a:ext cx="101882" cy="93343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23782EA1-D380-4A20-B3DC-CD3972EABB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6894992" flipV="1">
            <a:off x="7790464" y="5294043"/>
            <a:ext cx="319136" cy="225379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07B2E509-E512-4377-B57F-5645243536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282" y="1645506"/>
            <a:ext cx="191506" cy="191275"/>
          </a:xfrm>
          <a:prstGeom prst="trapezoid">
            <a:avLst>
              <a:gd name="adj" fmla="val 0"/>
            </a:avLst>
          </a:prstGeom>
        </p:spPr>
      </p:pic>
      <p:sp>
        <p:nvSpPr>
          <p:cNvPr id="32" name="Параллелограмм 31">
            <a:extLst>
              <a:ext uri="{FF2B5EF4-FFF2-40B4-BE49-F238E27FC236}">
                <a16:creationId xmlns="" xmlns:a16="http://schemas.microsoft.com/office/drawing/2014/main" id="{F7CA6931-1C6A-4A69-BF2E-6F94B0BE98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0624010">
            <a:off x="3964023" y="6023510"/>
            <a:ext cx="196179" cy="138545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Номер слайда 32">
            <a:extLst>
              <a:ext uri="{FF2B5EF4-FFF2-40B4-BE49-F238E27FC236}">
                <a16:creationId xmlns="" xmlns:a16="http://schemas.microsoft.com/office/drawing/2014/main" id="{8971FABF-7C95-4A83-B924-B558840F884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067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/>
              <a:t>09.06.2024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4421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9 X фотограф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1152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2786482" y="12501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="" xmlns:a16="http://schemas.microsoft.com/office/drawing/2014/main" id="{65C612AD-FBA1-454E-BFE9-1D962E4384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16000" y="1152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2" name="Рисунок 11" descr="Изображение">
            <a:extLst>
              <a:ext uri="{FF2B5EF4-FFF2-40B4-BE49-F238E27FC236}">
                <a16:creationId xmlns="" xmlns:a16="http://schemas.microsoft.com/office/drawing/2014/main" id="{34D78DEA-9C8F-42C7-8C72-D227AEB8E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-60000">
            <a:off x="7443082" y="12501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4" name="Рисунок 13" descr="Изображение">
            <a:extLst>
              <a:ext uri="{FF2B5EF4-FFF2-40B4-BE49-F238E27FC236}">
                <a16:creationId xmlns="" xmlns:a16="http://schemas.microsoft.com/office/drawing/2014/main" id="{6FB93B82-71DE-4CFA-A627-AE26431DEB1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73200" y="1152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="" xmlns:a16="http://schemas.microsoft.com/office/drawing/2014/main" id="{26C292D9-5314-4E24-842E-DC03661C19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88300" y="34791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0" name="Рисунок 19" descr="Изображение">
            <a:extLst>
              <a:ext uri="{FF2B5EF4-FFF2-40B4-BE49-F238E27FC236}">
                <a16:creationId xmlns="" xmlns:a16="http://schemas.microsoft.com/office/drawing/2014/main" id="{66813228-72AE-48CE-97F8-BAB1233049B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-60000">
            <a:off x="5114782" y="35772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2" name="Рисунок 21" descr="Изображение">
            <a:extLst>
              <a:ext uri="{FF2B5EF4-FFF2-40B4-BE49-F238E27FC236}">
                <a16:creationId xmlns="" xmlns:a16="http://schemas.microsoft.com/office/drawing/2014/main" id="{65670B08-02C8-4197-9D52-F827F04ECE5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60000">
            <a:off x="7443082" y="35772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4" name="Рисунок 23" descr="Изображение">
            <a:extLst>
              <a:ext uri="{FF2B5EF4-FFF2-40B4-BE49-F238E27FC236}">
                <a16:creationId xmlns="" xmlns:a16="http://schemas.microsoft.com/office/drawing/2014/main" id="{EB889A8D-A80D-48F3-A6A3-B93FEE41B77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73200" y="34791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grpSp>
        <p:nvGrpSpPr>
          <p:cNvPr id="2" name="Группа 1">
            <a:extLst>
              <a:ext uri="{FF2B5EF4-FFF2-40B4-BE49-F238E27FC236}">
                <a16:creationId xmlns="" xmlns:a16="http://schemas.microsoft.com/office/drawing/2014/main" id="{CC2DBA26-4F71-4DD1-A6D2-14879BEA7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963643" y="3740275"/>
            <a:ext cx="1484107" cy="2118960"/>
            <a:chOff x="963643" y="3740275"/>
            <a:chExt cx="1484107" cy="2118960"/>
          </a:xfrm>
        </p:grpSpPr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F4FEB2FF-3ABB-4F66-A7F1-6E82455D70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23699">
              <a:off x="963643" y="4786980"/>
              <a:ext cx="1073550" cy="1072255"/>
            </a:xfrm>
            <a:prstGeom prst="trapezoid">
              <a:avLst>
                <a:gd name="adj" fmla="val 0"/>
              </a:avLst>
            </a:prstGeom>
          </p:spPr>
        </p:pic>
        <p:sp>
          <p:nvSpPr>
            <p:cNvPr id="19" name="Полилиния: Фигура 18">
              <a:extLst>
                <a:ext uri="{FF2B5EF4-FFF2-40B4-BE49-F238E27FC236}">
                  <a16:creationId xmlns="" xmlns:a16="http://schemas.microsoft.com/office/drawing/2014/main" id="{C303432C-AB93-4EAF-ADB4-983913CD55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18748459">
              <a:off x="1730570" y="4405428"/>
              <a:ext cx="575078" cy="406130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1" name="Параллелограмм 20">
              <a:extLst>
                <a:ext uri="{FF2B5EF4-FFF2-40B4-BE49-F238E27FC236}">
                  <a16:creationId xmlns="" xmlns:a16="http://schemas.microsoft.com/office/drawing/2014/main" id="{52620166-2591-4848-8A3E-60EC7753BA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20624010">
              <a:off x="2251571" y="4912009"/>
              <a:ext cx="196179" cy="138545"/>
            </a:xfrm>
            <a:prstGeom prst="parallelogram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" name="Двенадцатиугольник 22">
              <a:extLst>
                <a:ext uri="{FF2B5EF4-FFF2-40B4-BE49-F238E27FC236}">
                  <a16:creationId xmlns="" xmlns:a16="http://schemas.microsoft.com/office/drawing/2014/main" id="{62CB2ADE-6107-4E20-9BEC-7456B2372A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2639034">
              <a:off x="1296129" y="5079584"/>
              <a:ext cx="474892" cy="474891"/>
            </a:xfrm>
            <a:prstGeom prst="dodec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Полилиния: Фигура 25">
              <a:extLst>
                <a:ext uri="{FF2B5EF4-FFF2-40B4-BE49-F238E27FC236}">
                  <a16:creationId xmlns="" xmlns:a16="http://schemas.microsoft.com/office/drawing/2014/main" id="{3FAFAF1B-2B47-4990-B3F7-D5D98E4D9F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16973275">
              <a:off x="1764328" y="3802047"/>
              <a:ext cx="420528" cy="296984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Заголовок 8">
            <a:extLst>
              <a:ext uri="{FF2B5EF4-FFF2-40B4-BE49-F238E27FC236}">
                <a16:creationId xmlns="" xmlns:a16="http://schemas.microsoft.com/office/drawing/2014/main" id="{C4C72FEB-D8D2-45A7-BBDF-E15B727F6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4D6D4F75-DF19-45A3-B097-DC332AF49D2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367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3 x раз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 descr="След радуги">
            <a:extLst>
              <a:ext uri="{FF2B5EF4-FFF2-40B4-BE49-F238E27FC236}">
                <a16:creationId xmlns="" xmlns:a16="http://schemas.microsoft.com/office/drawing/2014/main" id="{5690197A-2B26-4355-AB10-2F53EAF97D9F}"/>
              </a:ext>
            </a:extLst>
          </p:cNvPr>
          <p:cNvSpPr/>
          <p:nvPr userDrawn="1"/>
        </p:nvSpPr>
        <p:spPr>
          <a:xfrm rot="7115257">
            <a:off x="11526812" y="3605276"/>
            <a:ext cx="45719" cy="1548000"/>
          </a:xfrm>
          <a:prstGeom prst="rect">
            <a:avLst/>
          </a:prstGeom>
          <a:gradFill>
            <a:gsLst>
              <a:gs pos="2000">
                <a:schemeClr val="accent5">
                  <a:lumMod val="60000"/>
                  <a:lumOff val="40000"/>
                </a:schemeClr>
              </a:gs>
              <a:gs pos="33000">
                <a:schemeClr val="accent4"/>
              </a:gs>
              <a:gs pos="66000">
                <a:schemeClr val="accent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 descr="След радуги">
            <a:extLst>
              <a:ext uri="{FF2B5EF4-FFF2-40B4-BE49-F238E27FC236}">
                <a16:creationId xmlns="" xmlns:a16="http://schemas.microsoft.com/office/drawing/2014/main" id="{20D20366-171F-46ED-A408-1E14A395AFD5}"/>
              </a:ext>
            </a:extLst>
          </p:cNvPr>
          <p:cNvSpPr/>
          <p:nvPr userDrawn="1"/>
        </p:nvSpPr>
        <p:spPr>
          <a:xfrm rot="7115257">
            <a:off x="11436246" y="4576733"/>
            <a:ext cx="100222" cy="1681263"/>
          </a:xfrm>
          <a:prstGeom prst="rect">
            <a:avLst/>
          </a:prstGeom>
          <a:gradFill>
            <a:gsLst>
              <a:gs pos="2000">
                <a:schemeClr val="accent5">
                  <a:lumMod val="60000"/>
                  <a:lumOff val="40000"/>
                </a:schemeClr>
              </a:gs>
              <a:gs pos="33000">
                <a:schemeClr val="accent4"/>
              </a:gs>
              <a:gs pos="66000">
                <a:schemeClr val="accent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7" name="Прямоугольник 56" descr="След радуги">
            <a:extLst>
              <a:ext uri="{FF2B5EF4-FFF2-40B4-BE49-F238E27FC236}">
                <a16:creationId xmlns="" xmlns:a16="http://schemas.microsoft.com/office/drawing/2014/main" id="{59A8C496-AD80-4EE4-BEED-A0E1C8E1ED7A}"/>
              </a:ext>
            </a:extLst>
          </p:cNvPr>
          <p:cNvSpPr/>
          <p:nvPr userDrawn="1"/>
        </p:nvSpPr>
        <p:spPr>
          <a:xfrm rot="7115257">
            <a:off x="11599493" y="5552314"/>
            <a:ext cx="45719" cy="1332000"/>
          </a:xfrm>
          <a:prstGeom prst="rect">
            <a:avLst/>
          </a:prstGeom>
          <a:gradFill>
            <a:gsLst>
              <a:gs pos="2000">
                <a:schemeClr val="accent5">
                  <a:lumMod val="60000"/>
                  <a:lumOff val="40000"/>
                </a:schemeClr>
              </a:gs>
              <a:gs pos="33000">
                <a:schemeClr val="accent4"/>
              </a:gs>
              <a:gs pos="66000">
                <a:schemeClr val="accent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360000" y="1152000"/>
            <a:ext cx="5652000" cy="49176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181200" y="1152000"/>
            <a:ext cx="5652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="" xmlns:a16="http://schemas.microsoft.com/office/drawing/2014/main" id="{26C292D9-5314-4E24-842E-DC03661C19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24742" y="3664572"/>
            <a:ext cx="2808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5E06FDBB-6477-45D5-ABCF-92959D3A3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6BB36E14-3BE1-45CB-81AF-C420A537F7F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7" name="Группа 6" descr="Изображение космического корабля">
            <a:extLst>
              <a:ext uri="{FF2B5EF4-FFF2-40B4-BE49-F238E27FC236}">
                <a16:creationId xmlns="" xmlns:a16="http://schemas.microsoft.com/office/drawing/2014/main" id="{B34A7820-26CA-4D04-98F6-B89DCB54066E}"/>
              </a:ext>
            </a:extLst>
          </p:cNvPr>
          <p:cNvGrpSpPr/>
          <p:nvPr userDrawn="1"/>
        </p:nvGrpSpPr>
        <p:grpSpPr>
          <a:xfrm>
            <a:off x="9499155" y="4242080"/>
            <a:ext cx="1819966" cy="1799275"/>
            <a:chOff x="9499155" y="4242080"/>
            <a:chExt cx="1819966" cy="1799275"/>
          </a:xfrm>
        </p:grpSpPr>
        <p:sp>
          <p:nvSpPr>
            <p:cNvPr id="20" name="Полилиния: Фигура 19">
              <a:extLst>
                <a:ext uri="{FF2B5EF4-FFF2-40B4-BE49-F238E27FC236}">
                  <a16:creationId xmlns="" xmlns:a16="http://schemas.microsoft.com/office/drawing/2014/main" id="{886EFC07-E8D7-4F6F-8A57-97C9E6106BAB}"/>
                </a:ext>
              </a:extLst>
            </p:cNvPr>
            <p:cNvSpPr/>
            <p:nvPr userDrawn="1"/>
          </p:nvSpPr>
          <p:spPr>
            <a:xfrm rot="2532211" flipH="1" flipV="1">
              <a:off x="9778578" y="4462754"/>
              <a:ext cx="1540543" cy="680437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3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2" name="Группа 1">
              <a:extLst>
                <a:ext uri="{FF2B5EF4-FFF2-40B4-BE49-F238E27FC236}">
                  <a16:creationId xmlns="" xmlns:a16="http://schemas.microsoft.com/office/drawing/2014/main" id="{192C4B9B-A3F3-43A5-ACD1-DC5213DDC8CE}"/>
                </a:ext>
              </a:extLst>
            </p:cNvPr>
            <p:cNvGrpSpPr/>
            <p:nvPr userDrawn="1"/>
          </p:nvGrpSpPr>
          <p:grpSpPr>
            <a:xfrm>
              <a:off x="9499155" y="4242080"/>
              <a:ext cx="1696438" cy="1799275"/>
              <a:chOff x="9499155" y="4242080"/>
              <a:chExt cx="1696438" cy="1799275"/>
            </a:xfrm>
          </p:grpSpPr>
          <p:pic>
            <p:nvPicPr>
              <p:cNvPr id="10" name="Рисунок 9" descr="Изображение грибка&#10;&#10;Описание создано с очень высокой степенью достоверности">
                <a:extLst>
                  <a:ext uri="{FF2B5EF4-FFF2-40B4-BE49-F238E27FC236}">
                    <a16:creationId xmlns="" xmlns:a16="http://schemas.microsoft.com/office/drawing/2014/main" id="{27DCEA5D-DDA3-4D88-A96A-65479B7B31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758225">
                <a:off x="9525944" y="4542334"/>
                <a:ext cx="1799275" cy="1198767"/>
              </a:xfrm>
              <a:prstGeom prst="diagStripe">
                <a:avLst>
                  <a:gd name="adj" fmla="val 57437"/>
                </a:avLst>
              </a:prstGeom>
            </p:spPr>
          </p:pic>
          <p:sp>
            <p:nvSpPr>
              <p:cNvPr id="15" name="Полилиния: фигура 14">
                <a:extLst>
                  <a:ext uri="{FF2B5EF4-FFF2-40B4-BE49-F238E27FC236}">
                    <a16:creationId xmlns="" xmlns:a16="http://schemas.microsoft.com/office/drawing/2014/main" id="{64FAAB91-47A6-4114-8092-13B4CE4FC92D}"/>
                  </a:ext>
                </a:extLst>
              </p:cNvPr>
              <p:cNvSpPr/>
              <p:nvPr userDrawn="1"/>
            </p:nvSpPr>
            <p:spPr>
              <a:xfrm rot="2532211">
                <a:off x="9499155" y="4674679"/>
                <a:ext cx="1540543" cy="103725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3"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олилиния: Фигура 16">
                <a:extLst>
                  <a:ext uri="{FF2B5EF4-FFF2-40B4-BE49-F238E27FC236}">
                    <a16:creationId xmlns="" xmlns:a16="http://schemas.microsoft.com/office/drawing/2014/main" id="{7537B219-C8DD-4DEC-94ED-E6A4F4CF984A}"/>
                  </a:ext>
                </a:extLst>
              </p:cNvPr>
              <p:cNvSpPr/>
              <p:nvPr userDrawn="1"/>
            </p:nvSpPr>
            <p:spPr>
              <a:xfrm rot="4812191">
                <a:off x="9783373" y="4321002"/>
                <a:ext cx="225296" cy="366960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араллелограмм 18">
                <a:extLst>
                  <a:ext uri="{FF2B5EF4-FFF2-40B4-BE49-F238E27FC236}">
                    <a16:creationId xmlns="" xmlns:a16="http://schemas.microsoft.com/office/drawing/2014/main" id="{D2CEE6CC-5CD4-4E0B-B740-F0821F169290}"/>
                  </a:ext>
                </a:extLst>
              </p:cNvPr>
              <p:cNvSpPr/>
              <p:nvPr userDrawn="1"/>
            </p:nvSpPr>
            <p:spPr>
              <a:xfrm rot="1629151">
                <a:off x="10913820" y="4540004"/>
                <a:ext cx="281773" cy="437543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1" name="Пятиугольник 20">
            <a:extLst>
              <a:ext uri="{FF2B5EF4-FFF2-40B4-BE49-F238E27FC236}">
                <a16:creationId xmlns="" xmlns:a16="http://schemas.microsoft.com/office/drawing/2014/main" id="{2178C8E6-9D7A-485C-B701-4DE00A1EFB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6084129" flipH="1">
            <a:off x="9356954" y="5202301"/>
            <a:ext cx="88541" cy="85753"/>
          </a:xfrm>
          <a:prstGeom prst="pentagon">
            <a:avLst/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Пятиугольник 23">
            <a:extLst>
              <a:ext uri="{FF2B5EF4-FFF2-40B4-BE49-F238E27FC236}">
                <a16:creationId xmlns="" xmlns:a16="http://schemas.microsoft.com/office/drawing/2014/main" id="{865CB22C-7428-4F57-A0D4-6ADA2BAFB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6084129" flipH="1">
            <a:off x="11927162" y="4860422"/>
            <a:ext cx="88541" cy="85753"/>
          </a:xfrm>
          <a:prstGeom prst="pentagon">
            <a:avLst/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CB25B8D2-0E48-4A9F-BBEB-82D8F4FEA5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9757619" y="3893171"/>
            <a:ext cx="541093" cy="376874"/>
            <a:chOff x="9757619" y="3893171"/>
            <a:chExt cx="541093" cy="376874"/>
          </a:xfrm>
        </p:grpSpPr>
        <p:sp>
          <p:nvSpPr>
            <p:cNvPr id="22" name="Пятиугольник 21">
              <a:extLst>
                <a:ext uri="{FF2B5EF4-FFF2-40B4-BE49-F238E27FC236}">
                  <a16:creationId xmlns="" xmlns:a16="http://schemas.microsoft.com/office/drawing/2014/main" id="{BD99411A-4CE5-4CB4-BCF8-C6D8A1478CB5}"/>
                </a:ext>
              </a:extLst>
            </p:cNvPr>
            <p:cNvSpPr/>
            <p:nvPr userDrawn="1"/>
          </p:nvSpPr>
          <p:spPr>
            <a:xfrm rot="6084129" flipH="1">
              <a:off x="10239189" y="4210523"/>
              <a:ext cx="60475" cy="58570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" name="Пятиугольник 22">
              <a:extLst>
                <a:ext uri="{FF2B5EF4-FFF2-40B4-BE49-F238E27FC236}">
                  <a16:creationId xmlns="" xmlns:a16="http://schemas.microsoft.com/office/drawing/2014/main" id="{120631BD-4978-418C-8E83-57A9A3132B5A}"/>
                </a:ext>
              </a:extLst>
            </p:cNvPr>
            <p:cNvSpPr/>
            <p:nvPr userDrawn="1"/>
          </p:nvSpPr>
          <p:spPr>
            <a:xfrm rot="6084129" flipH="1">
              <a:off x="9756225" y="3894565"/>
              <a:ext cx="88541" cy="85753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" name="Пятиугольник 24">
              <a:extLst>
                <a:ext uri="{FF2B5EF4-FFF2-40B4-BE49-F238E27FC236}">
                  <a16:creationId xmlns="" xmlns:a16="http://schemas.microsoft.com/office/drawing/2014/main" id="{E804CF36-EB3B-4E36-9D85-E4CA1DFB4866}"/>
                </a:ext>
              </a:extLst>
            </p:cNvPr>
            <p:cNvSpPr/>
            <p:nvPr userDrawn="1"/>
          </p:nvSpPr>
          <p:spPr>
            <a:xfrm rot="6084129" flipH="1">
              <a:off x="10100441" y="4069357"/>
              <a:ext cx="60475" cy="58570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Пятиугольник 25">
              <a:extLst>
                <a:ext uri="{FF2B5EF4-FFF2-40B4-BE49-F238E27FC236}">
                  <a16:creationId xmlns="" xmlns:a16="http://schemas.microsoft.com/office/drawing/2014/main" id="{0B264AE8-86E6-41BB-92E9-A184DABC9671}"/>
                </a:ext>
              </a:extLst>
            </p:cNvPr>
            <p:cNvSpPr/>
            <p:nvPr userDrawn="1"/>
          </p:nvSpPr>
          <p:spPr>
            <a:xfrm rot="6084129" flipH="1">
              <a:off x="10196310" y="4112987"/>
              <a:ext cx="45435" cy="44005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Группа 26" descr="Подарки">
            <a:extLst>
              <a:ext uri="{FF2B5EF4-FFF2-40B4-BE49-F238E27FC236}">
                <a16:creationId xmlns="" xmlns:a16="http://schemas.microsoft.com/office/drawing/2014/main" id="{8E11667F-76BA-4CEB-BE0A-90BDB3B70A2F}"/>
              </a:ext>
            </a:extLst>
          </p:cNvPr>
          <p:cNvGrpSpPr/>
          <p:nvPr userDrawn="1"/>
        </p:nvGrpSpPr>
        <p:grpSpPr>
          <a:xfrm>
            <a:off x="147258" y="5454957"/>
            <a:ext cx="1913510" cy="1213861"/>
            <a:chOff x="338584" y="5317634"/>
            <a:chExt cx="1913510" cy="1213861"/>
          </a:xfrm>
        </p:grpSpPr>
        <p:grpSp>
          <p:nvGrpSpPr>
            <p:cNvPr id="28" name="Группа 27" descr="Подарки">
              <a:extLst>
                <a:ext uri="{FF2B5EF4-FFF2-40B4-BE49-F238E27FC236}">
                  <a16:creationId xmlns="" xmlns:a16="http://schemas.microsoft.com/office/drawing/2014/main" id="{64ADC867-B462-404D-9659-939209A8D566}"/>
                </a:ext>
              </a:extLst>
            </p:cNvPr>
            <p:cNvGrpSpPr/>
            <p:nvPr userDrawn="1"/>
          </p:nvGrpSpPr>
          <p:grpSpPr>
            <a:xfrm>
              <a:off x="687290" y="5612349"/>
              <a:ext cx="1208978" cy="858962"/>
              <a:chOff x="504257" y="4724401"/>
              <a:chExt cx="1781049" cy="1265410"/>
            </a:xfrm>
          </p:grpSpPr>
          <p:pic>
            <p:nvPicPr>
              <p:cNvPr id="38" name="Рисунок 37">
                <a:extLst>
                  <a:ext uri="{FF2B5EF4-FFF2-40B4-BE49-F238E27FC236}">
                    <a16:creationId xmlns="" xmlns:a16="http://schemas.microsoft.com/office/drawing/2014/main" id="{2E0F8623-E382-4471-8BDA-E7305A4524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257" y="4793661"/>
                <a:ext cx="1781049" cy="1186624"/>
              </a:xfrm>
              <a:prstGeom prst="rect">
                <a:avLst/>
              </a:prstGeom>
            </p:spPr>
          </p:pic>
          <p:sp>
            <p:nvSpPr>
              <p:cNvPr id="39" name="Прямоугольник 6">
                <a:extLst>
                  <a:ext uri="{FF2B5EF4-FFF2-40B4-BE49-F238E27FC236}">
                    <a16:creationId xmlns="" xmlns:a16="http://schemas.microsoft.com/office/drawing/2014/main" id="{4D700406-ECA4-4C47-AE24-AB21596333D0}"/>
                  </a:ext>
                </a:extLst>
              </p:cNvPr>
              <p:cNvSpPr/>
              <p:nvPr userDrawn="1"/>
            </p:nvSpPr>
            <p:spPr>
              <a:xfrm>
                <a:off x="1241843" y="4724401"/>
                <a:ext cx="289205" cy="1265410"/>
              </a:xfrm>
              <a:custGeom>
                <a:avLst/>
                <a:gdLst>
                  <a:gd name="connsiteX0" fmla="*/ 0 w 305874"/>
                  <a:gd name="connsiteY0" fmla="*/ 0 h 1255885"/>
                  <a:gd name="connsiteX1" fmla="*/ 305874 w 305874"/>
                  <a:gd name="connsiteY1" fmla="*/ 0 h 1255885"/>
                  <a:gd name="connsiteX2" fmla="*/ 305874 w 305874"/>
                  <a:gd name="connsiteY2" fmla="*/ 1255885 h 1255885"/>
                  <a:gd name="connsiteX3" fmla="*/ 0 w 305874"/>
                  <a:gd name="connsiteY3" fmla="*/ 1255885 h 1255885"/>
                  <a:gd name="connsiteX4" fmla="*/ 0 w 305874"/>
                  <a:gd name="connsiteY4" fmla="*/ 0 h 1255885"/>
                  <a:gd name="connsiteX0" fmla="*/ 0 w 305874"/>
                  <a:gd name="connsiteY0" fmla="*/ 0 h 1255885"/>
                  <a:gd name="connsiteX1" fmla="*/ 284442 w 305874"/>
                  <a:gd name="connsiteY1" fmla="*/ 0 h 1255885"/>
                  <a:gd name="connsiteX2" fmla="*/ 305874 w 305874"/>
                  <a:gd name="connsiteY2" fmla="*/ 1255885 h 1255885"/>
                  <a:gd name="connsiteX3" fmla="*/ 0 w 305874"/>
                  <a:gd name="connsiteY3" fmla="*/ 1255885 h 1255885"/>
                  <a:gd name="connsiteX4" fmla="*/ 0 w 305874"/>
                  <a:gd name="connsiteY4" fmla="*/ 0 h 1255885"/>
                  <a:gd name="connsiteX0" fmla="*/ 0 w 305874"/>
                  <a:gd name="connsiteY0" fmla="*/ 0 h 1265410"/>
                  <a:gd name="connsiteX1" fmla="*/ 284442 w 305874"/>
                  <a:gd name="connsiteY1" fmla="*/ 0 h 1265410"/>
                  <a:gd name="connsiteX2" fmla="*/ 305874 w 305874"/>
                  <a:gd name="connsiteY2" fmla="*/ 1255885 h 1265410"/>
                  <a:gd name="connsiteX3" fmla="*/ 7144 w 305874"/>
                  <a:gd name="connsiteY3" fmla="*/ 1265410 h 1265410"/>
                  <a:gd name="connsiteX4" fmla="*/ 0 w 305874"/>
                  <a:gd name="connsiteY4" fmla="*/ 0 h 1265410"/>
                  <a:gd name="connsiteX0" fmla="*/ 0 w 289205"/>
                  <a:gd name="connsiteY0" fmla="*/ 0 h 1265410"/>
                  <a:gd name="connsiteX1" fmla="*/ 284442 w 289205"/>
                  <a:gd name="connsiteY1" fmla="*/ 0 h 1265410"/>
                  <a:gd name="connsiteX2" fmla="*/ 289205 w 289205"/>
                  <a:gd name="connsiteY2" fmla="*/ 1260647 h 1265410"/>
                  <a:gd name="connsiteX3" fmla="*/ 7144 w 289205"/>
                  <a:gd name="connsiteY3" fmla="*/ 1265410 h 1265410"/>
                  <a:gd name="connsiteX4" fmla="*/ 0 w 289205"/>
                  <a:gd name="connsiteY4" fmla="*/ 0 h 126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205" h="1265410">
                    <a:moveTo>
                      <a:pt x="0" y="0"/>
                    </a:moveTo>
                    <a:lnTo>
                      <a:pt x="284442" y="0"/>
                    </a:lnTo>
                    <a:cubicBezTo>
                      <a:pt x="286030" y="420216"/>
                      <a:pt x="287617" y="840431"/>
                      <a:pt x="289205" y="1260647"/>
                    </a:cubicBezTo>
                    <a:lnTo>
                      <a:pt x="7144" y="1265410"/>
                    </a:lnTo>
                    <a:cubicBezTo>
                      <a:pt x="4763" y="843607"/>
                      <a:pt x="2381" y="421803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Прямоугольник 39">
                <a:extLst>
                  <a:ext uri="{FF2B5EF4-FFF2-40B4-BE49-F238E27FC236}">
                    <a16:creationId xmlns="" xmlns:a16="http://schemas.microsoft.com/office/drawing/2014/main" id="{C71D8100-9A67-4D9A-B847-171685CD2732}"/>
                  </a:ext>
                </a:extLst>
              </p:cNvPr>
              <p:cNvSpPr/>
              <p:nvPr userDrawn="1"/>
            </p:nvSpPr>
            <p:spPr>
              <a:xfrm rot="16200000">
                <a:off x="1006882" y="4574397"/>
                <a:ext cx="46779" cy="3926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Прямоугольник 40">
                <a:extLst>
                  <a:ext uri="{FF2B5EF4-FFF2-40B4-BE49-F238E27FC236}">
                    <a16:creationId xmlns="" xmlns:a16="http://schemas.microsoft.com/office/drawing/2014/main" id="{E0D75A82-1B6A-4512-B9EF-230BAA552C9D}"/>
                  </a:ext>
                </a:extLst>
              </p:cNvPr>
              <p:cNvSpPr/>
              <p:nvPr userDrawn="1"/>
            </p:nvSpPr>
            <p:spPr>
              <a:xfrm rot="16200000">
                <a:off x="1702736" y="4562725"/>
                <a:ext cx="46779" cy="3926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" name="Трапеция 28" descr="Подарки">
              <a:extLst>
                <a:ext uri="{FF2B5EF4-FFF2-40B4-BE49-F238E27FC236}">
                  <a16:creationId xmlns="" xmlns:a16="http://schemas.microsoft.com/office/drawing/2014/main" id="{4F20E3F9-48C9-4DD8-81D5-AF0730D45996}"/>
                </a:ext>
              </a:extLst>
            </p:cNvPr>
            <p:cNvSpPr/>
            <p:nvPr userDrawn="1"/>
          </p:nvSpPr>
          <p:spPr>
            <a:xfrm>
              <a:off x="338584" y="5925412"/>
              <a:ext cx="552365" cy="552365"/>
            </a:xfrm>
            <a:prstGeom prst="trapezoid">
              <a:avLst>
                <a:gd name="adj" fmla="val 20258"/>
              </a:avLst>
            </a:prstGeom>
            <a:solidFill>
              <a:schemeClr val="accent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0" name="Прямоугольник: Скругленные углы 29" descr="Подарки">
              <a:extLst>
                <a:ext uri="{FF2B5EF4-FFF2-40B4-BE49-F238E27FC236}">
                  <a16:creationId xmlns="" xmlns:a16="http://schemas.microsoft.com/office/drawing/2014/main" id="{C7136758-90E2-43D8-BB2D-C566D80DBECA}"/>
                </a:ext>
              </a:extLst>
            </p:cNvPr>
            <p:cNvSpPr/>
            <p:nvPr userDrawn="1"/>
          </p:nvSpPr>
          <p:spPr>
            <a:xfrm>
              <a:off x="1481246" y="6312986"/>
              <a:ext cx="770848" cy="21850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1" name="Прямоугольник 6" descr="Подарки">
              <a:extLst>
                <a:ext uri="{FF2B5EF4-FFF2-40B4-BE49-F238E27FC236}">
                  <a16:creationId xmlns="" xmlns:a16="http://schemas.microsoft.com/office/drawing/2014/main" id="{544F3498-BC4B-488F-8DC0-1B8188136299}"/>
                </a:ext>
              </a:extLst>
            </p:cNvPr>
            <p:cNvSpPr/>
            <p:nvPr userDrawn="1"/>
          </p:nvSpPr>
          <p:spPr>
            <a:xfrm>
              <a:off x="576752" y="5909914"/>
              <a:ext cx="75687" cy="583715"/>
            </a:xfrm>
            <a:custGeom>
              <a:avLst/>
              <a:gdLst>
                <a:gd name="connsiteX0" fmla="*/ 0 w 305874"/>
                <a:gd name="connsiteY0" fmla="*/ 0 h 1255885"/>
                <a:gd name="connsiteX1" fmla="*/ 305874 w 305874"/>
                <a:gd name="connsiteY1" fmla="*/ 0 h 1255885"/>
                <a:gd name="connsiteX2" fmla="*/ 305874 w 305874"/>
                <a:gd name="connsiteY2" fmla="*/ 1255885 h 1255885"/>
                <a:gd name="connsiteX3" fmla="*/ 0 w 305874"/>
                <a:gd name="connsiteY3" fmla="*/ 1255885 h 1255885"/>
                <a:gd name="connsiteX4" fmla="*/ 0 w 305874"/>
                <a:gd name="connsiteY4" fmla="*/ 0 h 1255885"/>
                <a:gd name="connsiteX0" fmla="*/ 0 w 305874"/>
                <a:gd name="connsiteY0" fmla="*/ 0 h 1255885"/>
                <a:gd name="connsiteX1" fmla="*/ 284442 w 305874"/>
                <a:gd name="connsiteY1" fmla="*/ 0 h 1255885"/>
                <a:gd name="connsiteX2" fmla="*/ 305874 w 305874"/>
                <a:gd name="connsiteY2" fmla="*/ 1255885 h 1255885"/>
                <a:gd name="connsiteX3" fmla="*/ 0 w 305874"/>
                <a:gd name="connsiteY3" fmla="*/ 1255885 h 1255885"/>
                <a:gd name="connsiteX4" fmla="*/ 0 w 305874"/>
                <a:gd name="connsiteY4" fmla="*/ 0 h 1255885"/>
                <a:gd name="connsiteX0" fmla="*/ 0 w 305874"/>
                <a:gd name="connsiteY0" fmla="*/ 0 h 1265410"/>
                <a:gd name="connsiteX1" fmla="*/ 284442 w 305874"/>
                <a:gd name="connsiteY1" fmla="*/ 0 h 1265410"/>
                <a:gd name="connsiteX2" fmla="*/ 305874 w 305874"/>
                <a:gd name="connsiteY2" fmla="*/ 1255885 h 1265410"/>
                <a:gd name="connsiteX3" fmla="*/ 7144 w 305874"/>
                <a:gd name="connsiteY3" fmla="*/ 1265410 h 1265410"/>
                <a:gd name="connsiteX4" fmla="*/ 0 w 305874"/>
                <a:gd name="connsiteY4" fmla="*/ 0 h 1265410"/>
                <a:gd name="connsiteX0" fmla="*/ 0 w 289205"/>
                <a:gd name="connsiteY0" fmla="*/ 0 h 1265410"/>
                <a:gd name="connsiteX1" fmla="*/ 284442 w 289205"/>
                <a:gd name="connsiteY1" fmla="*/ 0 h 1265410"/>
                <a:gd name="connsiteX2" fmla="*/ 289205 w 289205"/>
                <a:gd name="connsiteY2" fmla="*/ 1260647 h 1265410"/>
                <a:gd name="connsiteX3" fmla="*/ 7144 w 289205"/>
                <a:gd name="connsiteY3" fmla="*/ 1265410 h 1265410"/>
                <a:gd name="connsiteX4" fmla="*/ 0 w 289205"/>
                <a:gd name="connsiteY4" fmla="*/ 0 h 126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205" h="1265410">
                  <a:moveTo>
                    <a:pt x="0" y="0"/>
                  </a:moveTo>
                  <a:lnTo>
                    <a:pt x="284442" y="0"/>
                  </a:lnTo>
                  <a:cubicBezTo>
                    <a:pt x="286030" y="420216"/>
                    <a:pt x="287617" y="840431"/>
                    <a:pt x="289205" y="1260647"/>
                  </a:cubicBezTo>
                  <a:lnTo>
                    <a:pt x="7144" y="1265410"/>
                  </a:lnTo>
                  <a:cubicBezTo>
                    <a:pt x="4763" y="843607"/>
                    <a:pt x="2381" y="421803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32" name="Группа 31" descr="Подарки">
              <a:extLst>
                <a:ext uri="{FF2B5EF4-FFF2-40B4-BE49-F238E27FC236}">
                  <a16:creationId xmlns="" xmlns:a16="http://schemas.microsoft.com/office/drawing/2014/main" id="{4EC74B9B-EB9D-462E-80B8-4425EE183779}"/>
                </a:ext>
              </a:extLst>
            </p:cNvPr>
            <p:cNvGrpSpPr/>
            <p:nvPr userDrawn="1"/>
          </p:nvGrpSpPr>
          <p:grpSpPr>
            <a:xfrm>
              <a:off x="1030045" y="5317634"/>
              <a:ext cx="586188" cy="691530"/>
              <a:chOff x="10292861" y="1839014"/>
              <a:chExt cx="597853" cy="705290"/>
            </a:xfrm>
          </p:grpSpPr>
          <p:sp>
            <p:nvSpPr>
              <p:cNvPr id="33" name="Прямоугольник 32">
                <a:extLst>
                  <a:ext uri="{FF2B5EF4-FFF2-40B4-BE49-F238E27FC236}">
                    <a16:creationId xmlns="" xmlns:a16="http://schemas.microsoft.com/office/drawing/2014/main" id="{6EA6EC8B-DEF7-4400-8A27-AA7445091B7F}"/>
                  </a:ext>
                </a:extLst>
              </p:cNvPr>
              <p:cNvSpPr/>
              <p:nvPr userDrawn="1"/>
            </p:nvSpPr>
            <p:spPr>
              <a:xfrm>
                <a:off x="10434410" y="1986954"/>
                <a:ext cx="257112" cy="25711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Равнобедренный треугольник 33">
                <a:extLst>
                  <a:ext uri="{FF2B5EF4-FFF2-40B4-BE49-F238E27FC236}">
                    <a16:creationId xmlns="" xmlns:a16="http://schemas.microsoft.com/office/drawing/2014/main" id="{7330CA21-748C-4AE0-A737-F4A5AA5B4952}"/>
                  </a:ext>
                </a:extLst>
              </p:cNvPr>
              <p:cNvSpPr/>
              <p:nvPr userDrawn="1"/>
            </p:nvSpPr>
            <p:spPr>
              <a:xfrm rot="16200000">
                <a:off x="10557857" y="1913816"/>
                <a:ext cx="407659" cy="258055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Равнобедренный треугольник 34">
                <a:extLst>
                  <a:ext uri="{FF2B5EF4-FFF2-40B4-BE49-F238E27FC236}">
                    <a16:creationId xmlns="" xmlns:a16="http://schemas.microsoft.com/office/drawing/2014/main" id="{DC43BD06-41D2-43E2-8F09-DF610CF83FEB}"/>
                  </a:ext>
                </a:extLst>
              </p:cNvPr>
              <p:cNvSpPr/>
              <p:nvPr userDrawn="1"/>
            </p:nvSpPr>
            <p:spPr>
              <a:xfrm rot="5948353" flipH="1">
                <a:off x="10218059" y="1958144"/>
                <a:ext cx="407659" cy="258055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олилиния: Фигура 35">
                <a:extLst>
                  <a:ext uri="{FF2B5EF4-FFF2-40B4-BE49-F238E27FC236}">
                    <a16:creationId xmlns="" xmlns:a16="http://schemas.microsoft.com/office/drawing/2014/main" id="{D57D0D83-2B67-4292-B14B-CEDD64278635}"/>
                  </a:ext>
                </a:extLst>
              </p:cNvPr>
              <p:cNvSpPr/>
              <p:nvPr userDrawn="1"/>
            </p:nvSpPr>
            <p:spPr>
              <a:xfrm rot="19800000">
                <a:off x="10601530" y="2134611"/>
                <a:ext cx="167022" cy="409693"/>
              </a:xfrm>
              <a:custGeom>
                <a:avLst/>
                <a:gdLst>
                  <a:gd name="connsiteX0" fmla="*/ 0 w 258382"/>
                  <a:gd name="connsiteY0" fmla="*/ 0 h 633791"/>
                  <a:gd name="connsiteX1" fmla="*/ 258382 w 258382"/>
                  <a:gd name="connsiteY1" fmla="*/ 0 h 633791"/>
                  <a:gd name="connsiteX2" fmla="*/ 258382 w 258382"/>
                  <a:gd name="connsiteY2" fmla="*/ 633789 h 633791"/>
                  <a:gd name="connsiteX3" fmla="*/ 129192 w 258382"/>
                  <a:gd name="connsiteY3" fmla="*/ 470230 h 633791"/>
                  <a:gd name="connsiteX4" fmla="*/ 0 w 258382"/>
                  <a:gd name="connsiteY4" fmla="*/ 633791 h 63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382" h="633791">
                    <a:moveTo>
                      <a:pt x="0" y="0"/>
                    </a:moveTo>
                    <a:lnTo>
                      <a:pt x="258382" y="0"/>
                    </a:lnTo>
                    <a:lnTo>
                      <a:pt x="258382" y="633789"/>
                    </a:lnTo>
                    <a:lnTo>
                      <a:pt x="129192" y="470230"/>
                    </a:lnTo>
                    <a:lnTo>
                      <a:pt x="0" y="63379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Полилиния: фигура 36">
                <a:extLst>
                  <a:ext uri="{FF2B5EF4-FFF2-40B4-BE49-F238E27FC236}">
                    <a16:creationId xmlns="" xmlns:a16="http://schemas.microsoft.com/office/drawing/2014/main" id="{3E5FDE75-68D1-47D2-AEE1-DEF085BFE822}"/>
                  </a:ext>
                </a:extLst>
              </p:cNvPr>
              <p:cNvSpPr/>
              <p:nvPr userDrawn="1"/>
            </p:nvSpPr>
            <p:spPr>
              <a:xfrm rot="1800000">
                <a:off x="10356788" y="2114672"/>
                <a:ext cx="167022" cy="409693"/>
              </a:xfrm>
              <a:custGeom>
                <a:avLst/>
                <a:gdLst>
                  <a:gd name="connsiteX0" fmla="*/ 0 w 258382"/>
                  <a:gd name="connsiteY0" fmla="*/ 0 h 633791"/>
                  <a:gd name="connsiteX1" fmla="*/ 258382 w 258382"/>
                  <a:gd name="connsiteY1" fmla="*/ 0 h 633791"/>
                  <a:gd name="connsiteX2" fmla="*/ 258382 w 258382"/>
                  <a:gd name="connsiteY2" fmla="*/ 633789 h 633791"/>
                  <a:gd name="connsiteX3" fmla="*/ 129192 w 258382"/>
                  <a:gd name="connsiteY3" fmla="*/ 470230 h 633791"/>
                  <a:gd name="connsiteX4" fmla="*/ 0 w 258382"/>
                  <a:gd name="connsiteY4" fmla="*/ 633791 h 63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382" h="633791">
                    <a:moveTo>
                      <a:pt x="0" y="0"/>
                    </a:moveTo>
                    <a:lnTo>
                      <a:pt x="258382" y="0"/>
                    </a:lnTo>
                    <a:lnTo>
                      <a:pt x="258382" y="633789"/>
                    </a:lnTo>
                    <a:lnTo>
                      <a:pt x="129192" y="470230"/>
                    </a:lnTo>
                    <a:lnTo>
                      <a:pt x="0" y="63379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2" name="Группа 41" descr="Изображение космического корабля">
            <a:extLst>
              <a:ext uri="{FF2B5EF4-FFF2-40B4-BE49-F238E27FC236}">
                <a16:creationId xmlns="" xmlns:a16="http://schemas.microsoft.com/office/drawing/2014/main" id="{D61DE345-7245-4406-A504-189BEFC772A8}"/>
              </a:ext>
            </a:extLst>
          </p:cNvPr>
          <p:cNvGrpSpPr/>
          <p:nvPr userDrawn="1"/>
        </p:nvGrpSpPr>
        <p:grpSpPr>
          <a:xfrm>
            <a:off x="10659907" y="5659600"/>
            <a:ext cx="501661" cy="495958"/>
            <a:chOff x="9499155" y="4242080"/>
            <a:chExt cx="1819966" cy="1799275"/>
          </a:xfrm>
        </p:grpSpPr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FEC1197F-D26D-4D90-A2EB-F523BBFF3D22}"/>
                </a:ext>
              </a:extLst>
            </p:cNvPr>
            <p:cNvSpPr/>
            <p:nvPr userDrawn="1"/>
          </p:nvSpPr>
          <p:spPr>
            <a:xfrm rot="2532211" flipH="1" flipV="1">
              <a:off x="9778578" y="4462754"/>
              <a:ext cx="1540543" cy="680437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3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44" name="Группа 43">
              <a:extLst>
                <a:ext uri="{FF2B5EF4-FFF2-40B4-BE49-F238E27FC236}">
                  <a16:creationId xmlns="" xmlns:a16="http://schemas.microsoft.com/office/drawing/2014/main" id="{77E0EC16-5AA9-45DA-9A9B-A510E3C2FDE3}"/>
                </a:ext>
              </a:extLst>
            </p:cNvPr>
            <p:cNvGrpSpPr/>
            <p:nvPr userDrawn="1"/>
          </p:nvGrpSpPr>
          <p:grpSpPr>
            <a:xfrm>
              <a:off x="9499155" y="4242080"/>
              <a:ext cx="1696438" cy="1799275"/>
              <a:chOff x="9499155" y="4242080"/>
              <a:chExt cx="1696438" cy="1799275"/>
            </a:xfrm>
          </p:grpSpPr>
          <p:pic>
            <p:nvPicPr>
              <p:cNvPr id="45" name="Рисунок 44" descr="Изображение грибка&#10;&#10;Описание создано с очень высокой степенью достоверности">
                <a:extLst>
                  <a:ext uri="{FF2B5EF4-FFF2-40B4-BE49-F238E27FC236}">
                    <a16:creationId xmlns="" xmlns:a16="http://schemas.microsoft.com/office/drawing/2014/main" id="{FEC43DEB-EC72-442E-92E2-E51C392A3AE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758225">
                <a:off x="9525944" y="4542334"/>
                <a:ext cx="1799275" cy="1198767"/>
              </a:xfrm>
              <a:prstGeom prst="diagStripe">
                <a:avLst>
                  <a:gd name="adj" fmla="val 57437"/>
                </a:avLst>
              </a:prstGeom>
            </p:spPr>
          </p:pic>
          <p:sp>
            <p:nvSpPr>
              <p:cNvPr id="46" name="Полилиния: Фигура 45">
                <a:extLst>
                  <a:ext uri="{FF2B5EF4-FFF2-40B4-BE49-F238E27FC236}">
                    <a16:creationId xmlns="" xmlns:a16="http://schemas.microsoft.com/office/drawing/2014/main" id="{13C17A74-6878-4107-A8CE-95A56A74B36D}"/>
                  </a:ext>
                </a:extLst>
              </p:cNvPr>
              <p:cNvSpPr/>
              <p:nvPr userDrawn="1"/>
            </p:nvSpPr>
            <p:spPr>
              <a:xfrm rot="2532211">
                <a:off x="9499155" y="4674679"/>
                <a:ext cx="1540543" cy="103725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3"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Полилиния: Фигура 46">
                <a:extLst>
                  <a:ext uri="{FF2B5EF4-FFF2-40B4-BE49-F238E27FC236}">
                    <a16:creationId xmlns="" xmlns:a16="http://schemas.microsoft.com/office/drawing/2014/main" id="{99A116A5-FA77-49A4-932E-3181F5381EB1}"/>
                  </a:ext>
                </a:extLst>
              </p:cNvPr>
              <p:cNvSpPr/>
              <p:nvPr userDrawn="1"/>
            </p:nvSpPr>
            <p:spPr>
              <a:xfrm rot="4812191">
                <a:off x="9783373" y="4321002"/>
                <a:ext cx="225296" cy="366960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Параллелограмм 47">
                <a:extLst>
                  <a:ext uri="{FF2B5EF4-FFF2-40B4-BE49-F238E27FC236}">
                    <a16:creationId xmlns="" xmlns:a16="http://schemas.microsoft.com/office/drawing/2014/main" id="{5A735212-EE68-4AB4-A76C-60263B490DBB}"/>
                  </a:ext>
                </a:extLst>
              </p:cNvPr>
              <p:cNvSpPr/>
              <p:nvPr userDrawn="1"/>
            </p:nvSpPr>
            <p:spPr>
              <a:xfrm rot="1629151">
                <a:off x="10913820" y="4540004"/>
                <a:ext cx="281773" cy="437543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9" name="Группа 48" descr="Изображение космического корабля">
            <a:extLst>
              <a:ext uri="{FF2B5EF4-FFF2-40B4-BE49-F238E27FC236}">
                <a16:creationId xmlns="" xmlns:a16="http://schemas.microsoft.com/office/drawing/2014/main" id="{914E509B-B36E-435A-AECA-B9071AA64E2D}"/>
              </a:ext>
            </a:extLst>
          </p:cNvPr>
          <p:cNvGrpSpPr/>
          <p:nvPr userDrawn="1"/>
        </p:nvGrpSpPr>
        <p:grpSpPr>
          <a:xfrm>
            <a:off x="10527413" y="3793745"/>
            <a:ext cx="501661" cy="495958"/>
            <a:chOff x="9499155" y="4242080"/>
            <a:chExt cx="1819966" cy="1799275"/>
          </a:xfrm>
        </p:grpSpPr>
        <p:sp>
          <p:nvSpPr>
            <p:cNvPr id="50" name="Полилиния: Фигура 49">
              <a:extLst>
                <a:ext uri="{FF2B5EF4-FFF2-40B4-BE49-F238E27FC236}">
                  <a16:creationId xmlns="" xmlns:a16="http://schemas.microsoft.com/office/drawing/2014/main" id="{FAB4C2AC-CED0-45BE-BA26-7B4A70B990A4}"/>
                </a:ext>
              </a:extLst>
            </p:cNvPr>
            <p:cNvSpPr/>
            <p:nvPr userDrawn="1"/>
          </p:nvSpPr>
          <p:spPr>
            <a:xfrm rot="2532211" flipH="1" flipV="1">
              <a:off x="9778578" y="4462754"/>
              <a:ext cx="1540543" cy="680437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3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51" name="Группа 50">
              <a:extLst>
                <a:ext uri="{FF2B5EF4-FFF2-40B4-BE49-F238E27FC236}">
                  <a16:creationId xmlns="" xmlns:a16="http://schemas.microsoft.com/office/drawing/2014/main" id="{CFCC8147-9F63-42AD-B1FB-3AD4F15D1FAE}"/>
                </a:ext>
              </a:extLst>
            </p:cNvPr>
            <p:cNvGrpSpPr/>
            <p:nvPr userDrawn="1"/>
          </p:nvGrpSpPr>
          <p:grpSpPr>
            <a:xfrm>
              <a:off x="9499155" y="4242080"/>
              <a:ext cx="1696438" cy="1799275"/>
              <a:chOff x="9499155" y="4242080"/>
              <a:chExt cx="1696438" cy="1799275"/>
            </a:xfrm>
          </p:grpSpPr>
          <p:pic>
            <p:nvPicPr>
              <p:cNvPr id="52" name="Рисунок 51" descr="Изображение грибка&#10;&#10;Описание создано с очень высокой степенью достоверности">
                <a:extLst>
                  <a:ext uri="{FF2B5EF4-FFF2-40B4-BE49-F238E27FC236}">
                    <a16:creationId xmlns="" xmlns:a16="http://schemas.microsoft.com/office/drawing/2014/main" id="{A4F31D52-4398-44FB-AD01-A6BBF285A3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758225">
                <a:off x="9525944" y="4542334"/>
                <a:ext cx="1799275" cy="1198767"/>
              </a:xfrm>
              <a:prstGeom prst="diagStripe">
                <a:avLst>
                  <a:gd name="adj" fmla="val 57437"/>
                </a:avLst>
              </a:prstGeom>
            </p:spPr>
          </p:pic>
          <p:sp>
            <p:nvSpPr>
              <p:cNvPr id="53" name="Полилиния: Фигура 52">
                <a:extLst>
                  <a:ext uri="{FF2B5EF4-FFF2-40B4-BE49-F238E27FC236}">
                    <a16:creationId xmlns="" xmlns:a16="http://schemas.microsoft.com/office/drawing/2014/main" id="{7D0319BA-BA24-42DB-A3D3-85BB18B05CE5}"/>
                  </a:ext>
                </a:extLst>
              </p:cNvPr>
              <p:cNvSpPr/>
              <p:nvPr userDrawn="1"/>
            </p:nvSpPr>
            <p:spPr>
              <a:xfrm rot="2532211">
                <a:off x="9499155" y="4674679"/>
                <a:ext cx="1540543" cy="103725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3"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Полилиния: Фигура 53">
                <a:extLst>
                  <a:ext uri="{FF2B5EF4-FFF2-40B4-BE49-F238E27FC236}">
                    <a16:creationId xmlns="" xmlns:a16="http://schemas.microsoft.com/office/drawing/2014/main" id="{079514A5-933F-4CD1-92DB-41A4CD2F4A38}"/>
                  </a:ext>
                </a:extLst>
              </p:cNvPr>
              <p:cNvSpPr/>
              <p:nvPr userDrawn="1"/>
            </p:nvSpPr>
            <p:spPr>
              <a:xfrm rot="4812191">
                <a:off x="9783373" y="4321002"/>
                <a:ext cx="225296" cy="366960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Параллелограмм 54">
                <a:extLst>
                  <a:ext uri="{FF2B5EF4-FFF2-40B4-BE49-F238E27FC236}">
                    <a16:creationId xmlns="" xmlns:a16="http://schemas.microsoft.com/office/drawing/2014/main" id="{72432041-E645-45EE-9922-5521AAB24BE7}"/>
                  </a:ext>
                </a:extLst>
              </p:cNvPr>
              <p:cNvSpPr/>
              <p:nvPr userDrawn="1"/>
            </p:nvSpPr>
            <p:spPr>
              <a:xfrm rot="1629151">
                <a:off x="10913820" y="4540004"/>
                <a:ext cx="281773" cy="437543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26964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2 x 2 в форме квадр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 1" descr="Изображение планеты">
            <a:extLst>
              <a:ext uri="{FF2B5EF4-FFF2-40B4-BE49-F238E27FC236}">
                <a16:creationId xmlns="" xmlns:a16="http://schemas.microsoft.com/office/drawing/2014/main" id="{733DA825-AFAA-4E4D-A225-1768AA4A07AC}"/>
              </a:ext>
            </a:extLst>
          </p:cNvPr>
          <p:cNvGrpSpPr/>
          <p:nvPr userDrawn="1"/>
        </p:nvGrpSpPr>
        <p:grpSpPr>
          <a:xfrm>
            <a:off x="1580134" y="357520"/>
            <a:ext cx="8876390" cy="6142959"/>
            <a:chOff x="1580134" y="357520"/>
            <a:chExt cx="8876390" cy="6142959"/>
          </a:xfrm>
        </p:grpSpPr>
        <p:pic>
          <p:nvPicPr>
            <p:cNvPr id="10" name="Рисунок 9" descr="Изображение грибка&#10;&#10;Описание создано с очень высокой степенью достоверности">
              <a:extLst>
                <a:ext uri="{FF2B5EF4-FFF2-40B4-BE49-F238E27FC236}">
                  <a16:creationId xmlns="" xmlns:a16="http://schemas.microsoft.com/office/drawing/2014/main" id="{11A379DA-51E5-408F-82B7-924F9179A0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24521" y="357520"/>
              <a:ext cx="6142959" cy="6142959"/>
            </a:xfrm>
            <a:prstGeom prst="ellipse">
              <a:avLst/>
            </a:prstGeom>
          </p:spPr>
        </p:pic>
        <p:sp>
          <p:nvSpPr>
            <p:cNvPr id="28" name="Полилиния: Фигура 27">
              <a:extLst>
                <a:ext uri="{FF2B5EF4-FFF2-40B4-BE49-F238E27FC236}">
                  <a16:creationId xmlns="" xmlns:a16="http://schemas.microsoft.com/office/drawing/2014/main" id="{8A23E441-A3FC-447F-AEA4-6AB6DC178D34}"/>
                </a:ext>
              </a:extLst>
            </p:cNvPr>
            <p:cNvSpPr/>
            <p:nvPr userDrawn="1"/>
          </p:nvSpPr>
          <p:spPr>
            <a:xfrm rot="776274">
              <a:off x="1580134" y="2990040"/>
              <a:ext cx="8876390" cy="1906555"/>
            </a:xfrm>
            <a:custGeom>
              <a:avLst/>
              <a:gdLst>
                <a:gd name="connsiteX0" fmla="*/ 1299917 w 8876390"/>
                <a:gd name="connsiteY0" fmla="*/ 30982 h 1906555"/>
                <a:gd name="connsiteX1" fmla="*/ 1355812 w 8876390"/>
                <a:gd name="connsiteY1" fmla="*/ 18406 h 1906555"/>
                <a:gd name="connsiteX2" fmla="*/ 1350433 w 8876390"/>
                <a:gd name="connsiteY2" fmla="*/ 51319 h 1906555"/>
                <a:gd name="connsiteX3" fmla="*/ 1330536 w 8876390"/>
                <a:gd name="connsiteY3" fmla="*/ 276719 h 1906555"/>
                <a:gd name="connsiteX4" fmla="*/ 1328004 w 8876390"/>
                <a:gd name="connsiteY4" fmla="*/ 464834 h 1906555"/>
                <a:gd name="connsiteX5" fmla="*/ 1323461 w 8876390"/>
                <a:gd name="connsiteY5" fmla="*/ 469059 h 1906555"/>
                <a:gd name="connsiteX6" fmla="*/ 1259763 w 8876390"/>
                <a:gd name="connsiteY6" fmla="*/ 620140 h 1906555"/>
                <a:gd name="connsiteX7" fmla="*/ 4395070 w 8876390"/>
                <a:gd name="connsiteY7" fmla="*/ 1369792 h 1906555"/>
                <a:gd name="connsiteX8" fmla="*/ 7530377 w 8876390"/>
                <a:gd name="connsiteY8" fmla="*/ 620140 h 1906555"/>
                <a:gd name="connsiteX9" fmla="*/ 7514190 w 8876390"/>
                <a:gd name="connsiteY9" fmla="*/ 543492 h 1906555"/>
                <a:gd name="connsiteX10" fmla="*/ 7469629 w 8876390"/>
                <a:gd name="connsiteY10" fmla="*/ 473681 h 1906555"/>
                <a:gd name="connsiteX11" fmla="*/ 7470900 w 8876390"/>
                <a:gd name="connsiteY11" fmla="*/ 440593 h 1906555"/>
                <a:gd name="connsiteX12" fmla="*/ 7462485 w 8876390"/>
                <a:gd name="connsiteY12" fmla="*/ 210743 h 1906555"/>
                <a:gd name="connsiteX13" fmla="*/ 7438765 w 8876390"/>
                <a:gd name="connsiteY13" fmla="*/ 0 h 1906555"/>
                <a:gd name="connsiteX14" fmla="*/ 7576472 w 8876390"/>
                <a:gd name="connsiteY14" fmla="*/ 30982 h 1906555"/>
                <a:gd name="connsiteX15" fmla="*/ 8876390 w 8876390"/>
                <a:gd name="connsiteY15" fmla="*/ 807870 h 1906555"/>
                <a:gd name="connsiteX16" fmla="*/ 4438195 w 8876390"/>
                <a:gd name="connsiteY16" fmla="*/ 1906555 h 1906555"/>
                <a:gd name="connsiteX17" fmla="*/ 0 w 8876390"/>
                <a:gd name="connsiteY17" fmla="*/ 807870 h 1906555"/>
                <a:gd name="connsiteX18" fmla="*/ 1299917 w 8876390"/>
                <a:gd name="connsiteY18" fmla="*/ 30982 h 190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76390" h="1906555">
                  <a:moveTo>
                    <a:pt x="1299917" y="30982"/>
                  </a:moveTo>
                  <a:lnTo>
                    <a:pt x="1355812" y="18406"/>
                  </a:lnTo>
                  <a:lnTo>
                    <a:pt x="1350433" y="51319"/>
                  </a:lnTo>
                  <a:cubicBezTo>
                    <a:pt x="1341051" y="125877"/>
                    <a:pt x="1334391" y="201054"/>
                    <a:pt x="1330536" y="276719"/>
                  </a:cubicBezTo>
                  <a:lnTo>
                    <a:pt x="1328004" y="464834"/>
                  </a:lnTo>
                  <a:lnTo>
                    <a:pt x="1323461" y="469059"/>
                  </a:lnTo>
                  <a:cubicBezTo>
                    <a:pt x="1281696" y="517859"/>
                    <a:pt x="1259763" y="568387"/>
                    <a:pt x="1259763" y="620140"/>
                  </a:cubicBezTo>
                  <a:cubicBezTo>
                    <a:pt x="1259763" y="1034161"/>
                    <a:pt x="2663488" y="1369792"/>
                    <a:pt x="4395070" y="1369792"/>
                  </a:cubicBezTo>
                  <a:cubicBezTo>
                    <a:pt x="6126651" y="1369792"/>
                    <a:pt x="7530377" y="1034161"/>
                    <a:pt x="7530377" y="620140"/>
                  </a:cubicBezTo>
                  <a:cubicBezTo>
                    <a:pt x="7530377" y="594264"/>
                    <a:pt x="7524893" y="568694"/>
                    <a:pt x="7514190" y="543492"/>
                  </a:cubicBezTo>
                  <a:lnTo>
                    <a:pt x="7469629" y="473681"/>
                  </a:lnTo>
                  <a:lnTo>
                    <a:pt x="7470900" y="440593"/>
                  </a:lnTo>
                  <a:cubicBezTo>
                    <a:pt x="7470980" y="364335"/>
                    <a:pt x="7468203" y="287675"/>
                    <a:pt x="7462485" y="210743"/>
                  </a:cubicBezTo>
                  <a:lnTo>
                    <a:pt x="7438765" y="0"/>
                  </a:lnTo>
                  <a:lnTo>
                    <a:pt x="7576472" y="30982"/>
                  </a:lnTo>
                  <a:cubicBezTo>
                    <a:pt x="8379627" y="229805"/>
                    <a:pt x="8876390" y="504476"/>
                    <a:pt x="8876390" y="807870"/>
                  </a:cubicBezTo>
                  <a:cubicBezTo>
                    <a:pt x="8876390" y="1414657"/>
                    <a:pt x="6889342" y="1906555"/>
                    <a:pt x="4438195" y="1906555"/>
                  </a:cubicBezTo>
                  <a:cubicBezTo>
                    <a:pt x="1987048" y="1906555"/>
                    <a:pt x="0" y="1414657"/>
                    <a:pt x="0" y="807870"/>
                  </a:cubicBezTo>
                  <a:cubicBezTo>
                    <a:pt x="0" y="504476"/>
                    <a:pt x="496762" y="229805"/>
                    <a:pt x="1299917" y="30982"/>
                  </a:cubicBezTo>
                  <a:close/>
                </a:path>
              </a:pathLst>
            </a:custGeom>
            <a:gradFill>
              <a:gsLst>
                <a:gs pos="2000">
                  <a:schemeClr val="accent5">
                    <a:lumMod val="60000"/>
                    <a:lumOff val="40000"/>
                  </a:schemeClr>
                </a:gs>
                <a:gs pos="38000">
                  <a:schemeClr val="accent4"/>
                </a:gs>
                <a:gs pos="82000">
                  <a:schemeClr val="accent3"/>
                </a:gs>
                <a:gs pos="100000">
                  <a:schemeClr val="accent1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60000">
            <a:off x="3637200" y="11520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6800" y="1260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6" name="Рисунок 15" descr="Изображение">
            <a:extLst>
              <a:ext uri="{FF2B5EF4-FFF2-40B4-BE49-F238E27FC236}">
                <a16:creationId xmlns="" xmlns:a16="http://schemas.microsoft.com/office/drawing/2014/main" id="{16F37180-3302-4497-BE6E-F0FE6688C9A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60000">
            <a:off x="3745200" y="38016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="" xmlns:a16="http://schemas.microsoft.com/office/drawing/2014/main" id="{26C292D9-5314-4E24-842E-DC03661C19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-60000">
            <a:off x="6178800" y="36936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164AE6D-D25F-4AE5-B82B-8CBF49F2E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DE000F9C-9CE7-49D8-9805-5374707E81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37" name="Группа 36">
            <a:extLst>
              <a:ext uri="{FF2B5EF4-FFF2-40B4-BE49-F238E27FC236}">
                <a16:creationId xmlns="" xmlns:a16="http://schemas.microsoft.com/office/drawing/2014/main" id="{9ABC1A2E-BBF2-41C9-A5B7-8A48A83CAE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 rot="7418127">
            <a:off x="9645534" y="1769426"/>
            <a:ext cx="541093" cy="376874"/>
            <a:chOff x="9757619" y="3893171"/>
            <a:chExt cx="541093" cy="376874"/>
          </a:xfrm>
        </p:grpSpPr>
        <p:sp>
          <p:nvSpPr>
            <p:cNvPr id="38" name="Пятиугольник 37">
              <a:extLst>
                <a:ext uri="{FF2B5EF4-FFF2-40B4-BE49-F238E27FC236}">
                  <a16:creationId xmlns="" xmlns:a16="http://schemas.microsoft.com/office/drawing/2014/main" id="{D6160F28-7DF9-4DBF-8A52-7117DDE018B9}"/>
                </a:ext>
              </a:extLst>
            </p:cNvPr>
            <p:cNvSpPr/>
            <p:nvPr userDrawn="1"/>
          </p:nvSpPr>
          <p:spPr>
            <a:xfrm rot="6084129" flipH="1">
              <a:off x="10239189" y="4210523"/>
              <a:ext cx="60475" cy="58570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9" name="Пятиугольник 38">
              <a:extLst>
                <a:ext uri="{FF2B5EF4-FFF2-40B4-BE49-F238E27FC236}">
                  <a16:creationId xmlns="" xmlns:a16="http://schemas.microsoft.com/office/drawing/2014/main" id="{08AE1886-E782-4FA6-AA43-D366234D0725}"/>
                </a:ext>
              </a:extLst>
            </p:cNvPr>
            <p:cNvSpPr/>
            <p:nvPr userDrawn="1"/>
          </p:nvSpPr>
          <p:spPr>
            <a:xfrm rot="6084129" flipH="1">
              <a:off x="9756225" y="3894565"/>
              <a:ext cx="88541" cy="85753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0" name="Пятиугольник 39">
              <a:extLst>
                <a:ext uri="{FF2B5EF4-FFF2-40B4-BE49-F238E27FC236}">
                  <a16:creationId xmlns="" xmlns:a16="http://schemas.microsoft.com/office/drawing/2014/main" id="{9BEF529A-9753-4C70-8166-8FB715E762AE}"/>
                </a:ext>
              </a:extLst>
            </p:cNvPr>
            <p:cNvSpPr/>
            <p:nvPr userDrawn="1"/>
          </p:nvSpPr>
          <p:spPr>
            <a:xfrm rot="6084129" flipH="1">
              <a:off x="10100441" y="4069357"/>
              <a:ext cx="60475" cy="58570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1" name="Пятиугольник 40">
              <a:extLst>
                <a:ext uri="{FF2B5EF4-FFF2-40B4-BE49-F238E27FC236}">
                  <a16:creationId xmlns="" xmlns:a16="http://schemas.microsoft.com/office/drawing/2014/main" id="{8CA3959B-F982-4586-A352-B3946CD1F10E}"/>
                </a:ext>
              </a:extLst>
            </p:cNvPr>
            <p:cNvSpPr/>
            <p:nvPr userDrawn="1"/>
          </p:nvSpPr>
          <p:spPr>
            <a:xfrm rot="6084129" flipH="1">
              <a:off x="10196310" y="4112987"/>
              <a:ext cx="45435" cy="44005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Группа 16" descr="Свеча на день рождения">
            <a:extLst>
              <a:ext uri="{FF2B5EF4-FFF2-40B4-BE49-F238E27FC236}">
                <a16:creationId xmlns="" xmlns:a16="http://schemas.microsoft.com/office/drawing/2014/main" id="{C37066D6-31D2-4B58-8860-454CD9D54BA0}"/>
              </a:ext>
            </a:extLst>
          </p:cNvPr>
          <p:cNvGrpSpPr/>
          <p:nvPr userDrawn="1"/>
        </p:nvGrpSpPr>
        <p:grpSpPr>
          <a:xfrm>
            <a:off x="2303841" y="1608075"/>
            <a:ext cx="251866" cy="1010237"/>
            <a:chOff x="3259598" y="143929"/>
            <a:chExt cx="525840" cy="2109144"/>
          </a:xfrm>
        </p:grpSpPr>
        <p:grpSp>
          <p:nvGrpSpPr>
            <p:cNvPr id="19" name="Группа 18">
              <a:extLst>
                <a:ext uri="{FF2B5EF4-FFF2-40B4-BE49-F238E27FC236}">
                  <a16:creationId xmlns="" xmlns:a16="http://schemas.microsoft.com/office/drawing/2014/main" id="{B761016C-E875-4BF3-8951-736008D3ADA3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23" name="Полилиния: Фигура 22">
                <a:extLst>
                  <a:ext uri="{FF2B5EF4-FFF2-40B4-BE49-F238E27FC236}">
                    <a16:creationId xmlns="" xmlns:a16="http://schemas.microsoft.com/office/drawing/2014/main" id="{E6153AF2-022A-4E4D-9C14-4C7D036BE34B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Полилиния: Фигура 23">
                <a:extLst>
                  <a:ext uri="{FF2B5EF4-FFF2-40B4-BE49-F238E27FC236}">
                    <a16:creationId xmlns="" xmlns:a16="http://schemas.microsoft.com/office/drawing/2014/main" id="{40BEC28E-3AE2-444E-B5E4-C846C75794A7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олилиния: Фигура 24">
                <a:extLst>
                  <a:ext uri="{FF2B5EF4-FFF2-40B4-BE49-F238E27FC236}">
                    <a16:creationId xmlns="" xmlns:a16="http://schemas.microsoft.com/office/drawing/2014/main" id="{38F4F716-052C-49CA-8B52-5E65B941130E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олилиния: Фигура 25">
                <a:extLst>
                  <a:ext uri="{FF2B5EF4-FFF2-40B4-BE49-F238E27FC236}">
                    <a16:creationId xmlns="" xmlns:a16="http://schemas.microsoft.com/office/drawing/2014/main" id="{C10053B2-3F5E-4E82-9214-E1691AEECDCD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олилиния: Фигура 26">
                <a:extLst>
                  <a:ext uri="{FF2B5EF4-FFF2-40B4-BE49-F238E27FC236}">
                    <a16:creationId xmlns="" xmlns:a16="http://schemas.microsoft.com/office/drawing/2014/main" id="{5DDE972A-9226-41D9-8E81-74079A344ACE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Полилиния: Фигура 28">
                <a:extLst>
                  <a:ext uri="{FF2B5EF4-FFF2-40B4-BE49-F238E27FC236}">
                    <a16:creationId xmlns="" xmlns:a16="http://schemas.microsoft.com/office/drawing/2014/main" id="{9C82628A-A551-461A-8931-C0AF887F0019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Ромб 19">
              <a:extLst>
                <a:ext uri="{FF2B5EF4-FFF2-40B4-BE49-F238E27FC236}">
                  <a16:creationId xmlns="" xmlns:a16="http://schemas.microsoft.com/office/drawing/2014/main" id="{C3D03883-7EEC-4EC8-AFB6-8FD1FD923211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1" name="Семиугольник 20">
              <a:extLst>
                <a:ext uri="{FF2B5EF4-FFF2-40B4-BE49-F238E27FC236}">
                  <a16:creationId xmlns="" xmlns:a16="http://schemas.microsoft.com/office/drawing/2014/main" id="{75B50F82-6CF7-4F07-9950-D585D4FC74D0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2" name="Полилиния: Фигура 21">
              <a:extLst>
                <a:ext uri="{FF2B5EF4-FFF2-40B4-BE49-F238E27FC236}">
                  <a16:creationId xmlns="" xmlns:a16="http://schemas.microsoft.com/office/drawing/2014/main" id="{4498D9DE-8A2D-4B0A-BFDB-5413B48AFB98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Группа 29" descr="Свеча на день рождения">
            <a:extLst>
              <a:ext uri="{FF2B5EF4-FFF2-40B4-BE49-F238E27FC236}">
                <a16:creationId xmlns="" xmlns:a16="http://schemas.microsoft.com/office/drawing/2014/main" id="{D57C4D0E-4D82-4144-8375-DAF02B761F6D}"/>
              </a:ext>
            </a:extLst>
          </p:cNvPr>
          <p:cNvGrpSpPr/>
          <p:nvPr userDrawn="1"/>
        </p:nvGrpSpPr>
        <p:grpSpPr>
          <a:xfrm>
            <a:off x="2088018" y="2087202"/>
            <a:ext cx="251866" cy="1010237"/>
            <a:chOff x="3259598" y="143929"/>
            <a:chExt cx="525840" cy="2109144"/>
          </a:xfrm>
        </p:grpSpPr>
        <p:grpSp>
          <p:nvGrpSpPr>
            <p:cNvPr id="31" name="Группа 30">
              <a:extLst>
                <a:ext uri="{FF2B5EF4-FFF2-40B4-BE49-F238E27FC236}">
                  <a16:creationId xmlns="" xmlns:a16="http://schemas.microsoft.com/office/drawing/2014/main" id="{F1C2AC66-CA90-43DF-9F2C-87004072DDDF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35" name="Полилиния: Фигура 34">
                <a:extLst>
                  <a:ext uri="{FF2B5EF4-FFF2-40B4-BE49-F238E27FC236}">
                    <a16:creationId xmlns="" xmlns:a16="http://schemas.microsoft.com/office/drawing/2014/main" id="{08A54935-D5A2-4D12-B8A3-5E9C15B9DE4F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олилиния: Фигура 35">
                <a:extLst>
                  <a:ext uri="{FF2B5EF4-FFF2-40B4-BE49-F238E27FC236}">
                    <a16:creationId xmlns="" xmlns:a16="http://schemas.microsoft.com/office/drawing/2014/main" id="{27106FEF-2C04-4EA4-B4EA-669EA9CA7C49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Полилиния: Фигура 41">
                <a:extLst>
                  <a:ext uri="{FF2B5EF4-FFF2-40B4-BE49-F238E27FC236}">
                    <a16:creationId xmlns="" xmlns:a16="http://schemas.microsoft.com/office/drawing/2014/main" id="{4DE788D3-DDEF-4FC6-9235-31777AD60B44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Полилиния: Фигура 42">
                <a:extLst>
                  <a:ext uri="{FF2B5EF4-FFF2-40B4-BE49-F238E27FC236}">
                    <a16:creationId xmlns="" xmlns:a16="http://schemas.microsoft.com/office/drawing/2014/main" id="{38B95B05-6FD0-4BC2-8B79-9595132ED716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Полилиния: Фигура 43">
                <a:extLst>
                  <a:ext uri="{FF2B5EF4-FFF2-40B4-BE49-F238E27FC236}">
                    <a16:creationId xmlns="" xmlns:a16="http://schemas.microsoft.com/office/drawing/2014/main" id="{42F36D49-7A57-4FBC-969C-743EBEE23482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Полилиния: Фигура 44">
                <a:extLst>
                  <a:ext uri="{FF2B5EF4-FFF2-40B4-BE49-F238E27FC236}">
                    <a16:creationId xmlns="" xmlns:a16="http://schemas.microsoft.com/office/drawing/2014/main" id="{7E03B562-2A82-466A-93AB-FB90DF316569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Ромб 31">
              <a:extLst>
                <a:ext uri="{FF2B5EF4-FFF2-40B4-BE49-F238E27FC236}">
                  <a16:creationId xmlns="" xmlns:a16="http://schemas.microsoft.com/office/drawing/2014/main" id="{38ACF1EB-E30C-4DB5-943E-76545F8D40F5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Семиугольник 32">
              <a:extLst>
                <a:ext uri="{FF2B5EF4-FFF2-40B4-BE49-F238E27FC236}">
                  <a16:creationId xmlns="" xmlns:a16="http://schemas.microsoft.com/office/drawing/2014/main" id="{EEB0FEA4-41FF-45D3-A67C-6EBE841A3588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Полилиния: Фигура 33">
              <a:extLst>
                <a:ext uri="{FF2B5EF4-FFF2-40B4-BE49-F238E27FC236}">
                  <a16:creationId xmlns="" xmlns:a16="http://schemas.microsoft.com/office/drawing/2014/main" id="{5BE4FF14-3698-4A18-9789-E25C918FF9D1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Группа 45" descr="Свеча на день рождения">
            <a:extLst>
              <a:ext uri="{FF2B5EF4-FFF2-40B4-BE49-F238E27FC236}">
                <a16:creationId xmlns="" xmlns:a16="http://schemas.microsoft.com/office/drawing/2014/main" id="{40E7FBD0-41C9-4204-AD5D-51F93C2B897B}"/>
              </a:ext>
            </a:extLst>
          </p:cNvPr>
          <p:cNvGrpSpPr/>
          <p:nvPr userDrawn="1"/>
        </p:nvGrpSpPr>
        <p:grpSpPr>
          <a:xfrm>
            <a:off x="2481007" y="2303107"/>
            <a:ext cx="251866" cy="1010237"/>
            <a:chOff x="3259598" y="143929"/>
            <a:chExt cx="525840" cy="2109144"/>
          </a:xfrm>
        </p:grpSpPr>
        <p:grpSp>
          <p:nvGrpSpPr>
            <p:cNvPr id="47" name="Группа 46">
              <a:extLst>
                <a:ext uri="{FF2B5EF4-FFF2-40B4-BE49-F238E27FC236}">
                  <a16:creationId xmlns="" xmlns:a16="http://schemas.microsoft.com/office/drawing/2014/main" id="{9616B1FA-482B-4579-8385-67EAD18421E7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51" name="Полилиния: фигура 50">
                <a:extLst>
                  <a:ext uri="{FF2B5EF4-FFF2-40B4-BE49-F238E27FC236}">
                    <a16:creationId xmlns="" xmlns:a16="http://schemas.microsoft.com/office/drawing/2014/main" id="{D5605D9F-37CC-49D2-A9CA-58DFFC01050C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Полилиния: фигура 51">
                <a:extLst>
                  <a:ext uri="{FF2B5EF4-FFF2-40B4-BE49-F238E27FC236}">
                    <a16:creationId xmlns="" xmlns:a16="http://schemas.microsoft.com/office/drawing/2014/main" id="{C0E58F10-1929-47E2-BBF0-53AFE18D1A1E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Полилиния: Фигура 52">
                <a:extLst>
                  <a:ext uri="{FF2B5EF4-FFF2-40B4-BE49-F238E27FC236}">
                    <a16:creationId xmlns="" xmlns:a16="http://schemas.microsoft.com/office/drawing/2014/main" id="{E436CE91-3DBA-4465-A829-AFE09F9F6B94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Полилиния: фигура 53">
                <a:extLst>
                  <a:ext uri="{FF2B5EF4-FFF2-40B4-BE49-F238E27FC236}">
                    <a16:creationId xmlns="" xmlns:a16="http://schemas.microsoft.com/office/drawing/2014/main" id="{A8B61977-54CD-4285-AFE9-016D48911890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Полилиния: Фигура 54">
                <a:extLst>
                  <a:ext uri="{FF2B5EF4-FFF2-40B4-BE49-F238E27FC236}">
                    <a16:creationId xmlns="" xmlns:a16="http://schemas.microsoft.com/office/drawing/2014/main" id="{3D48EC68-00BF-49FA-8564-CDE9BC4B40EB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Полилиния: фигура 55">
                <a:extLst>
                  <a:ext uri="{FF2B5EF4-FFF2-40B4-BE49-F238E27FC236}">
                    <a16:creationId xmlns="" xmlns:a16="http://schemas.microsoft.com/office/drawing/2014/main" id="{566DD0A8-E1EF-41DB-8F52-ACD003E1EDF1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8" name="Ромб 47">
              <a:extLst>
                <a:ext uri="{FF2B5EF4-FFF2-40B4-BE49-F238E27FC236}">
                  <a16:creationId xmlns="" xmlns:a16="http://schemas.microsoft.com/office/drawing/2014/main" id="{ABD5E3EC-8D95-47D5-9684-D586DE17AD2B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9" name="Семиугольник 48">
              <a:extLst>
                <a:ext uri="{FF2B5EF4-FFF2-40B4-BE49-F238E27FC236}">
                  <a16:creationId xmlns="" xmlns:a16="http://schemas.microsoft.com/office/drawing/2014/main" id="{CDBE477B-8639-45FE-8FDE-15E5CA7A7760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0" name="Полилиния: Фигура 49">
              <a:extLst>
                <a:ext uri="{FF2B5EF4-FFF2-40B4-BE49-F238E27FC236}">
                  <a16:creationId xmlns="" xmlns:a16="http://schemas.microsoft.com/office/drawing/2014/main" id="{850DA583-44A6-4048-991F-2EE54991D73A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7" name="Группа 56" descr="Свеча на день рождения">
            <a:extLst>
              <a:ext uri="{FF2B5EF4-FFF2-40B4-BE49-F238E27FC236}">
                <a16:creationId xmlns="" xmlns:a16="http://schemas.microsoft.com/office/drawing/2014/main" id="{3BAF6B43-7367-42D0-9569-85995858AD1A}"/>
              </a:ext>
            </a:extLst>
          </p:cNvPr>
          <p:cNvGrpSpPr/>
          <p:nvPr userDrawn="1"/>
        </p:nvGrpSpPr>
        <p:grpSpPr>
          <a:xfrm>
            <a:off x="3121441" y="2933080"/>
            <a:ext cx="251866" cy="1010237"/>
            <a:chOff x="3259598" y="143929"/>
            <a:chExt cx="525840" cy="2109144"/>
          </a:xfrm>
        </p:grpSpPr>
        <p:grpSp>
          <p:nvGrpSpPr>
            <p:cNvPr id="58" name="Группа 57">
              <a:extLst>
                <a:ext uri="{FF2B5EF4-FFF2-40B4-BE49-F238E27FC236}">
                  <a16:creationId xmlns="" xmlns:a16="http://schemas.microsoft.com/office/drawing/2014/main" id="{D12902D7-9A30-42A3-8094-1087400DD35C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62" name="Полилиния: Фигура 61">
                <a:extLst>
                  <a:ext uri="{FF2B5EF4-FFF2-40B4-BE49-F238E27FC236}">
                    <a16:creationId xmlns="" xmlns:a16="http://schemas.microsoft.com/office/drawing/2014/main" id="{3BDB15AC-8028-4525-BBFB-CAF7ADAAAC1F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Полилиния: Фигура 62">
                <a:extLst>
                  <a:ext uri="{FF2B5EF4-FFF2-40B4-BE49-F238E27FC236}">
                    <a16:creationId xmlns="" xmlns:a16="http://schemas.microsoft.com/office/drawing/2014/main" id="{19CF248A-7190-4F3E-9F81-5A8AA9F3DC34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Полилиния: Фигура 63">
                <a:extLst>
                  <a:ext uri="{FF2B5EF4-FFF2-40B4-BE49-F238E27FC236}">
                    <a16:creationId xmlns="" xmlns:a16="http://schemas.microsoft.com/office/drawing/2014/main" id="{396EF7B7-0BA1-4B00-BB1C-582042FC4D8B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Полилиния: Фигура 64">
                <a:extLst>
                  <a:ext uri="{FF2B5EF4-FFF2-40B4-BE49-F238E27FC236}">
                    <a16:creationId xmlns="" xmlns:a16="http://schemas.microsoft.com/office/drawing/2014/main" id="{9897A854-BEFF-429F-A2BA-4C8CE2A3E4B9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Полилиния: Фигура 65">
                <a:extLst>
                  <a:ext uri="{FF2B5EF4-FFF2-40B4-BE49-F238E27FC236}">
                    <a16:creationId xmlns="" xmlns:a16="http://schemas.microsoft.com/office/drawing/2014/main" id="{C5F88159-48EC-4172-BA92-6A4182F0C626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Полилиния: фигура 66">
                <a:extLst>
                  <a:ext uri="{FF2B5EF4-FFF2-40B4-BE49-F238E27FC236}">
                    <a16:creationId xmlns="" xmlns:a16="http://schemas.microsoft.com/office/drawing/2014/main" id="{4B3A0BE1-103C-498A-8E26-36FE1BA65520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9" name="Ромб 58">
              <a:extLst>
                <a:ext uri="{FF2B5EF4-FFF2-40B4-BE49-F238E27FC236}">
                  <a16:creationId xmlns="" xmlns:a16="http://schemas.microsoft.com/office/drawing/2014/main" id="{A78803B9-B47A-439D-A52C-34D421BC15D1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0" name="Семиугольник 59">
              <a:extLst>
                <a:ext uri="{FF2B5EF4-FFF2-40B4-BE49-F238E27FC236}">
                  <a16:creationId xmlns="" xmlns:a16="http://schemas.microsoft.com/office/drawing/2014/main" id="{C8D088B4-160A-433A-8FAA-D58A0887EBED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="" xmlns:a16="http://schemas.microsoft.com/office/drawing/2014/main" id="{C8658359-4DC8-4BDE-B7C6-DFDDF4B7C5FD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Группа 67" descr="Свеча на день рождения">
            <a:extLst>
              <a:ext uri="{FF2B5EF4-FFF2-40B4-BE49-F238E27FC236}">
                <a16:creationId xmlns="" xmlns:a16="http://schemas.microsoft.com/office/drawing/2014/main" id="{99E95E7C-BB20-4C16-9C47-DAF7DB19712C}"/>
              </a:ext>
            </a:extLst>
          </p:cNvPr>
          <p:cNvGrpSpPr/>
          <p:nvPr userDrawn="1"/>
        </p:nvGrpSpPr>
        <p:grpSpPr>
          <a:xfrm>
            <a:off x="8644337" y="3943317"/>
            <a:ext cx="251866" cy="1010237"/>
            <a:chOff x="3259598" y="143929"/>
            <a:chExt cx="525840" cy="2109144"/>
          </a:xfrm>
        </p:grpSpPr>
        <p:grpSp>
          <p:nvGrpSpPr>
            <p:cNvPr id="69" name="Группа 68">
              <a:extLst>
                <a:ext uri="{FF2B5EF4-FFF2-40B4-BE49-F238E27FC236}">
                  <a16:creationId xmlns="" xmlns:a16="http://schemas.microsoft.com/office/drawing/2014/main" id="{CE682E2E-0315-49E7-A6D9-BBF2C5989956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73" name="Полилиния: фигура 72">
                <a:extLst>
                  <a:ext uri="{FF2B5EF4-FFF2-40B4-BE49-F238E27FC236}">
                    <a16:creationId xmlns="" xmlns:a16="http://schemas.microsoft.com/office/drawing/2014/main" id="{BBBD4897-6C02-434E-A97D-F3F25ECB5EDF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Полилиния: Фигура 73">
                <a:extLst>
                  <a:ext uri="{FF2B5EF4-FFF2-40B4-BE49-F238E27FC236}">
                    <a16:creationId xmlns="" xmlns:a16="http://schemas.microsoft.com/office/drawing/2014/main" id="{7271E0B5-7A09-45A8-8AA6-EE6279DFE1D2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Полилиния: Фигура 74">
                <a:extLst>
                  <a:ext uri="{FF2B5EF4-FFF2-40B4-BE49-F238E27FC236}">
                    <a16:creationId xmlns="" xmlns:a16="http://schemas.microsoft.com/office/drawing/2014/main" id="{CAD8EC8D-ED86-4975-9666-194C7434D273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Полилиния: Фигура 75">
                <a:extLst>
                  <a:ext uri="{FF2B5EF4-FFF2-40B4-BE49-F238E27FC236}">
                    <a16:creationId xmlns="" xmlns:a16="http://schemas.microsoft.com/office/drawing/2014/main" id="{B90CBA64-0D94-4EE6-AFFD-5CDECB96AF3B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Полилиния: Фигура 76">
                <a:extLst>
                  <a:ext uri="{FF2B5EF4-FFF2-40B4-BE49-F238E27FC236}">
                    <a16:creationId xmlns="" xmlns:a16="http://schemas.microsoft.com/office/drawing/2014/main" id="{62ABFDEA-874F-42B5-BD50-EF84F067D013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Полилиния: фигура 77">
                <a:extLst>
                  <a:ext uri="{FF2B5EF4-FFF2-40B4-BE49-F238E27FC236}">
                    <a16:creationId xmlns="" xmlns:a16="http://schemas.microsoft.com/office/drawing/2014/main" id="{02F7DFF0-7C89-4E8E-80A8-85A97DD4985F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0" name="Ромб 69">
              <a:extLst>
                <a:ext uri="{FF2B5EF4-FFF2-40B4-BE49-F238E27FC236}">
                  <a16:creationId xmlns="" xmlns:a16="http://schemas.microsoft.com/office/drawing/2014/main" id="{4AAF92EB-6C93-46AC-BA7D-522060A66A92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1" name="Семиугольник 70">
              <a:extLst>
                <a:ext uri="{FF2B5EF4-FFF2-40B4-BE49-F238E27FC236}">
                  <a16:creationId xmlns="" xmlns:a16="http://schemas.microsoft.com/office/drawing/2014/main" id="{C62AEC52-C93D-4780-B22B-9D266D89CF79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Полилиния: Фигура 71">
              <a:extLst>
                <a:ext uri="{FF2B5EF4-FFF2-40B4-BE49-F238E27FC236}">
                  <a16:creationId xmlns="" xmlns:a16="http://schemas.microsoft.com/office/drawing/2014/main" id="{6C5BC29F-2DAD-413B-A857-3AB8176C6260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Группа 78" descr="Свеча на день рождения">
            <a:extLst>
              <a:ext uri="{FF2B5EF4-FFF2-40B4-BE49-F238E27FC236}">
                <a16:creationId xmlns="" xmlns:a16="http://schemas.microsoft.com/office/drawing/2014/main" id="{2A5E1C41-2CD0-4EBD-B53A-4CA07624EC0B}"/>
              </a:ext>
            </a:extLst>
          </p:cNvPr>
          <p:cNvGrpSpPr/>
          <p:nvPr userDrawn="1"/>
        </p:nvGrpSpPr>
        <p:grpSpPr>
          <a:xfrm>
            <a:off x="9413630" y="3871363"/>
            <a:ext cx="251866" cy="1010237"/>
            <a:chOff x="3259598" y="143929"/>
            <a:chExt cx="525840" cy="2109144"/>
          </a:xfrm>
        </p:grpSpPr>
        <p:grpSp>
          <p:nvGrpSpPr>
            <p:cNvPr id="80" name="Группа 79">
              <a:extLst>
                <a:ext uri="{FF2B5EF4-FFF2-40B4-BE49-F238E27FC236}">
                  <a16:creationId xmlns="" xmlns:a16="http://schemas.microsoft.com/office/drawing/2014/main" id="{31DD3F66-9121-404D-B97D-CA36E865C7D5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84" name="Полилиния: фигура 83">
                <a:extLst>
                  <a:ext uri="{FF2B5EF4-FFF2-40B4-BE49-F238E27FC236}">
                    <a16:creationId xmlns="" xmlns:a16="http://schemas.microsoft.com/office/drawing/2014/main" id="{FEBABF11-6BB9-4677-A7C0-ADA2CCA00248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Полилиния: фигура 84">
                <a:extLst>
                  <a:ext uri="{FF2B5EF4-FFF2-40B4-BE49-F238E27FC236}">
                    <a16:creationId xmlns="" xmlns:a16="http://schemas.microsoft.com/office/drawing/2014/main" id="{2F092D04-81E9-4243-A7BD-C395B6F8A4EC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Полилиния: фигура 85">
                <a:extLst>
                  <a:ext uri="{FF2B5EF4-FFF2-40B4-BE49-F238E27FC236}">
                    <a16:creationId xmlns="" xmlns:a16="http://schemas.microsoft.com/office/drawing/2014/main" id="{D830B7AA-7D0A-4BA0-A162-CEEA8E6EA72E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Полилиния: фигура 86">
                <a:extLst>
                  <a:ext uri="{FF2B5EF4-FFF2-40B4-BE49-F238E27FC236}">
                    <a16:creationId xmlns="" xmlns:a16="http://schemas.microsoft.com/office/drawing/2014/main" id="{C1AA4737-F7A4-4BBB-851F-0AC21CE4F68D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Полилиния: Фигура 87">
                <a:extLst>
                  <a:ext uri="{FF2B5EF4-FFF2-40B4-BE49-F238E27FC236}">
                    <a16:creationId xmlns="" xmlns:a16="http://schemas.microsoft.com/office/drawing/2014/main" id="{5AC7F1D2-B8BC-40CC-8B37-3EB459931DFA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Полилиния: Фигура 88">
                <a:extLst>
                  <a:ext uri="{FF2B5EF4-FFF2-40B4-BE49-F238E27FC236}">
                    <a16:creationId xmlns="" xmlns:a16="http://schemas.microsoft.com/office/drawing/2014/main" id="{54B75FB7-0B10-4267-9454-C874C8C35214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1" name="Ромб 80">
              <a:extLst>
                <a:ext uri="{FF2B5EF4-FFF2-40B4-BE49-F238E27FC236}">
                  <a16:creationId xmlns="" xmlns:a16="http://schemas.microsoft.com/office/drawing/2014/main" id="{EED637B7-9ABF-4A8C-8F24-F0A2D38924CE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2" name="Семиугольник 81">
              <a:extLst>
                <a:ext uri="{FF2B5EF4-FFF2-40B4-BE49-F238E27FC236}">
                  <a16:creationId xmlns="" xmlns:a16="http://schemas.microsoft.com/office/drawing/2014/main" id="{E5B21ED0-12DF-470E-B31C-C97D0973D69E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3" name="Полилиния: Фигура 82">
              <a:extLst>
                <a:ext uri="{FF2B5EF4-FFF2-40B4-BE49-F238E27FC236}">
                  <a16:creationId xmlns="" xmlns:a16="http://schemas.microsoft.com/office/drawing/2014/main" id="{35A7E827-6DC3-4479-847A-ECBDD74258D6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0" name="Группа 89" descr="Свеча на день рождения">
            <a:extLst>
              <a:ext uri="{FF2B5EF4-FFF2-40B4-BE49-F238E27FC236}">
                <a16:creationId xmlns="" xmlns:a16="http://schemas.microsoft.com/office/drawing/2014/main" id="{0987915F-8681-459F-972E-A18EC77E8062}"/>
              </a:ext>
            </a:extLst>
          </p:cNvPr>
          <p:cNvGrpSpPr/>
          <p:nvPr userDrawn="1"/>
        </p:nvGrpSpPr>
        <p:grpSpPr>
          <a:xfrm>
            <a:off x="9173971" y="3097439"/>
            <a:ext cx="251866" cy="1010237"/>
            <a:chOff x="3259598" y="143929"/>
            <a:chExt cx="525840" cy="2109144"/>
          </a:xfrm>
        </p:grpSpPr>
        <p:grpSp>
          <p:nvGrpSpPr>
            <p:cNvPr id="91" name="Группа 90">
              <a:extLst>
                <a:ext uri="{FF2B5EF4-FFF2-40B4-BE49-F238E27FC236}">
                  <a16:creationId xmlns="" xmlns:a16="http://schemas.microsoft.com/office/drawing/2014/main" id="{C6B9A107-0791-407A-9A7D-97C02347F0AA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95" name="Полилиния: фигура 94">
                <a:extLst>
                  <a:ext uri="{FF2B5EF4-FFF2-40B4-BE49-F238E27FC236}">
                    <a16:creationId xmlns="" xmlns:a16="http://schemas.microsoft.com/office/drawing/2014/main" id="{AB7AAC6C-D0F3-4418-833A-A28595D39F18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Полилиния: фигура 95">
                <a:extLst>
                  <a:ext uri="{FF2B5EF4-FFF2-40B4-BE49-F238E27FC236}">
                    <a16:creationId xmlns="" xmlns:a16="http://schemas.microsoft.com/office/drawing/2014/main" id="{8D9B4F23-547E-414F-8303-C46E55D37165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Полилиния: фигура 96">
                <a:extLst>
                  <a:ext uri="{FF2B5EF4-FFF2-40B4-BE49-F238E27FC236}">
                    <a16:creationId xmlns="" xmlns:a16="http://schemas.microsoft.com/office/drawing/2014/main" id="{BC48B1AC-0541-48F0-AF81-A69018403429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Полилиния: фигура 97">
                <a:extLst>
                  <a:ext uri="{FF2B5EF4-FFF2-40B4-BE49-F238E27FC236}">
                    <a16:creationId xmlns="" xmlns:a16="http://schemas.microsoft.com/office/drawing/2014/main" id="{F42440AB-0C3C-4BF4-B652-D72A84A4F4C5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Полилиния: Фигура 98">
                <a:extLst>
                  <a:ext uri="{FF2B5EF4-FFF2-40B4-BE49-F238E27FC236}">
                    <a16:creationId xmlns="" xmlns:a16="http://schemas.microsoft.com/office/drawing/2014/main" id="{DD560CB6-E2BD-4F70-B2A9-8A9C6538BC44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Полилиния: Фигура 99">
                <a:extLst>
                  <a:ext uri="{FF2B5EF4-FFF2-40B4-BE49-F238E27FC236}">
                    <a16:creationId xmlns="" xmlns:a16="http://schemas.microsoft.com/office/drawing/2014/main" id="{362CD4E4-B223-406B-BC50-68DB75253380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2" name="Ромб 91">
              <a:extLst>
                <a:ext uri="{FF2B5EF4-FFF2-40B4-BE49-F238E27FC236}">
                  <a16:creationId xmlns="" xmlns:a16="http://schemas.microsoft.com/office/drawing/2014/main" id="{27744D0E-6347-453E-992B-8A5C9F299ADF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3" name="Семиугольник 92">
              <a:extLst>
                <a:ext uri="{FF2B5EF4-FFF2-40B4-BE49-F238E27FC236}">
                  <a16:creationId xmlns="" xmlns:a16="http://schemas.microsoft.com/office/drawing/2014/main" id="{76F0CBAE-7D4F-4F2C-A39C-03E5091499AF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4" name="Полилиния: Фигура 93">
              <a:extLst>
                <a:ext uri="{FF2B5EF4-FFF2-40B4-BE49-F238E27FC236}">
                  <a16:creationId xmlns="" xmlns:a16="http://schemas.microsoft.com/office/drawing/2014/main" id="{FD075167-8359-442D-9299-6D0C3488E027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1" name="Группа 100" descr="Свеча на день рождения">
            <a:extLst>
              <a:ext uri="{FF2B5EF4-FFF2-40B4-BE49-F238E27FC236}">
                <a16:creationId xmlns="" xmlns:a16="http://schemas.microsoft.com/office/drawing/2014/main" id="{00206243-CD6D-4CB5-9B67-76D82A5014B4}"/>
              </a:ext>
            </a:extLst>
          </p:cNvPr>
          <p:cNvGrpSpPr/>
          <p:nvPr userDrawn="1"/>
        </p:nvGrpSpPr>
        <p:grpSpPr>
          <a:xfrm>
            <a:off x="9869867" y="3438198"/>
            <a:ext cx="251866" cy="1010237"/>
            <a:chOff x="3259598" y="143929"/>
            <a:chExt cx="525840" cy="2109144"/>
          </a:xfrm>
        </p:grpSpPr>
        <p:grpSp>
          <p:nvGrpSpPr>
            <p:cNvPr id="102" name="Группа 101">
              <a:extLst>
                <a:ext uri="{FF2B5EF4-FFF2-40B4-BE49-F238E27FC236}">
                  <a16:creationId xmlns="" xmlns:a16="http://schemas.microsoft.com/office/drawing/2014/main" id="{8905056F-8B92-4652-A194-04C7DA39D5D5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106" name="Полилиния: Фигура 105">
                <a:extLst>
                  <a:ext uri="{FF2B5EF4-FFF2-40B4-BE49-F238E27FC236}">
                    <a16:creationId xmlns="" xmlns:a16="http://schemas.microsoft.com/office/drawing/2014/main" id="{93D48171-7B8F-400D-8218-1BC5713AEF4A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Полилиния: Фигура 106">
                <a:extLst>
                  <a:ext uri="{FF2B5EF4-FFF2-40B4-BE49-F238E27FC236}">
                    <a16:creationId xmlns="" xmlns:a16="http://schemas.microsoft.com/office/drawing/2014/main" id="{D6358EEE-9488-4BEB-B6FC-C83017FE2827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Полилиния: Фигура 107">
                <a:extLst>
                  <a:ext uri="{FF2B5EF4-FFF2-40B4-BE49-F238E27FC236}">
                    <a16:creationId xmlns="" xmlns:a16="http://schemas.microsoft.com/office/drawing/2014/main" id="{872E74DC-7B6E-4B57-BDCD-1805FEDF5316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Полилиния: Фигура 108">
                <a:extLst>
                  <a:ext uri="{FF2B5EF4-FFF2-40B4-BE49-F238E27FC236}">
                    <a16:creationId xmlns="" xmlns:a16="http://schemas.microsoft.com/office/drawing/2014/main" id="{8886B56E-DF61-4555-82F1-E0309D7C8088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Полилиния: Фигура 109">
                <a:extLst>
                  <a:ext uri="{FF2B5EF4-FFF2-40B4-BE49-F238E27FC236}">
                    <a16:creationId xmlns="" xmlns:a16="http://schemas.microsoft.com/office/drawing/2014/main" id="{9EE80B5C-2487-44F8-8DD2-8CAA2CE7F0B1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Полилиния: Фигура 110">
                <a:extLst>
                  <a:ext uri="{FF2B5EF4-FFF2-40B4-BE49-F238E27FC236}">
                    <a16:creationId xmlns="" xmlns:a16="http://schemas.microsoft.com/office/drawing/2014/main" id="{C2153338-07EF-4B93-9493-CB3226B8A4F4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3" name="Ромб 102">
              <a:extLst>
                <a:ext uri="{FF2B5EF4-FFF2-40B4-BE49-F238E27FC236}">
                  <a16:creationId xmlns="" xmlns:a16="http://schemas.microsoft.com/office/drawing/2014/main" id="{59C07578-6618-4DED-AEC8-CF1CA574FC5A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4" name="Семиугольник 103">
              <a:extLst>
                <a:ext uri="{FF2B5EF4-FFF2-40B4-BE49-F238E27FC236}">
                  <a16:creationId xmlns="" xmlns:a16="http://schemas.microsoft.com/office/drawing/2014/main" id="{39D0BC63-618D-4EBE-AE82-FCB6C42EC8DC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5" name="Полилиния: Фигура 104">
              <a:extLst>
                <a:ext uri="{FF2B5EF4-FFF2-40B4-BE49-F238E27FC236}">
                  <a16:creationId xmlns="" xmlns:a16="http://schemas.microsoft.com/office/drawing/2014/main" id="{CDA0B33C-6B32-45FC-83E7-F13C4152A540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0215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ливка 3 x с фотомакетом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Прямая соединительная линия 48">
            <a:extLst>
              <a:ext uri="{FF2B5EF4-FFF2-40B4-BE49-F238E27FC236}">
                <a16:creationId xmlns="" xmlns:a16="http://schemas.microsoft.com/office/drawing/2014/main" id="{A661EB2B-0F64-4A50-B7A5-6D21B217D8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6191223" y="1079712"/>
            <a:ext cx="5405405" cy="4822489"/>
          </a:xfrm>
          <a:prstGeom prst="line">
            <a:avLst/>
          </a:prstGeom>
          <a:ln w="101600" cap="rnd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46989" y="6514239"/>
            <a:ext cx="6336000" cy="170111"/>
          </a:xfrm>
        </p:spPr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60000">
            <a:off x="360000" y="1743546"/>
            <a:ext cx="3708000" cy="337090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10544" y="1821180"/>
            <a:ext cx="3370909" cy="306446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="" xmlns:a16="http://schemas.microsoft.com/office/drawing/2014/main" id="{65C612AD-FBA1-454E-BFE9-1D962E4384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20000">
            <a:off x="8125200" y="1575000"/>
            <a:ext cx="3708000" cy="3708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44EE8D8-CF1B-4BF5-8476-8CDA4AED8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37AEA124-40CE-4B44-A3BF-D890D8E234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13" name="Рисунок 12">
            <a:extLst>
              <a:ext uri="{FF2B5EF4-FFF2-40B4-BE49-F238E27FC236}">
                <a16:creationId xmlns="" xmlns:a16="http://schemas.microsoft.com/office/drawing/2014/main" id="{CE3AAF31-8D26-47E2-91CB-B0BE349D52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93360">
            <a:off x="11703060" y="779684"/>
            <a:ext cx="425974" cy="425974"/>
          </a:xfrm>
          <a:prstGeom prst="octagon">
            <a:avLst/>
          </a:prstGeom>
        </p:spPr>
      </p:pic>
      <p:grpSp>
        <p:nvGrpSpPr>
          <p:cNvPr id="2" name="Группа 1">
            <a:extLst>
              <a:ext uri="{FF2B5EF4-FFF2-40B4-BE49-F238E27FC236}">
                <a16:creationId xmlns="" xmlns:a16="http://schemas.microsoft.com/office/drawing/2014/main" id="{0EA72D3B-1DDC-4965-BD36-FF3CCB7F9D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873800" y="5636293"/>
            <a:ext cx="969911" cy="821441"/>
            <a:chOff x="5535107" y="5636293"/>
            <a:chExt cx="969911" cy="821441"/>
          </a:xfrm>
        </p:grpSpPr>
        <p:pic>
          <p:nvPicPr>
            <p:cNvPr id="59" name="Рисунок 58">
              <a:extLst>
                <a:ext uri="{FF2B5EF4-FFF2-40B4-BE49-F238E27FC236}">
                  <a16:creationId xmlns="" xmlns:a16="http://schemas.microsoft.com/office/drawing/2014/main" id="{FF750A02-3827-41E0-98BB-F37906E2F2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943801" y="5636293"/>
              <a:ext cx="292485" cy="178687"/>
            </a:xfrm>
            <a:custGeom>
              <a:avLst/>
              <a:gdLst>
                <a:gd name="connsiteX0" fmla="*/ 276310 w 292485"/>
                <a:gd name="connsiteY0" fmla="*/ 0 h 178687"/>
                <a:gd name="connsiteX1" fmla="*/ 292485 w 292485"/>
                <a:gd name="connsiteY1" fmla="*/ 81226 h 178687"/>
                <a:gd name="connsiteX2" fmla="*/ 115325 w 292485"/>
                <a:gd name="connsiteY2" fmla="*/ 178687 h 178687"/>
                <a:gd name="connsiteX3" fmla="*/ 15350 w 292485"/>
                <a:gd name="connsiteY3" fmla="*/ 132106 h 178687"/>
                <a:gd name="connsiteX4" fmla="*/ 0 w 292485"/>
                <a:gd name="connsiteY4" fmla="*/ 55024 h 178687"/>
                <a:gd name="connsiteX5" fmla="*/ 276310 w 292485"/>
                <a:gd name="connsiteY5" fmla="*/ 0 h 17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485" h="178687">
                  <a:moveTo>
                    <a:pt x="276310" y="0"/>
                  </a:moveTo>
                  <a:lnTo>
                    <a:pt x="292485" y="81226"/>
                  </a:lnTo>
                  <a:lnTo>
                    <a:pt x="115325" y="178687"/>
                  </a:lnTo>
                  <a:lnTo>
                    <a:pt x="15350" y="132106"/>
                  </a:lnTo>
                  <a:lnTo>
                    <a:pt x="0" y="55024"/>
                  </a:lnTo>
                  <a:lnTo>
                    <a:pt x="276310" y="0"/>
                  </a:lnTo>
                  <a:close/>
                </a:path>
              </a:pathLst>
            </a:custGeom>
          </p:spPr>
        </p:pic>
        <p:pic>
          <p:nvPicPr>
            <p:cNvPr id="58" name="Рисунок 57">
              <a:extLst>
                <a:ext uri="{FF2B5EF4-FFF2-40B4-BE49-F238E27FC236}">
                  <a16:creationId xmlns="" xmlns:a16="http://schemas.microsoft.com/office/drawing/2014/main" id="{B3785706-A313-44BC-96E0-C86B6AC716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77984" y="6057871"/>
              <a:ext cx="327034" cy="342757"/>
            </a:xfrm>
            <a:custGeom>
              <a:avLst/>
              <a:gdLst>
                <a:gd name="connsiteX0" fmla="*/ 236140 w 327034"/>
                <a:gd name="connsiteY0" fmla="*/ 0 h 342757"/>
                <a:gd name="connsiteX1" fmla="*/ 327034 w 327034"/>
                <a:gd name="connsiteY1" fmla="*/ 287329 h 342757"/>
                <a:gd name="connsiteX2" fmla="*/ 151815 w 327034"/>
                <a:gd name="connsiteY2" fmla="*/ 342757 h 342757"/>
                <a:gd name="connsiteX3" fmla="*/ 151815 w 327034"/>
                <a:gd name="connsiteY3" fmla="*/ 232132 h 342757"/>
                <a:gd name="connsiteX4" fmla="*/ 43225 w 327034"/>
                <a:gd name="connsiteY4" fmla="*/ 232132 h 342757"/>
                <a:gd name="connsiteX5" fmla="*/ 54386 w 327034"/>
                <a:gd name="connsiteY5" fmla="*/ 216909 h 342757"/>
                <a:gd name="connsiteX6" fmla="*/ 0 w 327034"/>
                <a:gd name="connsiteY6" fmla="*/ 177040 h 342757"/>
                <a:gd name="connsiteX7" fmla="*/ 95267 w 327034"/>
                <a:gd name="connsiteY7" fmla="*/ 177038 h 342757"/>
                <a:gd name="connsiteX8" fmla="*/ 95265 w 327034"/>
                <a:gd name="connsiteY8" fmla="*/ 44564 h 342757"/>
                <a:gd name="connsiteX9" fmla="*/ 236140 w 327034"/>
                <a:gd name="connsiteY9" fmla="*/ 0 h 34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034" h="342757">
                  <a:moveTo>
                    <a:pt x="236140" y="0"/>
                  </a:moveTo>
                  <a:lnTo>
                    <a:pt x="327034" y="287329"/>
                  </a:lnTo>
                  <a:lnTo>
                    <a:pt x="151815" y="342757"/>
                  </a:lnTo>
                  <a:lnTo>
                    <a:pt x="151815" y="232132"/>
                  </a:lnTo>
                  <a:lnTo>
                    <a:pt x="43225" y="232132"/>
                  </a:lnTo>
                  <a:lnTo>
                    <a:pt x="54386" y="216909"/>
                  </a:lnTo>
                  <a:lnTo>
                    <a:pt x="0" y="177040"/>
                  </a:lnTo>
                  <a:lnTo>
                    <a:pt x="95267" y="177038"/>
                  </a:lnTo>
                  <a:lnTo>
                    <a:pt x="95265" y="44564"/>
                  </a:lnTo>
                  <a:lnTo>
                    <a:pt x="236140" y="0"/>
                  </a:lnTo>
                  <a:close/>
                </a:path>
              </a:pathLst>
            </a:custGeom>
          </p:spPr>
        </p:pic>
        <p:pic>
          <p:nvPicPr>
            <p:cNvPr id="57" name="Рисунок 56">
              <a:extLst>
                <a:ext uri="{FF2B5EF4-FFF2-40B4-BE49-F238E27FC236}">
                  <a16:creationId xmlns="" xmlns:a16="http://schemas.microsoft.com/office/drawing/2014/main" id="{AD470B5C-7EA7-421E-8DB5-39E2A9A8A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535107" y="6152852"/>
              <a:ext cx="321402" cy="304882"/>
            </a:xfrm>
            <a:custGeom>
              <a:avLst/>
              <a:gdLst>
                <a:gd name="connsiteX0" fmla="*/ 77170 w 321402"/>
                <a:gd name="connsiteY0" fmla="*/ 0 h 304882"/>
                <a:gd name="connsiteX1" fmla="*/ 169695 w 321402"/>
                <a:gd name="connsiteY1" fmla="*/ 24509 h 304882"/>
                <a:gd name="connsiteX2" fmla="*/ 219592 w 321402"/>
                <a:gd name="connsiteY2" fmla="*/ 151778 h 304882"/>
                <a:gd name="connsiteX3" fmla="*/ 280101 w 321402"/>
                <a:gd name="connsiteY3" fmla="*/ 128055 h 304882"/>
                <a:gd name="connsiteX4" fmla="*/ 316435 w 321402"/>
                <a:gd name="connsiteY4" fmla="*/ 172985 h 304882"/>
                <a:gd name="connsiteX5" fmla="*/ 292350 w 321402"/>
                <a:gd name="connsiteY5" fmla="*/ 182427 h 304882"/>
                <a:gd name="connsiteX6" fmla="*/ 321402 w 321402"/>
                <a:gd name="connsiteY6" fmla="*/ 256530 h 304882"/>
                <a:gd name="connsiteX7" fmla="*/ 51216 w 321402"/>
                <a:gd name="connsiteY7" fmla="*/ 304882 h 304882"/>
                <a:gd name="connsiteX8" fmla="*/ 0 w 321402"/>
                <a:gd name="connsiteY8" fmla="*/ 291315 h 304882"/>
                <a:gd name="connsiteX9" fmla="*/ 77170 w 321402"/>
                <a:gd name="connsiteY9" fmla="*/ 0 h 30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1402" h="304882">
                  <a:moveTo>
                    <a:pt x="77170" y="0"/>
                  </a:moveTo>
                  <a:lnTo>
                    <a:pt x="169695" y="24509"/>
                  </a:lnTo>
                  <a:lnTo>
                    <a:pt x="219592" y="151778"/>
                  </a:lnTo>
                  <a:lnTo>
                    <a:pt x="280101" y="128055"/>
                  </a:lnTo>
                  <a:lnTo>
                    <a:pt x="316435" y="172985"/>
                  </a:lnTo>
                  <a:lnTo>
                    <a:pt x="292350" y="182427"/>
                  </a:lnTo>
                  <a:lnTo>
                    <a:pt x="321402" y="256530"/>
                  </a:lnTo>
                  <a:lnTo>
                    <a:pt x="51216" y="304882"/>
                  </a:lnTo>
                  <a:lnTo>
                    <a:pt x="0" y="291315"/>
                  </a:lnTo>
                  <a:lnTo>
                    <a:pt x="77170" y="0"/>
                  </a:lnTo>
                  <a:close/>
                </a:path>
              </a:pathLst>
            </a:custGeom>
          </p:spPr>
        </p:pic>
        <p:sp>
          <p:nvSpPr>
            <p:cNvPr id="39" name="Полилиния: Фигура 38">
              <a:extLst>
                <a:ext uri="{FF2B5EF4-FFF2-40B4-BE49-F238E27FC236}">
                  <a16:creationId xmlns="" xmlns:a16="http://schemas.microsoft.com/office/drawing/2014/main" id="{2CB668F6-2DA5-482C-9279-78576877C3D0}"/>
                </a:ext>
              </a:extLst>
            </p:cNvPr>
            <p:cNvSpPr/>
            <p:nvPr userDrawn="1"/>
          </p:nvSpPr>
          <p:spPr>
            <a:xfrm rot="12910600">
              <a:off x="5900999" y="6023362"/>
              <a:ext cx="284506" cy="201836"/>
            </a:xfrm>
            <a:custGeom>
              <a:avLst/>
              <a:gdLst>
                <a:gd name="connsiteX0" fmla="*/ 0 w 160595"/>
                <a:gd name="connsiteY0" fmla="*/ 0 h 113931"/>
                <a:gd name="connsiteX1" fmla="*/ 151952 w 160595"/>
                <a:gd name="connsiteY1" fmla="*/ 30259 h 113931"/>
                <a:gd name="connsiteX2" fmla="*/ 151952 w 160595"/>
                <a:gd name="connsiteY2" fmla="*/ 106860 h 113931"/>
                <a:gd name="connsiteX3" fmla="*/ 160595 w 160595"/>
                <a:gd name="connsiteY3" fmla="*/ 106859 h 113931"/>
                <a:gd name="connsiteX4" fmla="*/ 155411 w 160595"/>
                <a:gd name="connsiteY4" fmla="*/ 113931 h 113931"/>
                <a:gd name="connsiteX5" fmla="*/ 0 w 160595"/>
                <a:gd name="connsiteY5" fmla="*/ 0 h 113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595" h="113931">
                  <a:moveTo>
                    <a:pt x="0" y="0"/>
                  </a:moveTo>
                  <a:lnTo>
                    <a:pt x="151952" y="30259"/>
                  </a:lnTo>
                  <a:lnTo>
                    <a:pt x="151952" y="106860"/>
                  </a:lnTo>
                  <a:lnTo>
                    <a:pt x="160595" y="106859"/>
                  </a:lnTo>
                  <a:lnTo>
                    <a:pt x="155411" y="113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5" descr="Изображение абстрактного робота">
            <a:extLst>
              <a:ext uri="{FF2B5EF4-FFF2-40B4-BE49-F238E27FC236}">
                <a16:creationId xmlns="" xmlns:a16="http://schemas.microsoft.com/office/drawing/2014/main" id="{2806C727-55A8-4C56-86B8-6394DD5F2559}"/>
              </a:ext>
            </a:extLst>
          </p:cNvPr>
          <p:cNvGrpSpPr/>
          <p:nvPr userDrawn="1"/>
        </p:nvGrpSpPr>
        <p:grpSpPr>
          <a:xfrm>
            <a:off x="1525583" y="6029948"/>
            <a:ext cx="401530" cy="468063"/>
            <a:chOff x="10286948" y="3766530"/>
            <a:chExt cx="1476952" cy="1721680"/>
          </a:xfrm>
        </p:grpSpPr>
        <p:pic>
          <p:nvPicPr>
            <p:cNvPr id="78" name="Рисунок 77" descr="Сияющий графический элемент">
              <a:extLst>
                <a:ext uri="{FF2B5EF4-FFF2-40B4-BE49-F238E27FC236}">
                  <a16:creationId xmlns="" xmlns:a16="http://schemas.microsoft.com/office/drawing/2014/main" id="{89CAD54A-4CF2-48B5-94FC-95C6119097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79" name="Рисунок 78" descr="Сияющий графический элемент">
              <a:extLst>
                <a:ext uri="{FF2B5EF4-FFF2-40B4-BE49-F238E27FC236}">
                  <a16:creationId xmlns="" xmlns:a16="http://schemas.microsoft.com/office/drawing/2014/main" id="{3E977CB3-E32C-4775-9232-CA9284DB27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48" y="3846282"/>
              <a:ext cx="1090189" cy="726339"/>
            </a:xfrm>
            <a:prstGeom prst="flowChartManualInput">
              <a:avLst/>
            </a:prstGeom>
          </p:spPr>
        </p:pic>
        <p:sp>
          <p:nvSpPr>
            <p:cNvPr id="80" name="Двенадцатиугольник 79">
              <a:extLst>
                <a:ext uri="{FF2B5EF4-FFF2-40B4-BE49-F238E27FC236}">
                  <a16:creationId xmlns="" xmlns:a16="http://schemas.microsoft.com/office/drawing/2014/main" id="{7A247218-C254-4EFF-BD24-6313909291FE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1" name="Прямоугольник 80">
              <a:extLst>
                <a:ext uri="{FF2B5EF4-FFF2-40B4-BE49-F238E27FC236}">
                  <a16:creationId xmlns="" xmlns:a16="http://schemas.microsoft.com/office/drawing/2014/main" id="{7D7400CF-F908-4DA0-B1F4-7559C255F456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2" name="Прямоугольник 81">
              <a:extLst>
                <a:ext uri="{FF2B5EF4-FFF2-40B4-BE49-F238E27FC236}">
                  <a16:creationId xmlns="" xmlns:a16="http://schemas.microsoft.com/office/drawing/2014/main" id="{ADAC8BE9-32C8-4A94-AD6D-7A52F28E5EF3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3" name="Прямоугольник 82">
              <a:extLst>
                <a:ext uri="{FF2B5EF4-FFF2-40B4-BE49-F238E27FC236}">
                  <a16:creationId xmlns="" xmlns:a16="http://schemas.microsoft.com/office/drawing/2014/main" id="{625CC385-B3D8-4910-852E-3FD07100A5FF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4" name="Равнобедренный треугольник 83">
              <a:extLst>
                <a:ext uri="{FF2B5EF4-FFF2-40B4-BE49-F238E27FC236}">
                  <a16:creationId xmlns="" xmlns:a16="http://schemas.microsoft.com/office/drawing/2014/main" id="{4EF989BF-9615-4696-B68E-76C6359999BA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5" name="Пятиугольник 84">
              <a:extLst>
                <a:ext uri="{FF2B5EF4-FFF2-40B4-BE49-F238E27FC236}">
                  <a16:creationId xmlns="" xmlns:a16="http://schemas.microsoft.com/office/drawing/2014/main" id="{8AFA24E9-EFBB-473B-B7F2-D7574D451B55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6" name="Пятиугольник 85">
              <a:extLst>
                <a:ext uri="{FF2B5EF4-FFF2-40B4-BE49-F238E27FC236}">
                  <a16:creationId xmlns="" xmlns:a16="http://schemas.microsoft.com/office/drawing/2014/main" id="{8E8DAAB9-A827-43C9-AFDB-F03CE3052A02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Группа 16" descr="Изображение абстрактного робота">
            <a:extLst>
              <a:ext uri="{FF2B5EF4-FFF2-40B4-BE49-F238E27FC236}">
                <a16:creationId xmlns="" xmlns:a16="http://schemas.microsoft.com/office/drawing/2014/main" id="{328AC006-1F04-461D-96AE-2DE686C52177}"/>
              </a:ext>
            </a:extLst>
          </p:cNvPr>
          <p:cNvGrpSpPr/>
          <p:nvPr userDrawn="1"/>
        </p:nvGrpSpPr>
        <p:grpSpPr>
          <a:xfrm>
            <a:off x="2013055" y="6150363"/>
            <a:ext cx="258276" cy="301073"/>
            <a:chOff x="10286952" y="3766530"/>
            <a:chExt cx="1476948" cy="1721680"/>
          </a:xfrm>
        </p:grpSpPr>
        <p:pic>
          <p:nvPicPr>
            <p:cNvPr id="69" name="Рисунок 68" descr="Сияющий графический элемент">
              <a:extLst>
                <a:ext uri="{FF2B5EF4-FFF2-40B4-BE49-F238E27FC236}">
                  <a16:creationId xmlns="" xmlns:a16="http://schemas.microsoft.com/office/drawing/2014/main" id="{7DE49CC6-935D-4C08-956E-CDFD80AFF8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70" name="Рисунок 69" descr="Сияющий графический элемент">
              <a:extLst>
                <a:ext uri="{FF2B5EF4-FFF2-40B4-BE49-F238E27FC236}">
                  <a16:creationId xmlns="" xmlns:a16="http://schemas.microsoft.com/office/drawing/2014/main" id="{724D81DF-C2ED-437E-8114-79967E931B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71" name="Двенадцатиугольник 70">
              <a:extLst>
                <a:ext uri="{FF2B5EF4-FFF2-40B4-BE49-F238E27FC236}">
                  <a16:creationId xmlns="" xmlns:a16="http://schemas.microsoft.com/office/drawing/2014/main" id="{91361D76-F1D5-470B-94DE-B3107FC42E9B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="" xmlns:a16="http://schemas.microsoft.com/office/drawing/2014/main" id="{0DAB7CD1-FBC4-4ADC-BCAE-397319BD092D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="" xmlns:a16="http://schemas.microsoft.com/office/drawing/2014/main" id="{EF03FB8E-1F35-48FF-A4FE-1F8EDC02C5CF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4" name="Прямоугольник 73">
              <a:extLst>
                <a:ext uri="{FF2B5EF4-FFF2-40B4-BE49-F238E27FC236}">
                  <a16:creationId xmlns="" xmlns:a16="http://schemas.microsoft.com/office/drawing/2014/main" id="{4A4D4397-B0F5-4C8D-A233-5862534B8616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5" name="Равнобедренный треугольник 74">
              <a:extLst>
                <a:ext uri="{FF2B5EF4-FFF2-40B4-BE49-F238E27FC236}">
                  <a16:creationId xmlns="" xmlns:a16="http://schemas.microsoft.com/office/drawing/2014/main" id="{A261FBD2-606A-4866-B7A6-2F0ADF9AD8F2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6" name="Пятиугольник 75">
              <a:extLst>
                <a:ext uri="{FF2B5EF4-FFF2-40B4-BE49-F238E27FC236}">
                  <a16:creationId xmlns="" xmlns:a16="http://schemas.microsoft.com/office/drawing/2014/main" id="{F97BC1E0-9D26-4340-89C0-2199B0D6E5E8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7" name="Пятиугольник 76">
              <a:extLst>
                <a:ext uri="{FF2B5EF4-FFF2-40B4-BE49-F238E27FC236}">
                  <a16:creationId xmlns="" xmlns:a16="http://schemas.microsoft.com/office/drawing/2014/main" id="{ACFDE9B1-EBE6-45BE-B1F7-66949191FC86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Группа 17" descr="Изображение абстрактного робота">
            <a:extLst>
              <a:ext uri="{FF2B5EF4-FFF2-40B4-BE49-F238E27FC236}">
                <a16:creationId xmlns="" xmlns:a16="http://schemas.microsoft.com/office/drawing/2014/main" id="{AB364199-1D28-46DA-BC2C-0B70EC6329B9}"/>
              </a:ext>
            </a:extLst>
          </p:cNvPr>
          <p:cNvGrpSpPr/>
          <p:nvPr userDrawn="1"/>
        </p:nvGrpSpPr>
        <p:grpSpPr>
          <a:xfrm>
            <a:off x="3466972" y="6127428"/>
            <a:ext cx="274250" cy="319693"/>
            <a:chOff x="10286952" y="3766530"/>
            <a:chExt cx="1476948" cy="1721680"/>
          </a:xfrm>
        </p:grpSpPr>
        <p:pic>
          <p:nvPicPr>
            <p:cNvPr id="60" name="Рисунок 59" descr="Сияющий графический элемент">
              <a:extLst>
                <a:ext uri="{FF2B5EF4-FFF2-40B4-BE49-F238E27FC236}">
                  <a16:creationId xmlns="" xmlns:a16="http://schemas.microsoft.com/office/drawing/2014/main" id="{97447587-A20A-44F6-A322-74732C47A5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61" name="Рисунок 60" descr="Сияющий графический элемент">
              <a:extLst>
                <a:ext uri="{FF2B5EF4-FFF2-40B4-BE49-F238E27FC236}">
                  <a16:creationId xmlns="" xmlns:a16="http://schemas.microsoft.com/office/drawing/2014/main" id="{8042E511-48FB-45E2-8DB2-C4CE2AFAB4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62" name="Двенадцатиугольник 61">
              <a:extLst>
                <a:ext uri="{FF2B5EF4-FFF2-40B4-BE49-F238E27FC236}">
                  <a16:creationId xmlns="" xmlns:a16="http://schemas.microsoft.com/office/drawing/2014/main" id="{92CD2F38-C8E6-465C-92EA-EE997542096A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3" name="Прямоугольник 62">
              <a:extLst>
                <a:ext uri="{FF2B5EF4-FFF2-40B4-BE49-F238E27FC236}">
                  <a16:creationId xmlns="" xmlns:a16="http://schemas.microsoft.com/office/drawing/2014/main" id="{684B4CDD-917C-475B-9EBC-A21BB8E76F28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="" xmlns:a16="http://schemas.microsoft.com/office/drawing/2014/main" id="{E69DC315-DCE1-45F6-BC1E-679E07F326D4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5" name="Прямоугольник 64">
              <a:extLst>
                <a:ext uri="{FF2B5EF4-FFF2-40B4-BE49-F238E27FC236}">
                  <a16:creationId xmlns="" xmlns:a16="http://schemas.microsoft.com/office/drawing/2014/main" id="{FB348D3C-9225-4FE5-982D-909E33A8BDCD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6" name="Равнобедренный треугольник 65">
              <a:extLst>
                <a:ext uri="{FF2B5EF4-FFF2-40B4-BE49-F238E27FC236}">
                  <a16:creationId xmlns="" xmlns:a16="http://schemas.microsoft.com/office/drawing/2014/main" id="{2AC9116D-E94F-4708-9B9B-BD66E2E2A4AA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7" name="Пятиугольник 66">
              <a:extLst>
                <a:ext uri="{FF2B5EF4-FFF2-40B4-BE49-F238E27FC236}">
                  <a16:creationId xmlns="" xmlns:a16="http://schemas.microsoft.com/office/drawing/2014/main" id="{E7F78829-5836-4204-A22B-362BCF89E6DA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8" name="Пятиугольник 67">
              <a:extLst>
                <a:ext uri="{FF2B5EF4-FFF2-40B4-BE49-F238E27FC236}">
                  <a16:creationId xmlns="" xmlns:a16="http://schemas.microsoft.com/office/drawing/2014/main" id="{CDC65571-D52E-4975-ACC1-AF79C65B33D2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Группа 18" descr="Изображение абстрактного робота">
            <a:extLst>
              <a:ext uri="{FF2B5EF4-FFF2-40B4-BE49-F238E27FC236}">
                <a16:creationId xmlns="" xmlns:a16="http://schemas.microsoft.com/office/drawing/2014/main" id="{E332D5D7-E2AC-4B4C-AAA6-9E54405C976C}"/>
              </a:ext>
            </a:extLst>
          </p:cNvPr>
          <p:cNvGrpSpPr/>
          <p:nvPr userDrawn="1"/>
        </p:nvGrpSpPr>
        <p:grpSpPr>
          <a:xfrm>
            <a:off x="3212882" y="6209672"/>
            <a:ext cx="176406" cy="205637"/>
            <a:chOff x="10286952" y="3766530"/>
            <a:chExt cx="1476948" cy="1721680"/>
          </a:xfrm>
        </p:grpSpPr>
        <p:pic>
          <p:nvPicPr>
            <p:cNvPr id="47" name="Рисунок 46" descr="Сияющий графический элемент">
              <a:extLst>
                <a:ext uri="{FF2B5EF4-FFF2-40B4-BE49-F238E27FC236}">
                  <a16:creationId xmlns="" xmlns:a16="http://schemas.microsoft.com/office/drawing/2014/main" id="{CDE6C0DC-7E8D-4AA2-A00C-445062A95D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48" name="Рисунок 47" descr="Сияющий графический элемент">
              <a:extLst>
                <a:ext uri="{FF2B5EF4-FFF2-40B4-BE49-F238E27FC236}">
                  <a16:creationId xmlns="" xmlns:a16="http://schemas.microsoft.com/office/drawing/2014/main" id="{BD19530E-7C77-40C9-B19A-B61997283B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50" name="Двенадцатиугольник 49">
              <a:extLst>
                <a:ext uri="{FF2B5EF4-FFF2-40B4-BE49-F238E27FC236}">
                  <a16:creationId xmlns="" xmlns:a16="http://schemas.microsoft.com/office/drawing/2014/main" id="{E6C6627C-0405-4660-950C-8C7FFCBED051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="" xmlns:a16="http://schemas.microsoft.com/office/drawing/2014/main" id="{E81D5D04-45C7-4DA9-B26C-E1E48721D370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="" xmlns:a16="http://schemas.microsoft.com/office/drawing/2014/main" id="{380D65B1-D9F3-42B6-BE03-DAA69542ACE2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="" xmlns:a16="http://schemas.microsoft.com/office/drawing/2014/main" id="{B63D2914-FAB0-41BC-BF2C-68A6CCAF217E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4" name="Равнобедренный треугольник 53">
              <a:extLst>
                <a:ext uri="{FF2B5EF4-FFF2-40B4-BE49-F238E27FC236}">
                  <a16:creationId xmlns="" xmlns:a16="http://schemas.microsoft.com/office/drawing/2014/main" id="{F11BB134-EBD5-4A09-B696-40EB4D70A806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5" name="Пятиугольник 54">
              <a:extLst>
                <a:ext uri="{FF2B5EF4-FFF2-40B4-BE49-F238E27FC236}">
                  <a16:creationId xmlns="" xmlns:a16="http://schemas.microsoft.com/office/drawing/2014/main" id="{42DBB354-EB98-4EE1-B55A-DE44F047F9F5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6" name="Пятиугольник 55">
              <a:extLst>
                <a:ext uri="{FF2B5EF4-FFF2-40B4-BE49-F238E27FC236}">
                  <a16:creationId xmlns="" xmlns:a16="http://schemas.microsoft.com/office/drawing/2014/main" id="{560F463A-3883-481E-8BF3-8D3D1868AD7D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Группа 19" descr="Изображение абстрактного робота">
            <a:extLst>
              <a:ext uri="{FF2B5EF4-FFF2-40B4-BE49-F238E27FC236}">
                <a16:creationId xmlns="" xmlns:a16="http://schemas.microsoft.com/office/drawing/2014/main" id="{E9DE7FC9-7CCE-4394-A034-FE5B76418B3F}"/>
              </a:ext>
            </a:extLst>
          </p:cNvPr>
          <p:cNvGrpSpPr/>
          <p:nvPr userDrawn="1"/>
        </p:nvGrpSpPr>
        <p:grpSpPr>
          <a:xfrm>
            <a:off x="2976742" y="6279877"/>
            <a:ext cx="116181" cy="135432"/>
            <a:chOff x="10286952" y="3766530"/>
            <a:chExt cx="1476948" cy="1721680"/>
          </a:xfrm>
        </p:grpSpPr>
        <p:pic>
          <p:nvPicPr>
            <p:cNvPr id="37" name="Рисунок 36" descr="Сияющий графический элемент">
              <a:extLst>
                <a:ext uri="{FF2B5EF4-FFF2-40B4-BE49-F238E27FC236}">
                  <a16:creationId xmlns="" xmlns:a16="http://schemas.microsoft.com/office/drawing/2014/main" id="{82686981-A96D-4E54-847A-149014019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38" name="Рисунок 37" descr="Сияющий графический элемент">
              <a:extLst>
                <a:ext uri="{FF2B5EF4-FFF2-40B4-BE49-F238E27FC236}">
                  <a16:creationId xmlns="" xmlns:a16="http://schemas.microsoft.com/office/drawing/2014/main" id="{8B322721-25BD-483E-9127-85C7D63F8D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40" name="Двенадцатиугольник 39">
              <a:extLst>
                <a:ext uri="{FF2B5EF4-FFF2-40B4-BE49-F238E27FC236}">
                  <a16:creationId xmlns="" xmlns:a16="http://schemas.microsoft.com/office/drawing/2014/main" id="{6A9B8F92-7433-4291-AA7C-57B45D1B7EF5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1" name="Прямоугольник 40">
              <a:extLst>
                <a:ext uri="{FF2B5EF4-FFF2-40B4-BE49-F238E27FC236}">
                  <a16:creationId xmlns="" xmlns:a16="http://schemas.microsoft.com/office/drawing/2014/main" id="{9EB2DD8C-1715-4241-955D-A3A123581B3D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2" name="Прямоугольник 41">
              <a:extLst>
                <a:ext uri="{FF2B5EF4-FFF2-40B4-BE49-F238E27FC236}">
                  <a16:creationId xmlns="" xmlns:a16="http://schemas.microsoft.com/office/drawing/2014/main" id="{C4793578-BB12-4B35-88E6-DFA14366F198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="" xmlns:a16="http://schemas.microsoft.com/office/drawing/2014/main" id="{31BC1404-55C2-40C6-B0CE-70DD62199638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4" name="Равнобедренный треугольник 43">
              <a:extLst>
                <a:ext uri="{FF2B5EF4-FFF2-40B4-BE49-F238E27FC236}">
                  <a16:creationId xmlns="" xmlns:a16="http://schemas.microsoft.com/office/drawing/2014/main" id="{275E6E2E-6F71-4AD0-B32B-B99749705305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5" name="Пятиугольник 44">
              <a:extLst>
                <a:ext uri="{FF2B5EF4-FFF2-40B4-BE49-F238E27FC236}">
                  <a16:creationId xmlns="" xmlns:a16="http://schemas.microsoft.com/office/drawing/2014/main" id="{DC496A7F-4DA3-4BAC-AA60-4E0A0AEB6DA9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6" name="Пятиугольник 45">
              <a:extLst>
                <a:ext uri="{FF2B5EF4-FFF2-40B4-BE49-F238E27FC236}">
                  <a16:creationId xmlns="" xmlns:a16="http://schemas.microsoft.com/office/drawing/2014/main" id="{ED599E26-A68A-464A-A585-ACE85A371E73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Группа 20" descr="Изображение планет">
            <a:extLst>
              <a:ext uri="{FF2B5EF4-FFF2-40B4-BE49-F238E27FC236}">
                <a16:creationId xmlns="" xmlns:a16="http://schemas.microsoft.com/office/drawing/2014/main" id="{30938F74-1D90-44C9-94B8-62443F034491}"/>
              </a:ext>
            </a:extLst>
          </p:cNvPr>
          <p:cNvGrpSpPr/>
          <p:nvPr userDrawn="1"/>
        </p:nvGrpSpPr>
        <p:grpSpPr>
          <a:xfrm>
            <a:off x="5312389" y="4899590"/>
            <a:ext cx="546101" cy="788427"/>
            <a:chOff x="480558" y="1008738"/>
            <a:chExt cx="2691011" cy="3885115"/>
          </a:xfrm>
        </p:grpSpPr>
        <p:sp>
          <p:nvSpPr>
            <p:cNvPr id="24" name="Десятиугольник 23">
              <a:extLst>
                <a:ext uri="{FF2B5EF4-FFF2-40B4-BE49-F238E27FC236}">
                  <a16:creationId xmlns="" xmlns:a16="http://schemas.microsoft.com/office/drawing/2014/main" id="{6E9DFACF-8B44-45C6-B121-C0F5014688D0}"/>
                </a:ext>
              </a:extLst>
            </p:cNvPr>
            <p:cNvSpPr/>
            <p:nvPr userDrawn="1"/>
          </p:nvSpPr>
          <p:spPr>
            <a:xfrm>
              <a:off x="631516" y="1323560"/>
              <a:ext cx="958347" cy="958347"/>
            </a:xfrm>
            <a:prstGeom prst="dec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" name="Десятиугольник 24">
              <a:extLst>
                <a:ext uri="{FF2B5EF4-FFF2-40B4-BE49-F238E27FC236}">
                  <a16:creationId xmlns="" xmlns:a16="http://schemas.microsoft.com/office/drawing/2014/main" id="{636C0606-420E-4BE8-BF36-FAC7FBBC626E}"/>
                </a:ext>
              </a:extLst>
            </p:cNvPr>
            <p:cNvSpPr/>
            <p:nvPr userDrawn="1"/>
          </p:nvSpPr>
          <p:spPr>
            <a:xfrm>
              <a:off x="886129" y="2026302"/>
              <a:ext cx="2285440" cy="2285440"/>
            </a:xfrm>
            <a:prstGeom prst="dec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Равнобедренный треугольник 25">
              <a:extLst>
                <a:ext uri="{FF2B5EF4-FFF2-40B4-BE49-F238E27FC236}">
                  <a16:creationId xmlns="" xmlns:a16="http://schemas.microsoft.com/office/drawing/2014/main" id="{DDD31DDC-368D-42A0-A836-B53C3A503B3C}"/>
                </a:ext>
              </a:extLst>
            </p:cNvPr>
            <p:cNvSpPr/>
            <p:nvPr userDrawn="1"/>
          </p:nvSpPr>
          <p:spPr>
            <a:xfrm>
              <a:off x="1679186" y="3698373"/>
              <a:ext cx="138795" cy="138795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7" name="Ромб 26">
              <a:extLst>
                <a:ext uri="{FF2B5EF4-FFF2-40B4-BE49-F238E27FC236}">
                  <a16:creationId xmlns="" xmlns:a16="http://schemas.microsoft.com/office/drawing/2014/main" id="{BBB1846B-6FFE-4C83-A144-BD6780DA87F8}"/>
                </a:ext>
              </a:extLst>
            </p:cNvPr>
            <p:cNvSpPr/>
            <p:nvPr userDrawn="1"/>
          </p:nvSpPr>
          <p:spPr>
            <a:xfrm>
              <a:off x="1910798" y="4670321"/>
              <a:ext cx="223532" cy="223532"/>
            </a:xfrm>
            <a:prstGeom prst="diamon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8" name="Пятиугольник 27">
              <a:extLst>
                <a:ext uri="{FF2B5EF4-FFF2-40B4-BE49-F238E27FC236}">
                  <a16:creationId xmlns="" xmlns:a16="http://schemas.microsoft.com/office/drawing/2014/main" id="{3393D66B-D7FF-4597-AD97-1483C7FE964F}"/>
                </a:ext>
              </a:extLst>
            </p:cNvPr>
            <p:cNvSpPr/>
            <p:nvPr userDrawn="1"/>
          </p:nvSpPr>
          <p:spPr>
            <a:xfrm>
              <a:off x="1110689" y="3338364"/>
              <a:ext cx="297521" cy="29752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9" name="Шестиугольник 28">
              <a:extLst>
                <a:ext uri="{FF2B5EF4-FFF2-40B4-BE49-F238E27FC236}">
                  <a16:creationId xmlns="" xmlns:a16="http://schemas.microsoft.com/office/drawing/2014/main" id="{A9886B92-D703-4588-80E0-68EE0FB9034C}"/>
                </a:ext>
              </a:extLst>
            </p:cNvPr>
            <p:cNvSpPr/>
            <p:nvPr userDrawn="1"/>
          </p:nvSpPr>
          <p:spPr>
            <a:xfrm>
              <a:off x="1283186" y="4422087"/>
              <a:ext cx="396000" cy="360000"/>
            </a:xfrm>
            <a:prstGeom prst="hex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0" name="Семиугольник 29">
              <a:extLst>
                <a:ext uri="{FF2B5EF4-FFF2-40B4-BE49-F238E27FC236}">
                  <a16:creationId xmlns="" xmlns:a16="http://schemas.microsoft.com/office/drawing/2014/main" id="{1EF4C0BA-E0AA-4090-8082-D627E2A8A900}"/>
                </a:ext>
              </a:extLst>
            </p:cNvPr>
            <p:cNvSpPr/>
            <p:nvPr userDrawn="1"/>
          </p:nvSpPr>
          <p:spPr>
            <a:xfrm>
              <a:off x="1602490" y="4130778"/>
              <a:ext cx="223532" cy="223532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1" name="Восьмиугольник 30">
              <a:extLst>
                <a:ext uri="{FF2B5EF4-FFF2-40B4-BE49-F238E27FC236}">
                  <a16:creationId xmlns="" xmlns:a16="http://schemas.microsoft.com/office/drawing/2014/main" id="{8CC8E234-BDF5-4A0A-9213-44C0FC834146}"/>
                </a:ext>
              </a:extLst>
            </p:cNvPr>
            <p:cNvSpPr/>
            <p:nvPr userDrawn="1"/>
          </p:nvSpPr>
          <p:spPr>
            <a:xfrm>
              <a:off x="1602026" y="1639845"/>
              <a:ext cx="138795" cy="138795"/>
            </a:xfrm>
            <a:prstGeom prst="oct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" name="Десятиугольник 31">
              <a:extLst>
                <a:ext uri="{FF2B5EF4-FFF2-40B4-BE49-F238E27FC236}">
                  <a16:creationId xmlns="" xmlns:a16="http://schemas.microsoft.com/office/drawing/2014/main" id="{1FB86CF7-AF08-437A-9BAF-6721E7B14DDA}"/>
                </a:ext>
              </a:extLst>
            </p:cNvPr>
            <p:cNvSpPr/>
            <p:nvPr userDrawn="1"/>
          </p:nvSpPr>
          <p:spPr>
            <a:xfrm>
              <a:off x="1079449" y="1008738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Двенадцатиугольник 32">
              <a:extLst>
                <a:ext uri="{FF2B5EF4-FFF2-40B4-BE49-F238E27FC236}">
                  <a16:creationId xmlns="" xmlns:a16="http://schemas.microsoft.com/office/drawing/2014/main" id="{BD71724A-EE08-4A89-8974-3D1602D64399}"/>
                </a:ext>
              </a:extLst>
            </p:cNvPr>
            <p:cNvSpPr/>
            <p:nvPr userDrawn="1"/>
          </p:nvSpPr>
          <p:spPr>
            <a:xfrm>
              <a:off x="977555" y="2123751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Десятиугольник 33">
              <a:extLst>
                <a:ext uri="{FF2B5EF4-FFF2-40B4-BE49-F238E27FC236}">
                  <a16:creationId xmlns="" xmlns:a16="http://schemas.microsoft.com/office/drawing/2014/main" id="{865AFD99-1F3B-4D5B-B728-869BBF13EF01}"/>
                </a:ext>
              </a:extLst>
            </p:cNvPr>
            <p:cNvSpPr/>
            <p:nvPr userDrawn="1"/>
          </p:nvSpPr>
          <p:spPr>
            <a:xfrm>
              <a:off x="1102658" y="2704516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Двенадцатиугольник 34">
              <a:extLst>
                <a:ext uri="{FF2B5EF4-FFF2-40B4-BE49-F238E27FC236}">
                  <a16:creationId xmlns="" xmlns:a16="http://schemas.microsoft.com/office/drawing/2014/main" id="{09DD99FD-4AB7-4F52-AF14-440B9627B6A1}"/>
                </a:ext>
              </a:extLst>
            </p:cNvPr>
            <p:cNvSpPr/>
            <p:nvPr userDrawn="1"/>
          </p:nvSpPr>
          <p:spPr>
            <a:xfrm>
              <a:off x="1679186" y="2397683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6" name="Двенадцатиугольник 35">
              <a:extLst>
                <a:ext uri="{FF2B5EF4-FFF2-40B4-BE49-F238E27FC236}">
                  <a16:creationId xmlns="" xmlns:a16="http://schemas.microsoft.com/office/drawing/2014/main" id="{8916F7E6-4BE2-4913-BACD-886E4C752E53}"/>
                </a:ext>
              </a:extLst>
            </p:cNvPr>
            <p:cNvSpPr/>
            <p:nvPr userDrawn="1"/>
          </p:nvSpPr>
          <p:spPr>
            <a:xfrm>
              <a:off x="480558" y="1511958"/>
              <a:ext cx="150958" cy="150958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22" name="Прямая соединительная линия 21" descr="Декоративный элемент">
            <a:extLst>
              <a:ext uri="{FF2B5EF4-FFF2-40B4-BE49-F238E27FC236}">
                <a16:creationId xmlns="" xmlns:a16="http://schemas.microsoft.com/office/drawing/2014/main" id="{9266A6C8-6999-4D2E-B17B-DC63F5A646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 flipV="1">
            <a:off x="1893535" y="5217985"/>
            <a:ext cx="3418854" cy="793066"/>
          </a:xfrm>
          <a:prstGeom prst="line">
            <a:avLst/>
          </a:prstGeom>
          <a:ln w="127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 22" descr="Декоративный элемент">
            <a:extLst>
              <a:ext uri="{FF2B5EF4-FFF2-40B4-BE49-F238E27FC236}">
                <a16:creationId xmlns="" xmlns:a16="http://schemas.microsoft.com/office/drawing/2014/main" id="{B8958250-4C06-4684-BC78-706C125BB5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740855" y="5609976"/>
            <a:ext cx="1682971" cy="552384"/>
          </a:xfrm>
          <a:prstGeom prst="line">
            <a:avLst/>
          </a:prstGeom>
          <a:ln w="12700" cap="rnd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0887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3 Х в форме квадрата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грибк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22658666-C882-4A24-904F-C80CA0D1C7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8373" y="0"/>
            <a:ext cx="4122515" cy="3303232"/>
          </a:xfrm>
          <a:prstGeom prst="triangle">
            <a:avLst>
              <a:gd name="adj" fmla="val 76759"/>
            </a:avLst>
          </a:prstGeom>
        </p:spPr>
      </p:pic>
      <p:sp>
        <p:nvSpPr>
          <p:cNvPr id="13" name="Полилиния: Фигура 12">
            <a:extLst>
              <a:ext uri="{FF2B5EF4-FFF2-40B4-BE49-F238E27FC236}">
                <a16:creationId xmlns="" xmlns:a16="http://schemas.microsoft.com/office/drawing/2014/main" id="{FA9AB40C-5682-4642-92D9-A122FF2635CB}"/>
              </a:ext>
            </a:extLst>
          </p:cNvPr>
          <p:cNvSpPr/>
          <p:nvPr userDrawn="1"/>
        </p:nvSpPr>
        <p:spPr>
          <a:xfrm rot="12749558" flipV="1">
            <a:off x="2466134" y="638380"/>
            <a:ext cx="1834679" cy="1295678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3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="" xmlns:a16="http://schemas.microsoft.com/office/drawing/2014/main" id="{2CC74190-A4CE-41D1-86E9-B844BB6C8D04}"/>
              </a:ext>
            </a:extLst>
          </p:cNvPr>
          <p:cNvSpPr/>
          <p:nvPr userDrawn="1"/>
        </p:nvSpPr>
        <p:spPr>
          <a:xfrm rot="21264393" flipV="1">
            <a:off x="2054055" y="495207"/>
            <a:ext cx="1834679" cy="1295678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="" xmlns:a16="http://schemas.microsoft.com/office/drawing/2014/main" id="{B8CB715D-56B9-4FCF-9587-6E4094478B71}"/>
              </a:ext>
            </a:extLst>
          </p:cNvPr>
          <p:cNvSpPr/>
          <p:nvPr userDrawn="1"/>
        </p:nvSpPr>
        <p:spPr>
          <a:xfrm rot="6894992" flipV="1">
            <a:off x="7971816" y="945691"/>
            <a:ext cx="1001585" cy="707336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C37B3EBC-875A-48B7-B70D-C01747B10A60}"/>
              </a:ext>
            </a:extLst>
          </p:cNvPr>
          <p:cNvSpPr/>
          <p:nvPr userDrawn="1"/>
        </p:nvSpPr>
        <p:spPr>
          <a:xfrm rot="9188233" flipV="1">
            <a:off x="5763522" y="1504522"/>
            <a:ext cx="319749" cy="292950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Равнобедренный треугольник 16">
            <a:extLst>
              <a:ext uri="{FF2B5EF4-FFF2-40B4-BE49-F238E27FC236}">
                <a16:creationId xmlns="" xmlns:a16="http://schemas.microsoft.com/office/drawing/2014/main" id="{0580B1FC-ACF6-4EBF-99E6-DF23000D6892}"/>
              </a:ext>
            </a:extLst>
          </p:cNvPr>
          <p:cNvSpPr/>
          <p:nvPr userDrawn="1"/>
        </p:nvSpPr>
        <p:spPr>
          <a:xfrm rot="11275290" flipV="1">
            <a:off x="4993757" y="1612117"/>
            <a:ext cx="191334" cy="148818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Равнобедренный треугольник 17">
            <a:extLst>
              <a:ext uri="{FF2B5EF4-FFF2-40B4-BE49-F238E27FC236}">
                <a16:creationId xmlns="" xmlns:a16="http://schemas.microsoft.com/office/drawing/2014/main" id="{4EAE6792-4F23-45F4-8CF7-167BB225A14A}"/>
              </a:ext>
            </a:extLst>
          </p:cNvPr>
          <p:cNvSpPr/>
          <p:nvPr userDrawn="1"/>
        </p:nvSpPr>
        <p:spPr>
          <a:xfrm rot="4062860" flipV="1">
            <a:off x="3287392" y="966471"/>
            <a:ext cx="391255" cy="304315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Равнобедренный треугольник 18">
            <a:extLst>
              <a:ext uri="{FF2B5EF4-FFF2-40B4-BE49-F238E27FC236}">
                <a16:creationId xmlns="" xmlns:a16="http://schemas.microsoft.com/office/drawing/2014/main" id="{FD1FBC08-9519-4242-8001-D951F4BB541E}"/>
              </a:ext>
            </a:extLst>
          </p:cNvPr>
          <p:cNvSpPr/>
          <p:nvPr userDrawn="1"/>
        </p:nvSpPr>
        <p:spPr>
          <a:xfrm rot="12558482" flipV="1">
            <a:off x="5318423" y="2114792"/>
            <a:ext cx="130684" cy="101645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rot="60000">
            <a:off x="2688300" y="2349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="" xmlns:a16="http://schemas.microsoft.com/office/drawing/2014/main" id="{65C612AD-FBA1-454E-BFE9-1D962E4384AF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-120000">
            <a:off x="5070640" y="24471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2" name="Рисунок 11" descr="Изображение">
            <a:extLst>
              <a:ext uri="{FF2B5EF4-FFF2-40B4-BE49-F238E27FC236}">
                <a16:creationId xmlns="" xmlns:a16="http://schemas.microsoft.com/office/drawing/2014/main" id="{34D78DEA-9C8F-42C7-8C72-D227AEB8E966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60000">
            <a:off x="7236900" y="22410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5768A57-0EA7-4E7A-AC0F-14227303F868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F7E3D9B-FD1B-42F3-B58B-21D83ED284F9}"/>
              </a:ext>
            </a:extLst>
          </p:cNvPr>
          <p:cNvSpPr>
            <a:spLocks noGrp="1"/>
          </p:cNvSpPr>
          <p:nvPr userDrawn="1">
            <p:ph type="sldNum" sz="quarter" idx="16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21" name="Группа 20" descr="Графический символ">
            <a:extLst>
              <a:ext uri="{FF2B5EF4-FFF2-40B4-BE49-F238E27FC236}">
                <a16:creationId xmlns="" xmlns:a16="http://schemas.microsoft.com/office/drawing/2014/main" id="{C4092B05-B31D-45EA-BE47-DD61F9818A3A}"/>
              </a:ext>
            </a:extLst>
          </p:cNvPr>
          <p:cNvGrpSpPr/>
          <p:nvPr userDrawn="1"/>
        </p:nvGrpSpPr>
        <p:grpSpPr>
          <a:xfrm rot="704773">
            <a:off x="3903925" y="4803788"/>
            <a:ext cx="1163894" cy="1270101"/>
            <a:chOff x="623482" y="951504"/>
            <a:chExt cx="1799638" cy="1963855"/>
          </a:xfrm>
        </p:grpSpPr>
        <p:grpSp>
          <p:nvGrpSpPr>
            <p:cNvPr id="54" name="Группа 53">
              <a:extLst>
                <a:ext uri="{FF2B5EF4-FFF2-40B4-BE49-F238E27FC236}">
                  <a16:creationId xmlns="" xmlns:a16="http://schemas.microsoft.com/office/drawing/2014/main" id="{78A9D5D9-522E-490F-B8ED-0A8DA958E786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57" name="Рисунок 56" descr="Сияющий графический элемент">
                <a:extLst>
                  <a:ext uri="{FF2B5EF4-FFF2-40B4-BE49-F238E27FC236}">
                    <a16:creationId xmlns="" xmlns:a16="http://schemas.microsoft.com/office/drawing/2014/main" id="{61D1EBE1-5671-4A5A-9D1C-A76E32A224A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58" name="Полилиния: Фигура 57">
                <a:extLst>
                  <a:ext uri="{FF2B5EF4-FFF2-40B4-BE49-F238E27FC236}">
                    <a16:creationId xmlns="" xmlns:a16="http://schemas.microsoft.com/office/drawing/2014/main" id="{174938A9-055E-4137-9AF4-C43F264A9991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Полилиния: Фигура 58">
                <a:extLst>
                  <a:ext uri="{FF2B5EF4-FFF2-40B4-BE49-F238E27FC236}">
                    <a16:creationId xmlns="" xmlns:a16="http://schemas.microsoft.com/office/drawing/2014/main" id="{08E03BF5-F191-439D-B8CB-6E46EC78C8AD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Двенадцатиугольник 59">
                <a:extLst>
                  <a:ext uri="{FF2B5EF4-FFF2-40B4-BE49-F238E27FC236}">
                    <a16:creationId xmlns="" xmlns:a16="http://schemas.microsoft.com/office/drawing/2014/main" id="{CAC5E552-2646-4AC0-93D4-1F52EBF18F5F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Двенадцатиугольник 60">
                <a:extLst>
                  <a:ext uri="{FF2B5EF4-FFF2-40B4-BE49-F238E27FC236}">
                    <a16:creationId xmlns="" xmlns:a16="http://schemas.microsoft.com/office/drawing/2014/main" id="{3F134F89-AE79-4046-A4FF-8A7EB7D5C311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5" name="Прямоугольник 54">
              <a:extLst>
                <a:ext uri="{FF2B5EF4-FFF2-40B4-BE49-F238E27FC236}">
                  <a16:creationId xmlns="" xmlns:a16="http://schemas.microsoft.com/office/drawing/2014/main" id="{2CA22407-FE29-4A45-9C57-FD7F92C32CB0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="" xmlns:a16="http://schemas.microsoft.com/office/drawing/2014/main" id="{0E233DFE-10E2-486E-85CD-7FAF4CC009F9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Группа 21" descr="Графический символ">
            <a:extLst>
              <a:ext uri="{FF2B5EF4-FFF2-40B4-BE49-F238E27FC236}">
                <a16:creationId xmlns="" xmlns:a16="http://schemas.microsoft.com/office/drawing/2014/main" id="{DD19B6CE-8CEC-4167-B0DE-45B88DD7E273}"/>
              </a:ext>
            </a:extLst>
          </p:cNvPr>
          <p:cNvGrpSpPr/>
          <p:nvPr userDrawn="1"/>
        </p:nvGrpSpPr>
        <p:grpSpPr>
          <a:xfrm rot="19413804" flipH="1">
            <a:off x="7653192" y="4634069"/>
            <a:ext cx="508547" cy="554953"/>
            <a:chOff x="623482" y="951504"/>
            <a:chExt cx="1799638" cy="1963855"/>
          </a:xfrm>
        </p:grpSpPr>
        <p:grpSp>
          <p:nvGrpSpPr>
            <p:cNvPr id="46" name="Группа 45">
              <a:extLst>
                <a:ext uri="{FF2B5EF4-FFF2-40B4-BE49-F238E27FC236}">
                  <a16:creationId xmlns="" xmlns:a16="http://schemas.microsoft.com/office/drawing/2014/main" id="{6E6141AE-41D5-46FE-BE54-7BBD8CDD3535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49" name="Рисунок 48" descr="Сияющий графический элемент">
                <a:extLst>
                  <a:ext uri="{FF2B5EF4-FFF2-40B4-BE49-F238E27FC236}">
                    <a16:creationId xmlns="" xmlns:a16="http://schemas.microsoft.com/office/drawing/2014/main" id="{06D86AE5-9D8A-4DBF-8C6B-720F821405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50" name="Полилиния: Фигура 49">
                <a:extLst>
                  <a:ext uri="{FF2B5EF4-FFF2-40B4-BE49-F238E27FC236}">
                    <a16:creationId xmlns="" xmlns:a16="http://schemas.microsoft.com/office/drawing/2014/main" id="{246E8452-AF04-4470-B631-AD76C1AE65F7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Полилиния: Фигура 50">
                <a:extLst>
                  <a:ext uri="{FF2B5EF4-FFF2-40B4-BE49-F238E27FC236}">
                    <a16:creationId xmlns="" xmlns:a16="http://schemas.microsoft.com/office/drawing/2014/main" id="{6A70E047-7BB2-4B1E-B491-56574D6D6534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Двенадцатиугольник 51">
                <a:extLst>
                  <a:ext uri="{FF2B5EF4-FFF2-40B4-BE49-F238E27FC236}">
                    <a16:creationId xmlns="" xmlns:a16="http://schemas.microsoft.com/office/drawing/2014/main" id="{589C57BA-9DAA-4A3C-9129-A4A5D5400AA6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Двенадцатиугольник 52">
                <a:extLst>
                  <a:ext uri="{FF2B5EF4-FFF2-40B4-BE49-F238E27FC236}">
                    <a16:creationId xmlns="" xmlns:a16="http://schemas.microsoft.com/office/drawing/2014/main" id="{EF2649AA-7FA0-4941-84CE-C6D1818AA976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Прямоугольник 46">
              <a:extLst>
                <a:ext uri="{FF2B5EF4-FFF2-40B4-BE49-F238E27FC236}">
                  <a16:creationId xmlns="" xmlns:a16="http://schemas.microsoft.com/office/drawing/2014/main" id="{CB14C8E1-E82B-436A-B41E-0AA640DE2B17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8" name="Прямоугольник 47">
              <a:extLst>
                <a:ext uri="{FF2B5EF4-FFF2-40B4-BE49-F238E27FC236}">
                  <a16:creationId xmlns="" xmlns:a16="http://schemas.microsoft.com/office/drawing/2014/main" id="{93D72CB1-E44F-4744-B532-9B72BCC67C96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Группа 22" descr="Графический символ">
            <a:extLst>
              <a:ext uri="{FF2B5EF4-FFF2-40B4-BE49-F238E27FC236}">
                <a16:creationId xmlns="" xmlns:a16="http://schemas.microsoft.com/office/drawing/2014/main" id="{C0644141-ADF3-43CC-9842-CF6B77E5BB91}"/>
              </a:ext>
            </a:extLst>
          </p:cNvPr>
          <p:cNvGrpSpPr/>
          <p:nvPr userDrawn="1"/>
        </p:nvGrpSpPr>
        <p:grpSpPr>
          <a:xfrm rot="21318282" flipH="1">
            <a:off x="7595935" y="5448403"/>
            <a:ext cx="845805" cy="922986"/>
            <a:chOff x="623482" y="951504"/>
            <a:chExt cx="1799638" cy="1963855"/>
          </a:xfrm>
        </p:grpSpPr>
        <p:grpSp>
          <p:nvGrpSpPr>
            <p:cNvPr id="38" name="Группа 37">
              <a:extLst>
                <a:ext uri="{FF2B5EF4-FFF2-40B4-BE49-F238E27FC236}">
                  <a16:creationId xmlns="" xmlns:a16="http://schemas.microsoft.com/office/drawing/2014/main" id="{61EA8D3F-36A6-4FDC-B461-EE27B69E0591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41" name="Рисунок 40" descr="Сияющий графический элемент">
                <a:extLst>
                  <a:ext uri="{FF2B5EF4-FFF2-40B4-BE49-F238E27FC236}">
                    <a16:creationId xmlns="" xmlns:a16="http://schemas.microsoft.com/office/drawing/2014/main" id="{B65E66D1-008D-4D73-AB3C-36556085BD7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42" name="Полилиния: Фигура 41">
                <a:extLst>
                  <a:ext uri="{FF2B5EF4-FFF2-40B4-BE49-F238E27FC236}">
                    <a16:creationId xmlns="" xmlns:a16="http://schemas.microsoft.com/office/drawing/2014/main" id="{C96AA086-BCE7-4FDD-BA54-511C36857E35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Полилиния: Фигура 42">
                <a:extLst>
                  <a:ext uri="{FF2B5EF4-FFF2-40B4-BE49-F238E27FC236}">
                    <a16:creationId xmlns="" xmlns:a16="http://schemas.microsoft.com/office/drawing/2014/main" id="{2E78CEDF-A071-452A-A442-1A40BD59303E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Двенадцатиугольник 43">
                <a:extLst>
                  <a:ext uri="{FF2B5EF4-FFF2-40B4-BE49-F238E27FC236}">
                    <a16:creationId xmlns="" xmlns:a16="http://schemas.microsoft.com/office/drawing/2014/main" id="{1BDECEC2-CC1C-440B-B8FD-3EE7379C6D38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Двенадцатиугольник 44">
                <a:extLst>
                  <a:ext uri="{FF2B5EF4-FFF2-40B4-BE49-F238E27FC236}">
                    <a16:creationId xmlns="" xmlns:a16="http://schemas.microsoft.com/office/drawing/2014/main" id="{CA869825-7AE9-4DBD-ABE4-4BC9592AA762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Прямоугольник 38">
              <a:extLst>
                <a:ext uri="{FF2B5EF4-FFF2-40B4-BE49-F238E27FC236}">
                  <a16:creationId xmlns="" xmlns:a16="http://schemas.microsoft.com/office/drawing/2014/main" id="{9CA242C4-BD30-4AA7-B3DD-63294C11A3C2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0" name="Прямоугольник 39">
              <a:extLst>
                <a:ext uri="{FF2B5EF4-FFF2-40B4-BE49-F238E27FC236}">
                  <a16:creationId xmlns="" xmlns:a16="http://schemas.microsoft.com/office/drawing/2014/main" id="{1E48926F-4D15-42B1-AAC6-1016008E87EA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Группа 23" descr="Торт к дню рождения">
            <a:extLst>
              <a:ext uri="{FF2B5EF4-FFF2-40B4-BE49-F238E27FC236}">
                <a16:creationId xmlns="" xmlns:a16="http://schemas.microsoft.com/office/drawing/2014/main" id="{E8920A3A-36AC-472B-B0CE-942FEF5BF645}"/>
              </a:ext>
            </a:extLst>
          </p:cNvPr>
          <p:cNvGrpSpPr/>
          <p:nvPr userDrawn="1"/>
        </p:nvGrpSpPr>
        <p:grpSpPr>
          <a:xfrm>
            <a:off x="5488621" y="4232840"/>
            <a:ext cx="1880143" cy="2072992"/>
            <a:chOff x="2534636" y="736521"/>
            <a:chExt cx="2068155" cy="2280291"/>
          </a:xfrm>
        </p:grpSpPr>
        <p:pic>
          <p:nvPicPr>
            <p:cNvPr id="25" name="Рисунок 24" descr="Сияющий графический элемент">
              <a:extLst>
                <a:ext uri="{FF2B5EF4-FFF2-40B4-BE49-F238E27FC236}">
                  <a16:creationId xmlns="" xmlns:a16="http://schemas.microsoft.com/office/drawing/2014/main" id="{24F600B1-8D13-461F-AA84-FFEF87E0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4637" y="1963968"/>
              <a:ext cx="2068154" cy="1052844"/>
            </a:xfrm>
            <a:prstGeom prst="can">
              <a:avLst>
                <a:gd name="adj" fmla="val 50000"/>
              </a:avLst>
            </a:prstGeom>
          </p:spPr>
        </p:pic>
        <p:sp>
          <p:nvSpPr>
            <p:cNvPr id="26" name="Овал 25">
              <a:extLst>
                <a:ext uri="{FF2B5EF4-FFF2-40B4-BE49-F238E27FC236}">
                  <a16:creationId xmlns="" xmlns:a16="http://schemas.microsoft.com/office/drawing/2014/main" id="{18C27208-79DD-4771-AB13-ABD64F031FFE}"/>
                </a:ext>
              </a:extLst>
            </p:cNvPr>
            <p:cNvSpPr/>
            <p:nvPr/>
          </p:nvSpPr>
          <p:spPr>
            <a:xfrm>
              <a:off x="2534636" y="1929418"/>
              <a:ext cx="2068155" cy="56606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27" name="Группа 26">
              <a:extLst>
                <a:ext uri="{FF2B5EF4-FFF2-40B4-BE49-F238E27FC236}">
                  <a16:creationId xmlns="" xmlns:a16="http://schemas.microsoft.com/office/drawing/2014/main" id="{F60094C8-9350-4EDA-8D8F-D1CFDF15AE69}"/>
                </a:ext>
              </a:extLst>
            </p:cNvPr>
            <p:cNvGrpSpPr/>
            <p:nvPr/>
          </p:nvGrpSpPr>
          <p:grpSpPr>
            <a:xfrm>
              <a:off x="3355213" y="736521"/>
              <a:ext cx="366766" cy="1471101"/>
              <a:chOff x="3259598" y="143929"/>
              <a:chExt cx="525840" cy="2109144"/>
            </a:xfrm>
          </p:grpSpPr>
          <p:grpSp>
            <p:nvGrpSpPr>
              <p:cNvPr id="28" name="Группа 27">
                <a:extLst>
                  <a:ext uri="{FF2B5EF4-FFF2-40B4-BE49-F238E27FC236}">
                    <a16:creationId xmlns="" xmlns:a16="http://schemas.microsoft.com/office/drawing/2014/main" id="{A3204D58-3594-480F-87FD-253D64A5F73A}"/>
                  </a:ext>
                </a:extLst>
              </p:cNvPr>
              <p:cNvGrpSpPr/>
              <p:nvPr/>
            </p:nvGrpSpPr>
            <p:grpSpPr>
              <a:xfrm rot="3600000">
                <a:off x="3118024" y="285503"/>
                <a:ext cx="808988" cy="525840"/>
                <a:chOff x="1190473" y="542658"/>
                <a:chExt cx="1336871" cy="868962"/>
              </a:xfrm>
            </p:grpSpPr>
            <p:sp>
              <p:nvSpPr>
                <p:cNvPr id="32" name="Полилиния: Фигура 31">
                  <a:extLst>
                    <a:ext uri="{FF2B5EF4-FFF2-40B4-BE49-F238E27FC236}">
                      <a16:creationId xmlns="" xmlns:a16="http://schemas.microsoft.com/office/drawing/2014/main" id="{9489003E-95EB-4E07-A64B-36D0A198F79A}"/>
                    </a:ext>
                  </a:extLst>
                </p:cNvPr>
                <p:cNvSpPr/>
                <p:nvPr/>
              </p:nvSpPr>
              <p:spPr>
                <a:xfrm rot="20598674" flipV="1">
                  <a:off x="1288081" y="542658"/>
                  <a:ext cx="156111" cy="110248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олилиния: Фигура 32">
                  <a:extLst>
                    <a:ext uri="{FF2B5EF4-FFF2-40B4-BE49-F238E27FC236}">
                      <a16:creationId xmlns="" xmlns:a16="http://schemas.microsoft.com/office/drawing/2014/main" id="{A1A05B98-3AFF-4DE1-8B81-56D3D1F59F32}"/>
                    </a:ext>
                  </a:extLst>
                </p:cNvPr>
                <p:cNvSpPr/>
                <p:nvPr/>
              </p:nvSpPr>
              <p:spPr>
                <a:xfrm rot="700047" flipV="1">
                  <a:off x="1407105" y="81526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Полилиния: Фигура 33">
                  <a:extLst>
                    <a:ext uri="{FF2B5EF4-FFF2-40B4-BE49-F238E27FC236}">
                      <a16:creationId xmlns="" xmlns:a16="http://schemas.microsoft.com/office/drawing/2014/main" id="{140F6385-7164-4FF6-8D5F-2FE26FA4684B}"/>
                    </a:ext>
                  </a:extLst>
                </p:cNvPr>
                <p:cNvSpPr/>
                <p:nvPr/>
              </p:nvSpPr>
              <p:spPr>
                <a:xfrm rot="20793604" flipV="1">
                  <a:off x="1190473" y="872382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Полилиния: Фигура 34">
                  <a:extLst>
                    <a:ext uri="{FF2B5EF4-FFF2-40B4-BE49-F238E27FC236}">
                      <a16:creationId xmlns="" xmlns:a16="http://schemas.microsoft.com/office/drawing/2014/main" id="{26F4B676-7740-4160-8E89-1EECCAC62E86}"/>
                    </a:ext>
                  </a:extLst>
                </p:cNvPr>
                <p:cNvSpPr/>
                <p:nvPr/>
              </p:nvSpPr>
              <p:spPr>
                <a:xfrm rot="700047" flipV="1">
                  <a:off x="2189920" y="753102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Полилиния: Фигура 35">
                  <a:extLst>
                    <a:ext uri="{FF2B5EF4-FFF2-40B4-BE49-F238E27FC236}">
                      <a16:creationId xmlns="" xmlns:a16="http://schemas.microsoft.com/office/drawing/2014/main" id="{0CF1AA4B-AB11-4123-8CDD-37535FC8B643}"/>
                    </a:ext>
                  </a:extLst>
                </p:cNvPr>
                <p:cNvSpPr/>
                <p:nvPr/>
              </p:nvSpPr>
              <p:spPr>
                <a:xfrm rot="20793604" flipV="1">
                  <a:off x="2377718" y="133838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Полилиния: фигура 36">
                  <a:extLst>
                    <a:ext uri="{FF2B5EF4-FFF2-40B4-BE49-F238E27FC236}">
                      <a16:creationId xmlns="" xmlns:a16="http://schemas.microsoft.com/office/drawing/2014/main" id="{01D429B3-2EF8-407A-B7B8-CD38509D7EF0}"/>
                    </a:ext>
                  </a:extLst>
                </p:cNvPr>
                <p:cNvSpPr/>
                <p:nvPr/>
              </p:nvSpPr>
              <p:spPr>
                <a:xfrm rot="20793604" flipV="1">
                  <a:off x="2449052" y="981720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9" name="Ромб 28">
                <a:extLst>
                  <a:ext uri="{FF2B5EF4-FFF2-40B4-BE49-F238E27FC236}">
                    <a16:creationId xmlns="" xmlns:a16="http://schemas.microsoft.com/office/drawing/2014/main" id="{C3FE8BC3-C1BE-4A92-BEB9-F2804689EE4D}"/>
                  </a:ext>
                </a:extLst>
              </p:cNvPr>
              <p:cNvSpPr/>
              <p:nvPr/>
            </p:nvSpPr>
            <p:spPr>
              <a:xfrm>
                <a:off x="3410958" y="799049"/>
                <a:ext cx="308712" cy="470972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Семиугольник 29">
                <a:extLst>
                  <a:ext uri="{FF2B5EF4-FFF2-40B4-BE49-F238E27FC236}">
                    <a16:creationId xmlns="" xmlns:a16="http://schemas.microsoft.com/office/drawing/2014/main" id="{10E8553E-F98E-4790-A3DC-9283C7844BDC}"/>
                  </a:ext>
                </a:extLst>
              </p:cNvPr>
              <p:cNvSpPr/>
              <p:nvPr/>
            </p:nvSpPr>
            <p:spPr>
              <a:xfrm rot="10800000">
                <a:off x="3530208" y="916664"/>
                <a:ext cx="65046" cy="136103"/>
              </a:xfrm>
              <a:prstGeom prst="heptago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Полилиния: Фигура 30">
                <a:extLst>
                  <a:ext uri="{FF2B5EF4-FFF2-40B4-BE49-F238E27FC236}">
                    <a16:creationId xmlns="" xmlns:a16="http://schemas.microsoft.com/office/drawing/2014/main" id="{0917AE9E-833D-4170-B20D-1489257A6343}"/>
                  </a:ext>
                </a:extLst>
              </p:cNvPr>
              <p:cNvSpPr/>
              <p:nvPr/>
            </p:nvSpPr>
            <p:spPr>
              <a:xfrm>
                <a:off x="3424510" y="1088730"/>
                <a:ext cx="299177" cy="1164343"/>
              </a:xfrm>
              <a:custGeom>
                <a:avLst/>
                <a:gdLst>
                  <a:gd name="connsiteX0" fmla="*/ 299176 w 299177"/>
                  <a:gd name="connsiteY0" fmla="*/ 0 h 1164343"/>
                  <a:gd name="connsiteX1" fmla="*/ 299176 w 299177"/>
                  <a:gd name="connsiteY1" fmla="*/ 268910 h 1164343"/>
                  <a:gd name="connsiteX2" fmla="*/ 299177 w 299177"/>
                  <a:gd name="connsiteY2" fmla="*/ 268911 h 1164343"/>
                  <a:gd name="connsiteX3" fmla="*/ 299176 w 299177"/>
                  <a:gd name="connsiteY3" fmla="*/ 1126946 h 1164343"/>
                  <a:gd name="connsiteX4" fmla="*/ 149588 w 299177"/>
                  <a:gd name="connsiteY4" fmla="*/ 1164343 h 1164343"/>
                  <a:gd name="connsiteX5" fmla="*/ 0 w 299177"/>
                  <a:gd name="connsiteY5" fmla="*/ 1126946 h 1164343"/>
                  <a:gd name="connsiteX6" fmla="*/ 1 w 299177"/>
                  <a:gd name="connsiteY6" fmla="*/ 268912 h 1164343"/>
                  <a:gd name="connsiteX7" fmla="*/ 0 w 299177"/>
                  <a:gd name="connsiteY7" fmla="*/ 268911 h 1164343"/>
                  <a:gd name="connsiteX8" fmla="*/ 1 w 299177"/>
                  <a:gd name="connsiteY8" fmla="*/ 268910 h 1164343"/>
                  <a:gd name="connsiteX9" fmla="*/ 1 w 299177"/>
                  <a:gd name="connsiteY9" fmla="*/ 122202 h 116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177" h="1164343">
                    <a:moveTo>
                      <a:pt x="299176" y="0"/>
                    </a:moveTo>
                    <a:lnTo>
                      <a:pt x="299176" y="268910"/>
                    </a:lnTo>
                    <a:lnTo>
                      <a:pt x="299177" y="268911"/>
                    </a:lnTo>
                    <a:cubicBezTo>
                      <a:pt x="299177" y="554923"/>
                      <a:pt x="299176" y="840934"/>
                      <a:pt x="299176" y="1126946"/>
                    </a:cubicBezTo>
                    <a:cubicBezTo>
                      <a:pt x="299176" y="1147600"/>
                      <a:pt x="232203" y="1164343"/>
                      <a:pt x="149588" y="1164343"/>
                    </a:cubicBezTo>
                    <a:cubicBezTo>
                      <a:pt x="66973" y="1164343"/>
                      <a:pt x="0" y="1147600"/>
                      <a:pt x="0" y="1126946"/>
                    </a:cubicBezTo>
                    <a:lnTo>
                      <a:pt x="1" y="268912"/>
                    </a:lnTo>
                    <a:lnTo>
                      <a:pt x="0" y="268911"/>
                    </a:lnTo>
                    <a:lnTo>
                      <a:pt x="1" y="268910"/>
                    </a:lnTo>
                    <a:lnTo>
                      <a:pt x="1" y="12220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7030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2 Х в форме квадрата по центру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 6" descr="Изображение планет">
            <a:extLst>
              <a:ext uri="{FF2B5EF4-FFF2-40B4-BE49-F238E27FC236}">
                <a16:creationId xmlns="" xmlns:a16="http://schemas.microsoft.com/office/drawing/2014/main" id="{A9A5F956-6489-4A72-958F-234595AECAFC}"/>
              </a:ext>
            </a:extLst>
          </p:cNvPr>
          <p:cNvGrpSpPr/>
          <p:nvPr userDrawn="1"/>
        </p:nvGrpSpPr>
        <p:grpSpPr>
          <a:xfrm>
            <a:off x="480558" y="1008738"/>
            <a:ext cx="2691011" cy="3885115"/>
            <a:chOff x="480558" y="1008738"/>
            <a:chExt cx="2691011" cy="3885115"/>
          </a:xfrm>
        </p:grpSpPr>
        <p:sp>
          <p:nvSpPr>
            <p:cNvPr id="29" name="Десятиугольник 28">
              <a:extLst>
                <a:ext uri="{FF2B5EF4-FFF2-40B4-BE49-F238E27FC236}">
                  <a16:creationId xmlns="" xmlns:a16="http://schemas.microsoft.com/office/drawing/2014/main" id="{8A30EB0C-DBAE-4544-8D30-332284A4B5B4}"/>
                </a:ext>
              </a:extLst>
            </p:cNvPr>
            <p:cNvSpPr/>
            <p:nvPr userDrawn="1"/>
          </p:nvSpPr>
          <p:spPr>
            <a:xfrm>
              <a:off x="886129" y="2026302"/>
              <a:ext cx="2285440" cy="2285440"/>
            </a:xfrm>
            <a:prstGeom prst="decagon">
              <a:avLst/>
            </a:prstGeom>
            <a:solidFill>
              <a:schemeClr val="accent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" name="Равнобедренный треугольник 8">
              <a:extLst>
                <a:ext uri="{FF2B5EF4-FFF2-40B4-BE49-F238E27FC236}">
                  <a16:creationId xmlns="" xmlns:a16="http://schemas.microsoft.com/office/drawing/2014/main" id="{E1066018-60CA-49A7-B005-D6463A1FD6EB}"/>
                </a:ext>
              </a:extLst>
            </p:cNvPr>
            <p:cNvSpPr/>
            <p:nvPr userDrawn="1"/>
          </p:nvSpPr>
          <p:spPr>
            <a:xfrm>
              <a:off x="1679186" y="3698373"/>
              <a:ext cx="138795" cy="138795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Ромб 9">
              <a:extLst>
                <a:ext uri="{FF2B5EF4-FFF2-40B4-BE49-F238E27FC236}">
                  <a16:creationId xmlns="" xmlns:a16="http://schemas.microsoft.com/office/drawing/2014/main" id="{63EF4EF3-4A50-4932-8EB2-10EDBE55A101}"/>
                </a:ext>
              </a:extLst>
            </p:cNvPr>
            <p:cNvSpPr/>
            <p:nvPr userDrawn="1"/>
          </p:nvSpPr>
          <p:spPr>
            <a:xfrm>
              <a:off x="1910798" y="4670321"/>
              <a:ext cx="223532" cy="223532"/>
            </a:xfrm>
            <a:prstGeom prst="diamon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" name="Пятиугольник 10">
              <a:extLst>
                <a:ext uri="{FF2B5EF4-FFF2-40B4-BE49-F238E27FC236}">
                  <a16:creationId xmlns="" xmlns:a16="http://schemas.microsoft.com/office/drawing/2014/main" id="{E1159ECB-1118-4073-9F1E-8561E28D716C}"/>
                </a:ext>
              </a:extLst>
            </p:cNvPr>
            <p:cNvSpPr/>
            <p:nvPr userDrawn="1"/>
          </p:nvSpPr>
          <p:spPr>
            <a:xfrm>
              <a:off x="1110689" y="3338364"/>
              <a:ext cx="297521" cy="29752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" name="Шестиугольник 11">
              <a:extLst>
                <a:ext uri="{FF2B5EF4-FFF2-40B4-BE49-F238E27FC236}">
                  <a16:creationId xmlns="" xmlns:a16="http://schemas.microsoft.com/office/drawing/2014/main" id="{7F875C7D-878D-46AA-8D1F-C0C74A488BF0}"/>
                </a:ext>
              </a:extLst>
            </p:cNvPr>
            <p:cNvSpPr/>
            <p:nvPr userDrawn="1"/>
          </p:nvSpPr>
          <p:spPr>
            <a:xfrm>
              <a:off x="1283186" y="4422087"/>
              <a:ext cx="396000" cy="360000"/>
            </a:xfrm>
            <a:prstGeom prst="hex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" name="Семиугольник 12">
              <a:extLst>
                <a:ext uri="{FF2B5EF4-FFF2-40B4-BE49-F238E27FC236}">
                  <a16:creationId xmlns="" xmlns:a16="http://schemas.microsoft.com/office/drawing/2014/main" id="{99DED1A7-A30C-47E2-AED3-A28871C92C8A}"/>
                </a:ext>
              </a:extLst>
            </p:cNvPr>
            <p:cNvSpPr/>
            <p:nvPr userDrawn="1"/>
          </p:nvSpPr>
          <p:spPr>
            <a:xfrm>
              <a:off x="1602490" y="4130778"/>
              <a:ext cx="223532" cy="223532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" name="Восьмиугольник 13">
              <a:extLst>
                <a:ext uri="{FF2B5EF4-FFF2-40B4-BE49-F238E27FC236}">
                  <a16:creationId xmlns="" xmlns:a16="http://schemas.microsoft.com/office/drawing/2014/main" id="{E84D6256-065D-4C17-9230-4F3500FE5F5B}"/>
                </a:ext>
              </a:extLst>
            </p:cNvPr>
            <p:cNvSpPr/>
            <p:nvPr userDrawn="1"/>
          </p:nvSpPr>
          <p:spPr>
            <a:xfrm>
              <a:off x="1602026" y="1639845"/>
              <a:ext cx="138795" cy="138795"/>
            </a:xfrm>
            <a:prstGeom prst="oct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" name="Десятиугольник 14">
              <a:extLst>
                <a:ext uri="{FF2B5EF4-FFF2-40B4-BE49-F238E27FC236}">
                  <a16:creationId xmlns="" xmlns:a16="http://schemas.microsoft.com/office/drawing/2014/main" id="{41374CAC-8D1D-49F7-A117-D738F5C83EBE}"/>
                </a:ext>
              </a:extLst>
            </p:cNvPr>
            <p:cNvSpPr/>
            <p:nvPr userDrawn="1"/>
          </p:nvSpPr>
          <p:spPr>
            <a:xfrm>
              <a:off x="1079449" y="1008738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Двенадцатиугольник 15">
              <a:extLst>
                <a:ext uri="{FF2B5EF4-FFF2-40B4-BE49-F238E27FC236}">
                  <a16:creationId xmlns="" xmlns:a16="http://schemas.microsoft.com/office/drawing/2014/main" id="{6C49017A-5740-4ED3-840F-EC191CF7E66F}"/>
                </a:ext>
              </a:extLst>
            </p:cNvPr>
            <p:cNvSpPr/>
            <p:nvPr userDrawn="1"/>
          </p:nvSpPr>
          <p:spPr>
            <a:xfrm>
              <a:off x="977555" y="2123751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Десятиугольник 34">
              <a:extLst>
                <a:ext uri="{FF2B5EF4-FFF2-40B4-BE49-F238E27FC236}">
                  <a16:creationId xmlns="" xmlns:a16="http://schemas.microsoft.com/office/drawing/2014/main" id="{C8A4F9BA-7BA6-4551-95C0-CEA2273D5026}"/>
                </a:ext>
              </a:extLst>
            </p:cNvPr>
            <p:cNvSpPr/>
            <p:nvPr userDrawn="1"/>
          </p:nvSpPr>
          <p:spPr>
            <a:xfrm>
              <a:off x="1102658" y="2704516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6" name="Двенадцатиугольник 35">
              <a:extLst>
                <a:ext uri="{FF2B5EF4-FFF2-40B4-BE49-F238E27FC236}">
                  <a16:creationId xmlns="" xmlns:a16="http://schemas.microsoft.com/office/drawing/2014/main" id="{ADA173A0-78A7-4E64-A985-C2EDFE81C824}"/>
                </a:ext>
              </a:extLst>
            </p:cNvPr>
            <p:cNvSpPr/>
            <p:nvPr userDrawn="1"/>
          </p:nvSpPr>
          <p:spPr>
            <a:xfrm>
              <a:off x="1679186" y="2397683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7" name="Десятиугольник 36">
              <a:extLst>
                <a:ext uri="{FF2B5EF4-FFF2-40B4-BE49-F238E27FC236}">
                  <a16:creationId xmlns="" xmlns:a16="http://schemas.microsoft.com/office/drawing/2014/main" id="{91134A61-D606-4C88-9492-D992FFAFE6FC}"/>
                </a:ext>
              </a:extLst>
            </p:cNvPr>
            <p:cNvSpPr/>
            <p:nvPr userDrawn="1"/>
          </p:nvSpPr>
          <p:spPr>
            <a:xfrm>
              <a:off x="631516" y="1323560"/>
              <a:ext cx="958347" cy="958347"/>
            </a:xfrm>
            <a:prstGeom prst="decagon">
              <a:avLst/>
            </a:prstGeom>
            <a:solidFill>
              <a:schemeClr val="accent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8" name="Двенадцатиугольник 37">
              <a:extLst>
                <a:ext uri="{FF2B5EF4-FFF2-40B4-BE49-F238E27FC236}">
                  <a16:creationId xmlns="" xmlns:a16="http://schemas.microsoft.com/office/drawing/2014/main" id="{678EA923-1B64-4A2E-B270-B31F33445997}"/>
                </a:ext>
              </a:extLst>
            </p:cNvPr>
            <p:cNvSpPr/>
            <p:nvPr userDrawn="1"/>
          </p:nvSpPr>
          <p:spPr>
            <a:xfrm>
              <a:off x="480558" y="1511958"/>
              <a:ext cx="150958" cy="150958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607949" y="6514239"/>
            <a:ext cx="6336000" cy="170111"/>
          </a:xfrm>
          <a:solidFill>
            <a:schemeClr val="bg1"/>
          </a:solidFill>
        </p:spPr>
        <p:txBody>
          <a:bodyPr rIns="72000"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60000">
            <a:off x="2305200" y="1575000"/>
            <a:ext cx="3708000" cy="3708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20000">
            <a:off x="6347346" y="1743546"/>
            <a:ext cx="3370909" cy="337090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3CB135A-2AE2-4C76-9EEB-DDC90A93E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842C5E45-EB68-42AB-B37D-30DE06D88F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49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н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60000">
            <a:off x="358800" y="1152000"/>
            <a:ext cx="11473200" cy="497293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79AAA362-A80D-456C-B943-11D1D49D9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E62596D-03E8-47E8-B0BF-AAD9D8E779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B3229144-2026-4784-98E5-B3C79AF975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8806688" flipV="1">
            <a:off x="10523063" y="6177262"/>
            <a:ext cx="424770" cy="299979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="" xmlns:a16="http://schemas.microsoft.com/office/drawing/2014/main" id="{01481A04-185D-46BB-890E-9C6D233262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1099929" flipV="1">
            <a:off x="9345976" y="6268864"/>
            <a:ext cx="135605" cy="124240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" name="Рисунок 11">
            <a:extLst>
              <a:ext uri="{FF2B5EF4-FFF2-40B4-BE49-F238E27FC236}">
                <a16:creationId xmlns="" xmlns:a16="http://schemas.microsoft.com/office/drawing/2014/main" id="{D402CE2B-3310-45CB-8ABE-481A3F014D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754786" y="6141366"/>
            <a:ext cx="362104" cy="362104"/>
          </a:xfrm>
          <a:prstGeom prst="ellipse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7088661-F2AB-47C3-B39B-550F14E3FF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18092" y="6280691"/>
            <a:ext cx="71641" cy="71641"/>
          </a:xfrm>
          <a:prstGeom prst="ellipse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3E385EE-9181-4590-AACE-458DCA7694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226441" y="6246708"/>
            <a:ext cx="139606" cy="1396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20105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мещающее 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79AAA362-A80D-456C-B943-11D1D49D9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E62596D-03E8-47E8-B0BF-AAD9D8E779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B3229144-2026-4784-98E5-B3C79AF975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8806688" flipV="1">
            <a:off x="10523063" y="6177262"/>
            <a:ext cx="424770" cy="299979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="" xmlns:a16="http://schemas.microsoft.com/office/drawing/2014/main" id="{01481A04-185D-46BB-890E-9C6D233262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1099929" flipV="1">
            <a:off x="9345976" y="6268864"/>
            <a:ext cx="135605" cy="124240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" name="Рисунок 11">
            <a:extLst>
              <a:ext uri="{FF2B5EF4-FFF2-40B4-BE49-F238E27FC236}">
                <a16:creationId xmlns="" xmlns:a16="http://schemas.microsoft.com/office/drawing/2014/main" id="{D402CE2B-3310-45CB-8ABE-481A3F014D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754786" y="6141366"/>
            <a:ext cx="362104" cy="362104"/>
          </a:xfrm>
          <a:prstGeom prst="ellipse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7088661-F2AB-47C3-B39B-550F14E3FF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18092" y="6280691"/>
            <a:ext cx="71641" cy="71641"/>
          </a:xfrm>
          <a:prstGeom prst="ellipse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3E385EE-9181-4590-AACE-458DCA7694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226441" y="6246708"/>
            <a:ext cx="139606" cy="139606"/>
          </a:xfrm>
          <a:prstGeom prst="ellipse">
            <a:avLst/>
          </a:prstGeom>
        </p:spPr>
      </p:pic>
      <p:sp>
        <p:nvSpPr>
          <p:cNvPr id="7" name="Замещающее медиа 6">
            <a:extLst>
              <a:ext uri="{FF2B5EF4-FFF2-40B4-BE49-F238E27FC236}">
                <a16:creationId xmlns="" xmlns:a16="http://schemas.microsoft.com/office/drawing/2014/main" id="{B4F93A51-D7BA-439D-B0FA-E9A2029A13E4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 rot="-60000">
            <a:off x="358563" y="1153690"/>
            <a:ext cx="11548691" cy="494657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US" sz="1200" i="1"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 dirty="0"/>
              <a:t>Щелкните значок, чтобы добавить медиа</a:t>
            </a:r>
          </a:p>
        </p:txBody>
      </p:sp>
    </p:spTree>
    <p:extLst>
      <p:ext uri="{BB962C8B-B14F-4D97-AF65-F5344CB8AC3E}">
        <p14:creationId xmlns:p14="http://schemas.microsoft.com/office/powerpoint/2010/main" val="36643373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5 X с сеткой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 1">
            <a:extLst>
              <a:ext uri="{FF2B5EF4-FFF2-40B4-BE49-F238E27FC236}">
                <a16:creationId xmlns="" xmlns:a16="http://schemas.microsoft.com/office/drawing/2014/main" id="{9B294CE3-DE88-46FC-A576-7D56617099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665813" y="2061"/>
            <a:ext cx="3078129" cy="2121707"/>
            <a:chOff x="5665813" y="2061"/>
            <a:chExt cx="3078129" cy="2121707"/>
          </a:xfrm>
        </p:grpSpPr>
        <p:sp>
          <p:nvSpPr>
            <p:cNvPr id="14" name="Полилиния: Фигура 13">
              <a:extLst>
                <a:ext uri="{FF2B5EF4-FFF2-40B4-BE49-F238E27FC236}">
                  <a16:creationId xmlns="" xmlns:a16="http://schemas.microsoft.com/office/drawing/2014/main" id="{1D46E09B-B8F5-4A3D-9D76-31C5A413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21264393" flipV="1">
              <a:off x="7556798" y="519516"/>
              <a:ext cx="988268" cy="697929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2" name="Рисунок 11">
              <a:extLst>
                <a:ext uri="{FF2B5EF4-FFF2-40B4-BE49-F238E27FC236}">
                  <a16:creationId xmlns="" xmlns:a16="http://schemas.microsoft.com/office/drawing/2014/main" id="{766BCD91-08DE-4BE2-90A0-C12F066F73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6095999" y="2061"/>
              <a:ext cx="2647943" cy="2121707"/>
            </a:xfrm>
            <a:prstGeom prst="triangle">
              <a:avLst>
                <a:gd name="adj" fmla="val 67032"/>
              </a:avLst>
            </a:prstGeom>
          </p:spPr>
        </p:pic>
        <p:sp>
          <p:nvSpPr>
            <p:cNvPr id="13" name="Полилиния: Фигура 12">
              <a:extLst>
                <a:ext uri="{FF2B5EF4-FFF2-40B4-BE49-F238E27FC236}">
                  <a16:creationId xmlns="" xmlns:a16="http://schemas.microsoft.com/office/drawing/2014/main" id="{664AA5C0-FB3C-4FEC-8F5D-7669A37D85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7308411" flipV="1">
              <a:off x="6771649" y="590327"/>
              <a:ext cx="1142681" cy="806978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3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5" name="Группа 14">
              <a:extLst>
                <a:ext uri="{FF2B5EF4-FFF2-40B4-BE49-F238E27FC236}">
                  <a16:creationId xmlns="" xmlns:a16="http://schemas.microsoft.com/office/drawing/2014/main" id="{8F88A558-6B1A-42F0-9C5E-8310866190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 userDrawn="1"/>
          </p:nvGrpSpPr>
          <p:grpSpPr>
            <a:xfrm>
              <a:off x="5665813" y="813422"/>
              <a:ext cx="630122" cy="129157"/>
              <a:chOff x="5665813" y="813422"/>
              <a:chExt cx="630122" cy="129157"/>
            </a:xfrm>
          </p:grpSpPr>
          <p:sp>
            <p:nvSpPr>
              <p:cNvPr id="19" name="Прямоугольник 18">
                <a:extLst>
                  <a:ext uri="{FF2B5EF4-FFF2-40B4-BE49-F238E27FC236}">
                    <a16:creationId xmlns="" xmlns:a16="http://schemas.microsoft.com/office/drawing/2014/main" id="{A7A574D5-0FEB-4A79-9978-DA811727C8F8}"/>
                  </a:ext>
                </a:extLst>
              </p:cNvPr>
              <p:cNvSpPr/>
              <p:nvPr userDrawn="1"/>
            </p:nvSpPr>
            <p:spPr>
              <a:xfrm rot="4104899" flipH="1">
                <a:off x="6236412" y="867336"/>
                <a:ext cx="60475" cy="58570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Прямоугольник 19">
                <a:extLst>
                  <a:ext uri="{FF2B5EF4-FFF2-40B4-BE49-F238E27FC236}">
                    <a16:creationId xmlns="" xmlns:a16="http://schemas.microsoft.com/office/drawing/2014/main" id="{D2958530-F10F-49B3-9EE1-AB9A3E6C7700}"/>
                  </a:ext>
                </a:extLst>
              </p:cNvPr>
              <p:cNvSpPr/>
              <p:nvPr userDrawn="1"/>
            </p:nvSpPr>
            <p:spPr>
              <a:xfrm rot="4104899" flipH="1">
                <a:off x="5664419" y="855432"/>
                <a:ext cx="88541" cy="85753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Прямоугольник 20">
                <a:extLst>
                  <a:ext uri="{FF2B5EF4-FFF2-40B4-BE49-F238E27FC236}">
                    <a16:creationId xmlns="" xmlns:a16="http://schemas.microsoft.com/office/drawing/2014/main" id="{C014C5C2-990E-49DB-BEFD-F6F020EAC260}"/>
                  </a:ext>
                </a:extLst>
              </p:cNvPr>
              <p:cNvSpPr/>
              <p:nvPr userDrawn="1"/>
            </p:nvSpPr>
            <p:spPr>
              <a:xfrm rot="4104899" flipH="1">
                <a:off x="6043173" y="824469"/>
                <a:ext cx="60475" cy="58570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Прямоугольник 21">
                <a:extLst>
                  <a:ext uri="{FF2B5EF4-FFF2-40B4-BE49-F238E27FC236}">
                    <a16:creationId xmlns="" xmlns:a16="http://schemas.microsoft.com/office/drawing/2014/main" id="{0059C0F9-3F28-4EAC-839D-394FA66BE960}"/>
                  </a:ext>
                </a:extLst>
              </p:cNvPr>
              <p:cNvSpPr/>
              <p:nvPr userDrawn="1"/>
            </p:nvSpPr>
            <p:spPr>
              <a:xfrm rot="4104899" flipH="1">
                <a:off x="6144589" y="814137"/>
                <a:ext cx="45435" cy="44005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Рисунок 4" descr="Изображение">
            <a:extLst>
              <a:ext uri="{FF2B5EF4-FFF2-40B4-BE49-F238E27FC236}">
                <a16:creationId xmlns="" xmlns:a16="http://schemas.microsoft.com/office/drawing/2014/main" id="{CA039DA8-F098-4842-932F-24A1D85A6272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 rot="-60000">
            <a:off x="360000" y="1152000"/>
            <a:ext cx="6388800" cy="49176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60000">
            <a:off x="7022400" y="1260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9456000" y="11520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6" name="Рисунок 15" descr="Изображение">
            <a:extLst>
              <a:ext uri="{FF2B5EF4-FFF2-40B4-BE49-F238E27FC236}">
                <a16:creationId xmlns="" xmlns:a16="http://schemas.microsoft.com/office/drawing/2014/main" id="{16F37180-3302-4497-BE6E-F0FE6688C9A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22400" y="38016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="" xmlns:a16="http://schemas.microsoft.com/office/drawing/2014/main" id="{26C292D9-5314-4E24-842E-DC03661C1995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 rot="-60000">
            <a:off x="9456000" y="36936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36C04249-496E-4948-8D28-0F2F8E8F9C8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8C708981-AB8E-4089-9959-9D6F99112549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89" name="Группа 88" descr="Торт к дню рождения">
            <a:extLst>
              <a:ext uri="{FF2B5EF4-FFF2-40B4-BE49-F238E27FC236}">
                <a16:creationId xmlns="" xmlns:a16="http://schemas.microsoft.com/office/drawing/2014/main" id="{422B136C-033C-43BB-8B81-D85239B16BE1}"/>
              </a:ext>
            </a:extLst>
          </p:cNvPr>
          <p:cNvGrpSpPr/>
          <p:nvPr userDrawn="1"/>
        </p:nvGrpSpPr>
        <p:grpSpPr>
          <a:xfrm>
            <a:off x="6205425" y="5239112"/>
            <a:ext cx="1398365" cy="1541798"/>
            <a:chOff x="2534636" y="736521"/>
            <a:chExt cx="2068155" cy="2280291"/>
          </a:xfrm>
        </p:grpSpPr>
        <p:pic>
          <p:nvPicPr>
            <p:cNvPr id="90" name="Рисунок 89" descr="Сияющий графический элемент">
              <a:extLst>
                <a:ext uri="{FF2B5EF4-FFF2-40B4-BE49-F238E27FC236}">
                  <a16:creationId xmlns="" xmlns:a16="http://schemas.microsoft.com/office/drawing/2014/main" id="{87BA6274-30E7-4811-8B6F-B4973F3E9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4637" y="1963968"/>
              <a:ext cx="2068154" cy="1052844"/>
            </a:xfrm>
            <a:prstGeom prst="can">
              <a:avLst>
                <a:gd name="adj" fmla="val 50000"/>
              </a:avLst>
            </a:prstGeom>
          </p:spPr>
        </p:pic>
        <p:sp>
          <p:nvSpPr>
            <p:cNvPr id="91" name="Овал 90">
              <a:extLst>
                <a:ext uri="{FF2B5EF4-FFF2-40B4-BE49-F238E27FC236}">
                  <a16:creationId xmlns="" xmlns:a16="http://schemas.microsoft.com/office/drawing/2014/main" id="{3547F773-0255-4534-B990-CFB74057E1BF}"/>
                </a:ext>
              </a:extLst>
            </p:cNvPr>
            <p:cNvSpPr/>
            <p:nvPr/>
          </p:nvSpPr>
          <p:spPr>
            <a:xfrm>
              <a:off x="2534636" y="1929418"/>
              <a:ext cx="2068155" cy="56606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92" name="Группа 91">
              <a:extLst>
                <a:ext uri="{FF2B5EF4-FFF2-40B4-BE49-F238E27FC236}">
                  <a16:creationId xmlns="" xmlns:a16="http://schemas.microsoft.com/office/drawing/2014/main" id="{63B8F5D9-EBF5-4B42-BDDE-E72EE1C4974A}"/>
                </a:ext>
              </a:extLst>
            </p:cNvPr>
            <p:cNvGrpSpPr/>
            <p:nvPr/>
          </p:nvGrpSpPr>
          <p:grpSpPr>
            <a:xfrm>
              <a:off x="3355213" y="736521"/>
              <a:ext cx="366766" cy="1471101"/>
              <a:chOff x="3259598" y="143929"/>
              <a:chExt cx="525840" cy="2109144"/>
            </a:xfrm>
          </p:grpSpPr>
          <p:grpSp>
            <p:nvGrpSpPr>
              <p:cNvPr id="93" name="Группа 92">
                <a:extLst>
                  <a:ext uri="{FF2B5EF4-FFF2-40B4-BE49-F238E27FC236}">
                    <a16:creationId xmlns="" xmlns:a16="http://schemas.microsoft.com/office/drawing/2014/main" id="{31A9B0F2-B32E-4146-A9B3-9C07E8227C82}"/>
                  </a:ext>
                </a:extLst>
              </p:cNvPr>
              <p:cNvGrpSpPr/>
              <p:nvPr/>
            </p:nvGrpSpPr>
            <p:grpSpPr>
              <a:xfrm rot="3600000">
                <a:off x="3118024" y="285503"/>
                <a:ext cx="808988" cy="525840"/>
                <a:chOff x="1190473" y="542658"/>
                <a:chExt cx="1336871" cy="868962"/>
              </a:xfrm>
            </p:grpSpPr>
            <p:sp>
              <p:nvSpPr>
                <p:cNvPr id="97" name="Полилиния: фигура 96">
                  <a:extLst>
                    <a:ext uri="{FF2B5EF4-FFF2-40B4-BE49-F238E27FC236}">
                      <a16:creationId xmlns="" xmlns:a16="http://schemas.microsoft.com/office/drawing/2014/main" id="{2F4F00BE-47E9-4AEB-9700-2D67660C77EC}"/>
                    </a:ext>
                  </a:extLst>
                </p:cNvPr>
                <p:cNvSpPr/>
                <p:nvPr/>
              </p:nvSpPr>
              <p:spPr>
                <a:xfrm rot="20598674" flipV="1">
                  <a:off x="1288081" y="542658"/>
                  <a:ext cx="156111" cy="110248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Полилиния: фигура 97">
                  <a:extLst>
                    <a:ext uri="{FF2B5EF4-FFF2-40B4-BE49-F238E27FC236}">
                      <a16:creationId xmlns="" xmlns:a16="http://schemas.microsoft.com/office/drawing/2014/main" id="{2B6AFC8D-1D55-47A2-AA5C-C28545AD6135}"/>
                    </a:ext>
                  </a:extLst>
                </p:cNvPr>
                <p:cNvSpPr/>
                <p:nvPr/>
              </p:nvSpPr>
              <p:spPr>
                <a:xfrm rot="700047" flipV="1">
                  <a:off x="1407105" y="81526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Полилиния: фигура 98">
                  <a:extLst>
                    <a:ext uri="{FF2B5EF4-FFF2-40B4-BE49-F238E27FC236}">
                      <a16:creationId xmlns="" xmlns:a16="http://schemas.microsoft.com/office/drawing/2014/main" id="{39BCB7DC-789A-4325-AA89-95FD37D034AA}"/>
                    </a:ext>
                  </a:extLst>
                </p:cNvPr>
                <p:cNvSpPr/>
                <p:nvPr/>
              </p:nvSpPr>
              <p:spPr>
                <a:xfrm rot="20793604" flipV="1">
                  <a:off x="1190473" y="872382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Полилиния: Фигура 99">
                  <a:extLst>
                    <a:ext uri="{FF2B5EF4-FFF2-40B4-BE49-F238E27FC236}">
                      <a16:creationId xmlns="" xmlns:a16="http://schemas.microsoft.com/office/drawing/2014/main" id="{D4F85F63-DA9F-4C27-B363-0877932E2EF7}"/>
                    </a:ext>
                  </a:extLst>
                </p:cNvPr>
                <p:cNvSpPr/>
                <p:nvPr/>
              </p:nvSpPr>
              <p:spPr>
                <a:xfrm rot="700047" flipV="1">
                  <a:off x="2189920" y="753102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Полилиния: Фигура 100">
                  <a:extLst>
                    <a:ext uri="{FF2B5EF4-FFF2-40B4-BE49-F238E27FC236}">
                      <a16:creationId xmlns="" xmlns:a16="http://schemas.microsoft.com/office/drawing/2014/main" id="{9AB78A4B-B303-40ED-B56F-0151A589AB9F}"/>
                    </a:ext>
                  </a:extLst>
                </p:cNvPr>
                <p:cNvSpPr/>
                <p:nvPr/>
              </p:nvSpPr>
              <p:spPr>
                <a:xfrm rot="20793604" flipV="1">
                  <a:off x="2377718" y="133838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Полилиния: фигура 101">
                  <a:extLst>
                    <a:ext uri="{FF2B5EF4-FFF2-40B4-BE49-F238E27FC236}">
                      <a16:creationId xmlns="" xmlns:a16="http://schemas.microsoft.com/office/drawing/2014/main" id="{851CF646-8FA5-4050-BBDD-3D435712C889}"/>
                    </a:ext>
                  </a:extLst>
                </p:cNvPr>
                <p:cNvSpPr/>
                <p:nvPr/>
              </p:nvSpPr>
              <p:spPr>
                <a:xfrm rot="20793604" flipV="1">
                  <a:off x="2449052" y="981720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4" name="Ромб 93">
                <a:extLst>
                  <a:ext uri="{FF2B5EF4-FFF2-40B4-BE49-F238E27FC236}">
                    <a16:creationId xmlns="" xmlns:a16="http://schemas.microsoft.com/office/drawing/2014/main" id="{8DF796B8-B727-4676-B658-A86C57281828}"/>
                  </a:ext>
                </a:extLst>
              </p:cNvPr>
              <p:cNvSpPr/>
              <p:nvPr/>
            </p:nvSpPr>
            <p:spPr>
              <a:xfrm>
                <a:off x="3410958" y="799049"/>
                <a:ext cx="308712" cy="470972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Семиугольник 94">
                <a:extLst>
                  <a:ext uri="{FF2B5EF4-FFF2-40B4-BE49-F238E27FC236}">
                    <a16:creationId xmlns="" xmlns:a16="http://schemas.microsoft.com/office/drawing/2014/main" id="{E24123BD-2989-411E-A25F-E7E3DC65B516}"/>
                  </a:ext>
                </a:extLst>
              </p:cNvPr>
              <p:cNvSpPr/>
              <p:nvPr/>
            </p:nvSpPr>
            <p:spPr>
              <a:xfrm rot="10800000">
                <a:off x="3530208" y="916664"/>
                <a:ext cx="65046" cy="136103"/>
              </a:xfrm>
              <a:prstGeom prst="heptago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Полилиния: Фигура 95">
                <a:extLst>
                  <a:ext uri="{FF2B5EF4-FFF2-40B4-BE49-F238E27FC236}">
                    <a16:creationId xmlns="" xmlns:a16="http://schemas.microsoft.com/office/drawing/2014/main" id="{53F971BB-6E73-4708-824F-7AC50F4E3495}"/>
                  </a:ext>
                </a:extLst>
              </p:cNvPr>
              <p:cNvSpPr/>
              <p:nvPr/>
            </p:nvSpPr>
            <p:spPr>
              <a:xfrm>
                <a:off x="3424510" y="1088730"/>
                <a:ext cx="299177" cy="1164343"/>
              </a:xfrm>
              <a:custGeom>
                <a:avLst/>
                <a:gdLst>
                  <a:gd name="connsiteX0" fmla="*/ 299176 w 299177"/>
                  <a:gd name="connsiteY0" fmla="*/ 0 h 1164343"/>
                  <a:gd name="connsiteX1" fmla="*/ 299176 w 299177"/>
                  <a:gd name="connsiteY1" fmla="*/ 268910 h 1164343"/>
                  <a:gd name="connsiteX2" fmla="*/ 299177 w 299177"/>
                  <a:gd name="connsiteY2" fmla="*/ 268911 h 1164343"/>
                  <a:gd name="connsiteX3" fmla="*/ 299176 w 299177"/>
                  <a:gd name="connsiteY3" fmla="*/ 1126946 h 1164343"/>
                  <a:gd name="connsiteX4" fmla="*/ 149588 w 299177"/>
                  <a:gd name="connsiteY4" fmla="*/ 1164343 h 1164343"/>
                  <a:gd name="connsiteX5" fmla="*/ 0 w 299177"/>
                  <a:gd name="connsiteY5" fmla="*/ 1126946 h 1164343"/>
                  <a:gd name="connsiteX6" fmla="*/ 1 w 299177"/>
                  <a:gd name="connsiteY6" fmla="*/ 268912 h 1164343"/>
                  <a:gd name="connsiteX7" fmla="*/ 0 w 299177"/>
                  <a:gd name="connsiteY7" fmla="*/ 268911 h 1164343"/>
                  <a:gd name="connsiteX8" fmla="*/ 1 w 299177"/>
                  <a:gd name="connsiteY8" fmla="*/ 268910 h 1164343"/>
                  <a:gd name="connsiteX9" fmla="*/ 1 w 299177"/>
                  <a:gd name="connsiteY9" fmla="*/ 122202 h 116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177" h="1164343">
                    <a:moveTo>
                      <a:pt x="299176" y="0"/>
                    </a:moveTo>
                    <a:lnTo>
                      <a:pt x="299176" y="268910"/>
                    </a:lnTo>
                    <a:lnTo>
                      <a:pt x="299177" y="268911"/>
                    </a:lnTo>
                    <a:cubicBezTo>
                      <a:pt x="299177" y="554923"/>
                      <a:pt x="299176" y="840934"/>
                      <a:pt x="299176" y="1126946"/>
                    </a:cubicBezTo>
                    <a:cubicBezTo>
                      <a:pt x="299176" y="1147600"/>
                      <a:pt x="232203" y="1164343"/>
                      <a:pt x="149588" y="1164343"/>
                    </a:cubicBezTo>
                    <a:cubicBezTo>
                      <a:pt x="66973" y="1164343"/>
                      <a:pt x="0" y="1147600"/>
                      <a:pt x="0" y="1126946"/>
                    </a:cubicBezTo>
                    <a:lnTo>
                      <a:pt x="1" y="268912"/>
                    </a:lnTo>
                    <a:lnTo>
                      <a:pt x="0" y="268911"/>
                    </a:lnTo>
                    <a:lnTo>
                      <a:pt x="1" y="268910"/>
                    </a:lnTo>
                    <a:lnTo>
                      <a:pt x="1" y="12220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03" name="Группа 102" descr="Графический символ">
            <a:extLst>
              <a:ext uri="{FF2B5EF4-FFF2-40B4-BE49-F238E27FC236}">
                <a16:creationId xmlns="" xmlns:a16="http://schemas.microsoft.com/office/drawing/2014/main" id="{FFDC5749-A51B-4765-81E2-46D8C0DC661D}"/>
              </a:ext>
            </a:extLst>
          </p:cNvPr>
          <p:cNvGrpSpPr/>
          <p:nvPr userDrawn="1"/>
        </p:nvGrpSpPr>
        <p:grpSpPr>
          <a:xfrm rot="704773">
            <a:off x="5138138" y="5729861"/>
            <a:ext cx="693289" cy="756553"/>
            <a:chOff x="623482" y="951504"/>
            <a:chExt cx="1799638" cy="1963855"/>
          </a:xfrm>
        </p:grpSpPr>
        <p:grpSp>
          <p:nvGrpSpPr>
            <p:cNvPr id="104" name="Группа 103">
              <a:extLst>
                <a:ext uri="{FF2B5EF4-FFF2-40B4-BE49-F238E27FC236}">
                  <a16:creationId xmlns="" xmlns:a16="http://schemas.microsoft.com/office/drawing/2014/main" id="{D433D788-1A77-487F-B78D-4F8DBE7E9F1F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107" name="Рисунок 106" descr="Сияющий графический элемент">
                <a:extLst>
                  <a:ext uri="{FF2B5EF4-FFF2-40B4-BE49-F238E27FC236}">
                    <a16:creationId xmlns="" xmlns:a16="http://schemas.microsoft.com/office/drawing/2014/main" id="{9CF54927-7C90-4459-AF5C-7D11D631286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08" name="Полилиния: Фигура 107">
                <a:extLst>
                  <a:ext uri="{FF2B5EF4-FFF2-40B4-BE49-F238E27FC236}">
                    <a16:creationId xmlns="" xmlns:a16="http://schemas.microsoft.com/office/drawing/2014/main" id="{AFCBA58A-CCEC-419C-AD69-CC9B8CAC862F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Полилиния: Фигура 108">
                <a:extLst>
                  <a:ext uri="{FF2B5EF4-FFF2-40B4-BE49-F238E27FC236}">
                    <a16:creationId xmlns="" xmlns:a16="http://schemas.microsoft.com/office/drawing/2014/main" id="{0FC06BE3-7614-46FE-895F-56821555EC4F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Двенадцатиугольник 109">
                <a:extLst>
                  <a:ext uri="{FF2B5EF4-FFF2-40B4-BE49-F238E27FC236}">
                    <a16:creationId xmlns="" xmlns:a16="http://schemas.microsoft.com/office/drawing/2014/main" id="{D5D2CE03-4168-4203-95AF-9298AE524CAB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Двенадцатиугольник 110">
                <a:extLst>
                  <a:ext uri="{FF2B5EF4-FFF2-40B4-BE49-F238E27FC236}">
                    <a16:creationId xmlns="" xmlns:a16="http://schemas.microsoft.com/office/drawing/2014/main" id="{4BCCE780-DEAF-433E-BA29-D2AF0080F196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5" name="Прямоугольник 104">
              <a:extLst>
                <a:ext uri="{FF2B5EF4-FFF2-40B4-BE49-F238E27FC236}">
                  <a16:creationId xmlns="" xmlns:a16="http://schemas.microsoft.com/office/drawing/2014/main" id="{BE0A849F-2FA9-456F-AE07-9F1E2CC1C97E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6" name="Прямоугольник 105">
              <a:extLst>
                <a:ext uri="{FF2B5EF4-FFF2-40B4-BE49-F238E27FC236}">
                  <a16:creationId xmlns="" xmlns:a16="http://schemas.microsoft.com/office/drawing/2014/main" id="{8029F5B5-5BF9-4BF5-A8FE-4DF3E4DEC5F6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12" name="Группа 111" descr="Графический символ">
            <a:extLst>
              <a:ext uri="{FF2B5EF4-FFF2-40B4-BE49-F238E27FC236}">
                <a16:creationId xmlns="" xmlns:a16="http://schemas.microsoft.com/office/drawing/2014/main" id="{A2078966-2846-4F59-B851-A68140BBEB1C}"/>
              </a:ext>
            </a:extLst>
          </p:cNvPr>
          <p:cNvGrpSpPr/>
          <p:nvPr userDrawn="1"/>
        </p:nvGrpSpPr>
        <p:grpSpPr>
          <a:xfrm rot="20369554" flipH="1">
            <a:off x="8855629" y="5758888"/>
            <a:ext cx="508547" cy="554953"/>
            <a:chOff x="623482" y="951504"/>
            <a:chExt cx="1799638" cy="1963855"/>
          </a:xfrm>
        </p:grpSpPr>
        <p:grpSp>
          <p:nvGrpSpPr>
            <p:cNvPr id="113" name="Группа 112">
              <a:extLst>
                <a:ext uri="{FF2B5EF4-FFF2-40B4-BE49-F238E27FC236}">
                  <a16:creationId xmlns="" xmlns:a16="http://schemas.microsoft.com/office/drawing/2014/main" id="{EE726DB5-68BB-48E2-A2B5-D9809C23A569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116" name="Рисунок 115" descr="Сияющий графический элемент">
                <a:extLst>
                  <a:ext uri="{FF2B5EF4-FFF2-40B4-BE49-F238E27FC236}">
                    <a16:creationId xmlns="" xmlns:a16="http://schemas.microsoft.com/office/drawing/2014/main" id="{6D01C78B-17F6-42FF-A143-2F829B137E1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17" name="Полилиния: Фигура 116">
                <a:extLst>
                  <a:ext uri="{FF2B5EF4-FFF2-40B4-BE49-F238E27FC236}">
                    <a16:creationId xmlns="" xmlns:a16="http://schemas.microsoft.com/office/drawing/2014/main" id="{FED248C5-5FAD-44FF-9D35-AEE8E7C2AD1B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Полилиния: Фигура 117">
                <a:extLst>
                  <a:ext uri="{FF2B5EF4-FFF2-40B4-BE49-F238E27FC236}">
                    <a16:creationId xmlns="" xmlns:a16="http://schemas.microsoft.com/office/drawing/2014/main" id="{37EB8328-3CBC-4137-8281-1BB4F6419B88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Двенадцатиугольник 118">
                <a:extLst>
                  <a:ext uri="{FF2B5EF4-FFF2-40B4-BE49-F238E27FC236}">
                    <a16:creationId xmlns="" xmlns:a16="http://schemas.microsoft.com/office/drawing/2014/main" id="{E3E75049-1EFF-4784-B46B-0B0B100436E9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Двенадцатиугольник 119">
                <a:extLst>
                  <a:ext uri="{FF2B5EF4-FFF2-40B4-BE49-F238E27FC236}">
                    <a16:creationId xmlns="" xmlns:a16="http://schemas.microsoft.com/office/drawing/2014/main" id="{7D94699E-72EF-48E3-A43A-2B077C86F710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4" name="Прямоугольник 113">
              <a:extLst>
                <a:ext uri="{FF2B5EF4-FFF2-40B4-BE49-F238E27FC236}">
                  <a16:creationId xmlns="" xmlns:a16="http://schemas.microsoft.com/office/drawing/2014/main" id="{FA9E6CC4-6AA5-4DA8-B768-2437B110A14A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5" name="Прямоугольник 114">
              <a:extLst>
                <a:ext uri="{FF2B5EF4-FFF2-40B4-BE49-F238E27FC236}">
                  <a16:creationId xmlns="" xmlns:a16="http://schemas.microsoft.com/office/drawing/2014/main" id="{EF131633-C3CA-4525-83A9-4D44D8F861C7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1" name="Группа 120" descr="Графический символ">
            <a:extLst>
              <a:ext uri="{FF2B5EF4-FFF2-40B4-BE49-F238E27FC236}">
                <a16:creationId xmlns="" xmlns:a16="http://schemas.microsoft.com/office/drawing/2014/main" id="{F2911206-709A-44E4-ABE2-4BAD8DC54AF0}"/>
              </a:ext>
            </a:extLst>
          </p:cNvPr>
          <p:cNvGrpSpPr/>
          <p:nvPr userDrawn="1"/>
        </p:nvGrpSpPr>
        <p:grpSpPr>
          <a:xfrm rot="20719329" flipH="1">
            <a:off x="7825467" y="5701266"/>
            <a:ext cx="845805" cy="922986"/>
            <a:chOff x="623482" y="951504"/>
            <a:chExt cx="1799638" cy="1963855"/>
          </a:xfrm>
        </p:grpSpPr>
        <p:grpSp>
          <p:nvGrpSpPr>
            <p:cNvPr id="122" name="Группа 121">
              <a:extLst>
                <a:ext uri="{FF2B5EF4-FFF2-40B4-BE49-F238E27FC236}">
                  <a16:creationId xmlns="" xmlns:a16="http://schemas.microsoft.com/office/drawing/2014/main" id="{DF16E674-437E-47D3-A47E-622AE7CFF581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125" name="Рисунок 124" descr="Сияющий графический элемент">
                <a:extLst>
                  <a:ext uri="{FF2B5EF4-FFF2-40B4-BE49-F238E27FC236}">
                    <a16:creationId xmlns="" xmlns:a16="http://schemas.microsoft.com/office/drawing/2014/main" id="{5D1B0613-62EB-48AD-B5DA-DD21F72B649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26" name="Полилиния: Фигура 125">
                <a:extLst>
                  <a:ext uri="{FF2B5EF4-FFF2-40B4-BE49-F238E27FC236}">
                    <a16:creationId xmlns="" xmlns:a16="http://schemas.microsoft.com/office/drawing/2014/main" id="{F54B922B-CF8E-4EEE-A731-BF6DBE26B75C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Полилиния: Фигура 126">
                <a:extLst>
                  <a:ext uri="{FF2B5EF4-FFF2-40B4-BE49-F238E27FC236}">
                    <a16:creationId xmlns="" xmlns:a16="http://schemas.microsoft.com/office/drawing/2014/main" id="{5A68B5A1-7523-4BCF-81FC-29E5C50AA80F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Двенадцатиугольник 127">
                <a:extLst>
                  <a:ext uri="{FF2B5EF4-FFF2-40B4-BE49-F238E27FC236}">
                    <a16:creationId xmlns="" xmlns:a16="http://schemas.microsoft.com/office/drawing/2014/main" id="{067AA951-C28F-4D23-9B39-CD9365F22617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Двенадцатиугольник 128">
                <a:extLst>
                  <a:ext uri="{FF2B5EF4-FFF2-40B4-BE49-F238E27FC236}">
                    <a16:creationId xmlns="" xmlns:a16="http://schemas.microsoft.com/office/drawing/2014/main" id="{B4B4B201-81DE-41C3-BC72-3B6433ACCE8F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3" name="Прямоугольник 122">
              <a:extLst>
                <a:ext uri="{FF2B5EF4-FFF2-40B4-BE49-F238E27FC236}">
                  <a16:creationId xmlns="" xmlns:a16="http://schemas.microsoft.com/office/drawing/2014/main" id="{11F3F966-0944-4D6B-8B3B-63DBFB88CBC9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4" name="Прямоугольник 123">
              <a:extLst>
                <a:ext uri="{FF2B5EF4-FFF2-40B4-BE49-F238E27FC236}">
                  <a16:creationId xmlns="" xmlns:a16="http://schemas.microsoft.com/office/drawing/2014/main" id="{77685404-ECEB-43E3-B9D6-75D3C826AE31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6180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10 X в форме сетки вле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 1">
            <a:extLst>
              <a:ext uri="{FF2B5EF4-FFF2-40B4-BE49-F238E27FC236}">
                <a16:creationId xmlns="" xmlns:a16="http://schemas.microsoft.com/office/drawing/2014/main" id="{41F8AB16-0E4F-4072-8277-FE12A1E9AC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-1" y="647999"/>
            <a:ext cx="3778432" cy="6216977"/>
            <a:chOff x="-1" y="647999"/>
            <a:chExt cx="3778432" cy="6216977"/>
          </a:xfrm>
        </p:grpSpPr>
        <p:pic>
          <p:nvPicPr>
            <p:cNvPr id="26" name="Рисунок 25" descr="Изображение грибка&#10;&#10;Описание создано с очень высокой степенью достоверности">
              <a:extLst>
                <a:ext uri="{FF2B5EF4-FFF2-40B4-BE49-F238E27FC236}">
                  <a16:creationId xmlns="" xmlns:a16="http://schemas.microsoft.com/office/drawing/2014/main" id="{396A1BE5-78B2-48FF-A0E5-8387CC4D44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647999"/>
              <a:ext cx="2030379" cy="6216977"/>
            </a:xfrm>
            <a:custGeom>
              <a:avLst/>
              <a:gdLst>
                <a:gd name="connsiteX0" fmla="*/ 0 w 2030379"/>
                <a:gd name="connsiteY0" fmla="*/ 0 h 6216977"/>
                <a:gd name="connsiteX1" fmla="*/ 1528724 w 2030379"/>
                <a:gd name="connsiteY1" fmla="*/ 0 h 6216977"/>
                <a:gd name="connsiteX2" fmla="*/ 2030379 w 2030379"/>
                <a:gd name="connsiteY2" fmla="*/ 6216977 h 6216977"/>
                <a:gd name="connsiteX3" fmla="*/ 0 w 2030379"/>
                <a:gd name="connsiteY3" fmla="*/ 6216977 h 6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0379" h="6216977">
                  <a:moveTo>
                    <a:pt x="0" y="0"/>
                  </a:moveTo>
                  <a:lnTo>
                    <a:pt x="1528724" y="0"/>
                  </a:lnTo>
                  <a:lnTo>
                    <a:pt x="2030379" y="6216977"/>
                  </a:lnTo>
                  <a:lnTo>
                    <a:pt x="0" y="6216977"/>
                  </a:lnTo>
                  <a:close/>
                </a:path>
              </a:pathLst>
            </a:custGeom>
          </p:spPr>
        </p:pic>
        <p:sp>
          <p:nvSpPr>
            <p:cNvPr id="27" name="Полилиния: Фигура 26">
              <a:extLst>
                <a:ext uri="{FF2B5EF4-FFF2-40B4-BE49-F238E27FC236}">
                  <a16:creationId xmlns="" xmlns:a16="http://schemas.microsoft.com/office/drawing/2014/main" id="{9830E463-F89E-403A-B9C4-4B47D941E007}"/>
                </a:ext>
              </a:extLst>
            </p:cNvPr>
            <p:cNvSpPr/>
            <p:nvPr userDrawn="1"/>
          </p:nvSpPr>
          <p:spPr>
            <a:xfrm rot="18879661" flipV="1">
              <a:off x="1578887" y="733574"/>
              <a:ext cx="156111" cy="110248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="" xmlns:a16="http://schemas.microsoft.com/office/drawing/2014/main" id="{6EED2B37-0C6C-4E74-A327-F592B73BB9FA}"/>
                </a:ext>
              </a:extLst>
            </p:cNvPr>
            <p:cNvSpPr/>
            <p:nvPr userDrawn="1"/>
          </p:nvSpPr>
          <p:spPr>
            <a:xfrm rot="20581034" flipV="1">
              <a:off x="1808379" y="930569"/>
              <a:ext cx="103698" cy="73233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="" xmlns:a16="http://schemas.microsoft.com/office/drawing/2014/main" id="{3459D098-79A6-4E12-8200-B1A5546A4380}"/>
                </a:ext>
              </a:extLst>
            </p:cNvPr>
            <p:cNvSpPr/>
            <p:nvPr userDrawn="1"/>
          </p:nvSpPr>
          <p:spPr>
            <a:xfrm rot="19074591" flipV="1">
              <a:off x="2588847" y="935004"/>
              <a:ext cx="103698" cy="73233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="" xmlns:a16="http://schemas.microsoft.com/office/drawing/2014/main" id="{AB3638FE-6CC1-4071-A2BD-58B5CA4B8CC8}"/>
                </a:ext>
              </a:extLst>
            </p:cNvPr>
            <p:cNvSpPr/>
            <p:nvPr userDrawn="1"/>
          </p:nvSpPr>
          <p:spPr>
            <a:xfrm rot="19074591" flipV="1">
              <a:off x="3600496" y="789492"/>
              <a:ext cx="177935" cy="125660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="" xmlns:a16="http://schemas.microsoft.com/office/drawing/2014/main" id="{5D9AB727-4A8F-4100-B88B-160EAAA3783D}"/>
                </a:ext>
              </a:extLst>
            </p:cNvPr>
            <p:cNvSpPr/>
            <p:nvPr userDrawn="1"/>
          </p:nvSpPr>
          <p:spPr>
            <a:xfrm rot="19074591" flipV="1">
              <a:off x="1642909" y="1091747"/>
              <a:ext cx="78292" cy="55291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Полилиния: Фигура 34">
              <a:extLst>
                <a:ext uri="{FF2B5EF4-FFF2-40B4-BE49-F238E27FC236}">
                  <a16:creationId xmlns="" xmlns:a16="http://schemas.microsoft.com/office/drawing/2014/main" id="{EC7DB48E-564F-48D1-8921-2EE475639632}"/>
                </a:ext>
              </a:extLst>
            </p:cNvPr>
            <p:cNvSpPr/>
            <p:nvPr userDrawn="1"/>
          </p:nvSpPr>
          <p:spPr>
            <a:xfrm rot="1018966" flipH="1" flipV="1">
              <a:off x="2712152" y="6382825"/>
              <a:ext cx="103698" cy="73233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6" name="Полилиния: Фигура 35">
              <a:extLst>
                <a:ext uri="{FF2B5EF4-FFF2-40B4-BE49-F238E27FC236}">
                  <a16:creationId xmlns="" xmlns:a16="http://schemas.microsoft.com/office/drawing/2014/main" id="{58502CD0-F0AB-4315-8589-32F7AF59B3BE}"/>
                </a:ext>
              </a:extLst>
            </p:cNvPr>
            <p:cNvSpPr/>
            <p:nvPr userDrawn="1"/>
          </p:nvSpPr>
          <p:spPr>
            <a:xfrm rot="2525409" flipH="1" flipV="1">
              <a:off x="2487069" y="6277759"/>
              <a:ext cx="103698" cy="73233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7" name="Полилиния: Фигура 36">
              <a:extLst>
                <a:ext uri="{FF2B5EF4-FFF2-40B4-BE49-F238E27FC236}">
                  <a16:creationId xmlns="" xmlns:a16="http://schemas.microsoft.com/office/drawing/2014/main" id="{42E72506-C03C-4F96-9951-ABE8549DCFFA}"/>
                </a:ext>
              </a:extLst>
            </p:cNvPr>
            <p:cNvSpPr/>
            <p:nvPr userDrawn="1"/>
          </p:nvSpPr>
          <p:spPr>
            <a:xfrm rot="2525409" flipH="1" flipV="1">
              <a:off x="2386929" y="6462871"/>
              <a:ext cx="177935" cy="125660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9" name="Шестиугольник 38">
              <a:extLst>
                <a:ext uri="{FF2B5EF4-FFF2-40B4-BE49-F238E27FC236}">
                  <a16:creationId xmlns="" xmlns:a16="http://schemas.microsoft.com/office/drawing/2014/main" id="{A649B440-7C87-464D-AB8E-A8A074BF57B7}"/>
                </a:ext>
              </a:extLst>
            </p:cNvPr>
            <p:cNvSpPr/>
            <p:nvPr userDrawn="1"/>
          </p:nvSpPr>
          <p:spPr>
            <a:xfrm>
              <a:off x="1950244" y="6252448"/>
              <a:ext cx="80134" cy="69081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0" name="Шестиугольник 39">
              <a:extLst>
                <a:ext uri="{FF2B5EF4-FFF2-40B4-BE49-F238E27FC236}">
                  <a16:creationId xmlns="" xmlns:a16="http://schemas.microsoft.com/office/drawing/2014/main" id="{0AC910A7-0D45-4A8E-A438-61F4D6F2C7D2}"/>
                </a:ext>
              </a:extLst>
            </p:cNvPr>
            <p:cNvSpPr/>
            <p:nvPr userDrawn="1"/>
          </p:nvSpPr>
          <p:spPr>
            <a:xfrm>
              <a:off x="1840378" y="6376303"/>
              <a:ext cx="53034" cy="45719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1" name="Шестиугольник 40">
              <a:extLst>
                <a:ext uri="{FF2B5EF4-FFF2-40B4-BE49-F238E27FC236}">
                  <a16:creationId xmlns="" xmlns:a16="http://schemas.microsoft.com/office/drawing/2014/main" id="{E163A232-E581-403A-8565-81C120AC18C8}"/>
                </a:ext>
              </a:extLst>
            </p:cNvPr>
            <p:cNvSpPr/>
            <p:nvPr userDrawn="1"/>
          </p:nvSpPr>
          <p:spPr>
            <a:xfrm>
              <a:off x="2063702" y="6482423"/>
              <a:ext cx="103236" cy="88997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2" name="Шестиугольник 41">
              <a:extLst>
                <a:ext uri="{FF2B5EF4-FFF2-40B4-BE49-F238E27FC236}">
                  <a16:creationId xmlns="" xmlns:a16="http://schemas.microsoft.com/office/drawing/2014/main" id="{18548D6A-BEFD-45B5-97F4-6B0C0E9F4828}"/>
                </a:ext>
              </a:extLst>
            </p:cNvPr>
            <p:cNvSpPr/>
            <p:nvPr userDrawn="1"/>
          </p:nvSpPr>
          <p:spPr>
            <a:xfrm>
              <a:off x="1975934" y="6585027"/>
              <a:ext cx="54444" cy="46935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5" name="Шестиугольник 44">
              <a:extLst>
                <a:ext uri="{FF2B5EF4-FFF2-40B4-BE49-F238E27FC236}">
                  <a16:creationId xmlns="" xmlns:a16="http://schemas.microsoft.com/office/drawing/2014/main" id="{AFF82099-BD08-4B65-93E6-20BFF8E9B9AF}"/>
                </a:ext>
              </a:extLst>
            </p:cNvPr>
            <p:cNvSpPr/>
            <p:nvPr userDrawn="1"/>
          </p:nvSpPr>
          <p:spPr>
            <a:xfrm>
              <a:off x="2030378" y="6734395"/>
              <a:ext cx="88436" cy="76239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Прямая соединительная линия 46">
            <a:extLst>
              <a:ext uri="{FF2B5EF4-FFF2-40B4-BE49-F238E27FC236}">
                <a16:creationId xmlns="" xmlns:a16="http://schemas.microsoft.com/office/drawing/2014/main" id="{53B3A9A2-6B74-440F-A9B5-539258E105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3917839" y="849048"/>
            <a:ext cx="7350236" cy="5540894"/>
          </a:xfrm>
          <a:prstGeom prst="line">
            <a:avLst/>
          </a:prstGeom>
          <a:ln w="25400" cap="rnd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Рисунок 4" descr="Изображение">
            <a:extLst>
              <a:ext uri="{FF2B5EF4-FFF2-40B4-BE49-F238E27FC236}">
                <a16:creationId xmlns="" xmlns:a16="http://schemas.microsoft.com/office/drawing/2014/main" id="{CA039DA8-F098-4842-932F-24A1D85A627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-60000">
            <a:off x="360000" y="1152000"/>
            <a:ext cx="6336000" cy="49176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6914400" y="1122972"/>
            <a:ext cx="1526400" cy="15264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2" descr="Изображение">
            <a:extLst>
              <a:ext uri="{FF2B5EF4-FFF2-40B4-BE49-F238E27FC236}">
                <a16:creationId xmlns="" xmlns:a16="http://schemas.microsoft.com/office/drawing/2014/main" id="{BA2D84F8-4262-4011-9E42-C0B2553894B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9382" y="1221382"/>
            <a:ext cx="1387636" cy="1387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1" name="Рисунок 2" descr="Изображение">
            <a:extLst>
              <a:ext uri="{FF2B5EF4-FFF2-40B4-BE49-F238E27FC236}">
                <a16:creationId xmlns="" xmlns:a16="http://schemas.microsoft.com/office/drawing/2014/main" id="{B8F8C4FB-9375-4965-8990-B424CA5FC4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60000">
            <a:off x="10305600" y="1152000"/>
            <a:ext cx="1526400" cy="15264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2" name="Рисунок 2" descr="Изображение">
            <a:extLst>
              <a:ext uri="{FF2B5EF4-FFF2-40B4-BE49-F238E27FC236}">
                <a16:creationId xmlns="" xmlns:a16="http://schemas.microsoft.com/office/drawing/2014/main" id="{74B9B706-E430-47AD-9087-F5F01334A40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rot="-120000">
            <a:off x="6838080" y="2771280"/>
            <a:ext cx="1679040" cy="167904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3" name="Рисунок 2" descr="Изображение">
            <a:extLst>
              <a:ext uri="{FF2B5EF4-FFF2-40B4-BE49-F238E27FC236}">
                <a16:creationId xmlns="" xmlns:a16="http://schemas.microsoft.com/office/drawing/2014/main" id="{0A6345B6-C3D2-4DFB-818D-FDA1F168D55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79382" y="2916982"/>
            <a:ext cx="1387636" cy="1387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4" name="Рисунок 2" descr="Изображение">
            <a:extLst>
              <a:ext uri="{FF2B5EF4-FFF2-40B4-BE49-F238E27FC236}">
                <a16:creationId xmlns="" xmlns:a16="http://schemas.microsoft.com/office/drawing/2014/main" id="{556E441E-D72A-4E6F-A70D-0C804C358A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305600" y="2847600"/>
            <a:ext cx="1526400" cy="15264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5" name="Рисунок 2" descr="Изображение">
            <a:extLst>
              <a:ext uri="{FF2B5EF4-FFF2-40B4-BE49-F238E27FC236}">
                <a16:creationId xmlns="" xmlns:a16="http://schemas.microsoft.com/office/drawing/2014/main" id="{08C426C4-314E-468E-B4D3-DFCE4B828CC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983782" y="4612582"/>
            <a:ext cx="1387636" cy="1387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7" name="Рисунок 2" descr="Изображение">
            <a:extLst>
              <a:ext uri="{FF2B5EF4-FFF2-40B4-BE49-F238E27FC236}">
                <a16:creationId xmlns="" xmlns:a16="http://schemas.microsoft.com/office/drawing/2014/main" id="{93594CF1-1102-4169-BBB3-EFE20F9DB24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610000" y="4543200"/>
            <a:ext cx="1526400" cy="15264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9" name="Рисунок 2" descr="Изображение">
            <a:extLst>
              <a:ext uri="{FF2B5EF4-FFF2-40B4-BE49-F238E27FC236}">
                <a16:creationId xmlns="" xmlns:a16="http://schemas.microsoft.com/office/drawing/2014/main" id="{BCC40E3D-A488-4789-A3CF-D51C251BE41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rot="60000">
            <a:off x="10254457" y="4557563"/>
            <a:ext cx="1261487" cy="126148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361AD4B2-606B-466A-9845-ABF9CC43A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5737325-A58F-4797-9821-478E5F0AB20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/>
              <a:t>09.06.2024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0727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и как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6" name="Рисунок 2" descr="Изображение">
            <a:extLst>
              <a:ext uri="{FF2B5EF4-FFF2-40B4-BE49-F238E27FC236}">
                <a16:creationId xmlns="" xmlns:a16="http://schemas.microsoft.com/office/drawing/2014/main" id="{7A0235D9-6262-4214-9EC7-D6EB28C877F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085345" y="5037375"/>
            <a:ext cx="936027" cy="11429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7" name="Рисунок 2" descr="Изображение">
            <a:extLst>
              <a:ext uri="{FF2B5EF4-FFF2-40B4-BE49-F238E27FC236}">
                <a16:creationId xmlns="" xmlns:a16="http://schemas.microsoft.com/office/drawing/2014/main" id="{14B30795-AF90-46C4-A346-4796A5E8796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021372" y="5035575"/>
            <a:ext cx="654087" cy="36116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8" name="Рисунок 2" descr="Изображение">
            <a:extLst>
              <a:ext uri="{FF2B5EF4-FFF2-40B4-BE49-F238E27FC236}">
                <a16:creationId xmlns="" xmlns:a16="http://schemas.microsoft.com/office/drawing/2014/main" id="{63B6B50E-C554-458D-A680-EF687678C7E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 rot="-120000">
            <a:off x="4078131" y="5466383"/>
            <a:ext cx="540568" cy="64614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9" name="Рисунок 2" descr="Изображение">
            <a:extLst>
              <a:ext uri="{FF2B5EF4-FFF2-40B4-BE49-F238E27FC236}">
                <a16:creationId xmlns="" xmlns:a16="http://schemas.microsoft.com/office/drawing/2014/main" id="{3706CBB5-31A2-48BD-8100-AFCB6DA1C44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818660" y="3885375"/>
            <a:ext cx="856799" cy="1152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0" name="Рисунок 2" descr="Изображение">
            <a:extLst>
              <a:ext uri="{FF2B5EF4-FFF2-40B4-BE49-F238E27FC236}">
                <a16:creationId xmlns="" xmlns:a16="http://schemas.microsoft.com/office/drawing/2014/main" id="{5A44EA08-929F-44B6-B128-DEFD0F6CADC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085345" y="3885375"/>
            <a:ext cx="733315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1" name="Рисунок 2" descr="Изображение">
            <a:extLst>
              <a:ext uri="{FF2B5EF4-FFF2-40B4-BE49-F238E27FC236}">
                <a16:creationId xmlns="" xmlns:a16="http://schemas.microsoft.com/office/drawing/2014/main" id="{1D18D3BA-1E13-4FD8-A9F9-6FBBC3F80A9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3085345" y="4460777"/>
            <a:ext cx="733315" cy="5765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2" name="Рисунок 2" descr="Изображение">
            <a:extLst>
              <a:ext uri="{FF2B5EF4-FFF2-40B4-BE49-F238E27FC236}">
                <a16:creationId xmlns="" xmlns:a16="http://schemas.microsoft.com/office/drawing/2014/main" id="{05E411BF-8FC8-4D68-A3DE-194154DC2F70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 rot="60000">
            <a:off x="3157623" y="2792612"/>
            <a:ext cx="1445558" cy="104072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8" name="Рисунок 2" descr="Изображение">
            <a:extLst>
              <a:ext uri="{FF2B5EF4-FFF2-40B4-BE49-F238E27FC236}">
                <a16:creationId xmlns="" xmlns:a16="http://schemas.microsoft.com/office/drawing/2014/main" id="{35B22F62-610A-40BD-84EB-D829170BF5E6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011166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9" name="Рисунок 2" descr="Изображение">
            <a:extLst>
              <a:ext uri="{FF2B5EF4-FFF2-40B4-BE49-F238E27FC236}">
                <a16:creationId xmlns="" xmlns:a16="http://schemas.microsoft.com/office/drawing/2014/main" id="{1A81E2A7-E722-4893-AE79-80D152B9BF1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346869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0" name="Рисунок 2" descr="Изображение">
            <a:extLst>
              <a:ext uri="{FF2B5EF4-FFF2-40B4-BE49-F238E27FC236}">
                <a16:creationId xmlns="" xmlns:a16="http://schemas.microsoft.com/office/drawing/2014/main" id="{C0A66C06-ACA4-42C4-BF14-24D7D4CED72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 rot="-120000">
            <a:off x="2740217" y="1141051"/>
            <a:ext cx="549004" cy="9195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4" name="Рисунок 2" descr="Изображение">
            <a:extLst>
              <a:ext uri="{FF2B5EF4-FFF2-40B4-BE49-F238E27FC236}">
                <a16:creationId xmlns="" xmlns:a16="http://schemas.microsoft.com/office/drawing/2014/main" id="{B3367F94-924A-49A4-83CD-C3819C786574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666138" y="1676400"/>
            <a:ext cx="720843" cy="7239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3" name="Рисунок 2" descr="Изображение">
            <a:extLst>
              <a:ext uri="{FF2B5EF4-FFF2-40B4-BE49-F238E27FC236}">
                <a16:creationId xmlns="" xmlns:a16="http://schemas.microsoft.com/office/drawing/2014/main" id="{CC6599B7-97A1-4DCF-B2F0-C020EA7ABA18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809339" y="1676400"/>
            <a:ext cx="856799" cy="7239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4" name="Рисунок 2" descr="Изображение">
            <a:extLst>
              <a:ext uri="{FF2B5EF4-FFF2-40B4-BE49-F238E27FC236}">
                <a16:creationId xmlns="" xmlns:a16="http://schemas.microsoft.com/office/drawing/2014/main" id="{6180F836-1ADC-4836-90A8-0C9B5ACC1320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 rot="60000">
            <a:off x="8160509" y="1135389"/>
            <a:ext cx="921327" cy="51524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1" name="Рисунок 2" descr="Изображение">
            <a:extLst>
              <a:ext uri="{FF2B5EF4-FFF2-40B4-BE49-F238E27FC236}">
                <a16:creationId xmlns="" xmlns:a16="http://schemas.microsoft.com/office/drawing/2014/main" id="{7A57BF3B-A96A-4E8B-9116-F338644D9AAD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252861" y="1044503"/>
            <a:ext cx="856799" cy="63189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2" name="Рисунок 2" descr="Изображение">
            <a:extLst>
              <a:ext uri="{FF2B5EF4-FFF2-40B4-BE49-F238E27FC236}">
                <a16:creationId xmlns="" xmlns:a16="http://schemas.microsoft.com/office/drawing/2014/main" id="{18DC6561-98C4-45C0-8EC2-C43F2D20BDD0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7252861" y="1676400"/>
            <a:ext cx="572020" cy="56677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3" name="Рисунок 2" descr="Изображение">
            <a:extLst>
              <a:ext uri="{FF2B5EF4-FFF2-40B4-BE49-F238E27FC236}">
                <a16:creationId xmlns="" xmlns:a16="http://schemas.microsoft.com/office/drawing/2014/main" id="{E060CC9C-B5C7-4E07-85D2-674995F8ECA5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 rot="60000">
            <a:off x="6565589" y="1142531"/>
            <a:ext cx="654545" cy="658091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4" name="Рисунок 2" descr="Изображение">
            <a:extLst>
              <a:ext uri="{FF2B5EF4-FFF2-40B4-BE49-F238E27FC236}">
                <a16:creationId xmlns="" xmlns:a16="http://schemas.microsoft.com/office/drawing/2014/main" id="{B15B77E1-2C50-4E97-A1F0-6E5FD507C3C7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6532861" y="1833526"/>
            <a:ext cx="720000" cy="40964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5" name="Рисунок 2" descr="Изображение">
            <a:extLst>
              <a:ext uri="{FF2B5EF4-FFF2-40B4-BE49-F238E27FC236}">
                <a16:creationId xmlns="" xmlns:a16="http://schemas.microsoft.com/office/drawing/2014/main" id="{5DCC0FD2-17B2-4D7E-B3B2-5026F1E67865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6532861" y="2243174"/>
            <a:ext cx="417728" cy="40964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6" name="Рисунок 2" descr="Изображение">
            <a:extLst>
              <a:ext uri="{FF2B5EF4-FFF2-40B4-BE49-F238E27FC236}">
                <a16:creationId xmlns="" xmlns:a16="http://schemas.microsoft.com/office/drawing/2014/main" id="{FB5AE58F-F672-439D-A0D9-C3400916ABE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5722239" y="1265778"/>
            <a:ext cx="810622" cy="63189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7" name="Рисунок 2" descr="Изображение">
            <a:extLst>
              <a:ext uri="{FF2B5EF4-FFF2-40B4-BE49-F238E27FC236}">
                <a16:creationId xmlns="" xmlns:a16="http://schemas.microsoft.com/office/drawing/2014/main" id="{E888286F-A1A0-4BFA-BB7E-69B68150EDE2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418235" y="1897675"/>
            <a:ext cx="1114626" cy="75514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9" name="Рисунок 2" descr="Изображение">
            <a:extLst>
              <a:ext uri="{FF2B5EF4-FFF2-40B4-BE49-F238E27FC236}">
                <a16:creationId xmlns="" xmlns:a16="http://schemas.microsoft.com/office/drawing/2014/main" id="{A2EB44BC-5872-49F7-8330-94C647098926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5322981" y="2652815"/>
            <a:ext cx="1483770" cy="75514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0" name="Рисунок 2" descr="Изображение">
            <a:extLst>
              <a:ext uri="{FF2B5EF4-FFF2-40B4-BE49-F238E27FC236}">
                <a16:creationId xmlns="" xmlns:a16="http://schemas.microsoft.com/office/drawing/2014/main" id="{F86870C8-F9F9-48F8-85EE-6065942356B3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 rot="60000">
            <a:off x="5390425" y="3466060"/>
            <a:ext cx="1348882" cy="116213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1" name="Рисунок 2" descr="Изображение">
            <a:extLst>
              <a:ext uri="{FF2B5EF4-FFF2-40B4-BE49-F238E27FC236}">
                <a16:creationId xmlns="" xmlns:a16="http://schemas.microsoft.com/office/drawing/2014/main" id="{D0FA0ABD-1CBA-4865-BE20-C0930683FDD2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5418235" y="4686297"/>
            <a:ext cx="1114626" cy="75514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2" name="Рисунок 2" descr="Изображение">
            <a:extLst>
              <a:ext uri="{FF2B5EF4-FFF2-40B4-BE49-F238E27FC236}">
                <a16:creationId xmlns="" xmlns:a16="http://schemas.microsoft.com/office/drawing/2014/main" id="{3B99CB83-F2B4-4D33-B7BF-F1BE060C232B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6532861" y="4686297"/>
            <a:ext cx="417728" cy="40964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3" name="Рисунок 2" descr="Изображение">
            <a:extLst>
              <a:ext uri="{FF2B5EF4-FFF2-40B4-BE49-F238E27FC236}">
                <a16:creationId xmlns="" xmlns:a16="http://schemas.microsoft.com/office/drawing/2014/main" id="{463CC301-37E4-4F24-95BF-F05C03BC3B18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6532861" y="5095945"/>
            <a:ext cx="417728" cy="34549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4" name="Рисунок 2" descr="Изображение">
            <a:extLst>
              <a:ext uri="{FF2B5EF4-FFF2-40B4-BE49-F238E27FC236}">
                <a16:creationId xmlns="" xmlns:a16="http://schemas.microsoft.com/office/drawing/2014/main" id="{244E7E9F-D20D-4209-A0EE-CFE34C01EEF3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5846161" y="5441437"/>
            <a:ext cx="1114626" cy="67509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5" name="Рисунок 2" descr="Изображение">
            <a:extLst>
              <a:ext uri="{FF2B5EF4-FFF2-40B4-BE49-F238E27FC236}">
                <a16:creationId xmlns="" xmlns:a16="http://schemas.microsoft.com/office/drawing/2014/main" id="{651AC2AF-B69D-4BFA-A4C1-1A02D7D470E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 rot="-120000">
            <a:off x="7047313" y="5506966"/>
            <a:ext cx="921178" cy="62408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6" name="Рисунок 2" descr="Изображение">
            <a:extLst>
              <a:ext uri="{FF2B5EF4-FFF2-40B4-BE49-F238E27FC236}">
                <a16:creationId xmlns="" xmlns:a16="http://schemas.microsoft.com/office/drawing/2014/main" id="{7E45977E-821D-46A2-AF02-8E8931F3DA30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8065215" y="5441437"/>
            <a:ext cx="1114626" cy="67509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7" name="Рисунок 2" descr="Изображение">
            <a:extLst>
              <a:ext uri="{FF2B5EF4-FFF2-40B4-BE49-F238E27FC236}">
                <a16:creationId xmlns="" xmlns:a16="http://schemas.microsoft.com/office/drawing/2014/main" id="{E73E6769-F558-47AB-BA7A-C7F0C00BB1AD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950589" y="5095945"/>
            <a:ext cx="417728" cy="34549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8" name="Рисунок 2" descr="Изображение">
            <a:extLst>
              <a:ext uri="{FF2B5EF4-FFF2-40B4-BE49-F238E27FC236}">
                <a16:creationId xmlns="" xmlns:a16="http://schemas.microsoft.com/office/drawing/2014/main" id="{3AD62482-24A7-4F01-AE63-18EAFC6FCF03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7647487" y="5095945"/>
            <a:ext cx="417728" cy="34549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9" name="Рисунок 2" descr="Изображение">
            <a:extLst>
              <a:ext uri="{FF2B5EF4-FFF2-40B4-BE49-F238E27FC236}">
                <a16:creationId xmlns="" xmlns:a16="http://schemas.microsoft.com/office/drawing/2014/main" id="{1CFA2C58-8304-4340-A5F9-B1304589D3AC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8065215" y="4686297"/>
            <a:ext cx="417728" cy="40964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0" name="Рисунок 2" descr="Изображение">
            <a:extLst>
              <a:ext uri="{FF2B5EF4-FFF2-40B4-BE49-F238E27FC236}">
                <a16:creationId xmlns="" xmlns:a16="http://schemas.microsoft.com/office/drawing/2014/main" id="{33962D83-D6B0-4F29-B06D-DBD7823D3CE4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065215" y="5095945"/>
            <a:ext cx="417728" cy="34549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1" name="Рисунок 2" descr="Изображение">
            <a:extLst>
              <a:ext uri="{FF2B5EF4-FFF2-40B4-BE49-F238E27FC236}">
                <a16:creationId xmlns="" xmlns:a16="http://schemas.microsoft.com/office/drawing/2014/main" id="{026E955F-D057-4705-BE82-64583386914C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8482944" y="4686297"/>
            <a:ext cx="1018240" cy="75514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2" name="Рисунок 2" descr="Изображение">
            <a:extLst>
              <a:ext uri="{FF2B5EF4-FFF2-40B4-BE49-F238E27FC236}">
                <a16:creationId xmlns="" xmlns:a16="http://schemas.microsoft.com/office/drawing/2014/main" id="{4C58EE7A-F8FB-43DD-9168-95F6817C4A43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8149857" y="3942073"/>
            <a:ext cx="1351326" cy="744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3" name="Рисунок 2" descr="Изображение">
            <a:extLst>
              <a:ext uri="{FF2B5EF4-FFF2-40B4-BE49-F238E27FC236}">
                <a16:creationId xmlns="" xmlns:a16="http://schemas.microsoft.com/office/drawing/2014/main" id="{62332D62-A833-483F-A34D-576C601449FD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 rot="60000">
            <a:off x="8608832" y="3258698"/>
            <a:ext cx="778908" cy="658091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4" name="Рисунок 2" descr="Изображение">
            <a:extLst>
              <a:ext uri="{FF2B5EF4-FFF2-40B4-BE49-F238E27FC236}">
                <a16:creationId xmlns="" xmlns:a16="http://schemas.microsoft.com/office/drawing/2014/main" id="{AA2B8F1F-E21D-4BF9-89A4-814271027CB9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8569887" y="2915927"/>
            <a:ext cx="422177" cy="30986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5" name="Рисунок 2" descr="Изображение">
            <a:extLst>
              <a:ext uri="{FF2B5EF4-FFF2-40B4-BE49-F238E27FC236}">
                <a16:creationId xmlns="" xmlns:a16="http://schemas.microsoft.com/office/drawing/2014/main" id="{25DEC978-332B-4203-B849-48E7423721FE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 rot="60000">
            <a:off x="8052331" y="3258698"/>
            <a:ext cx="500880" cy="658091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6" name="Рисунок 2" descr="Изображение">
            <a:extLst>
              <a:ext uri="{FF2B5EF4-FFF2-40B4-BE49-F238E27FC236}">
                <a16:creationId xmlns="" xmlns:a16="http://schemas.microsoft.com/office/drawing/2014/main" id="{8D12996A-B509-4FC2-A94E-80E5096845BD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26649" y="2764631"/>
            <a:ext cx="550968" cy="46116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7" name="Рисунок 2" descr="Изображение">
            <a:extLst>
              <a:ext uri="{FF2B5EF4-FFF2-40B4-BE49-F238E27FC236}">
                <a16:creationId xmlns="" xmlns:a16="http://schemas.microsoft.com/office/drawing/2014/main" id="{D3688B6F-DD78-4ED0-92FD-7F6142CC6DF4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6806751" y="2840830"/>
            <a:ext cx="1219260" cy="1047481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5" name="Рисунок 2" descr="Изображение">
            <a:extLst>
              <a:ext uri="{FF2B5EF4-FFF2-40B4-BE49-F238E27FC236}">
                <a16:creationId xmlns="" xmlns:a16="http://schemas.microsoft.com/office/drawing/2014/main" id="{FC1FAB32-25F0-4961-B399-E6FB6AC033D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3818660" y="1581727"/>
            <a:ext cx="856799" cy="1152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6" name="Рисунок 2" descr="Изображение">
            <a:extLst>
              <a:ext uri="{FF2B5EF4-FFF2-40B4-BE49-F238E27FC236}">
                <a16:creationId xmlns="" xmlns:a16="http://schemas.microsoft.com/office/drawing/2014/main" id="{4A05B1CD-0CEA-4AE7-B793-FBD767383A70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346866" y="1581727"/>
            <a:ext cx="471794" cy="5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7" name="Рисунок 2" descr="Изображение">
            <a:extLst>
              <a:ext uri="{FF2B5EF4-FFF2-40B4-BE49-F238E27FC236}">
                <a16:creationId xmlns="" xmlns:a16="http://schemas.microsoft.com/office/drawing/2014/main" id="{E97CFA7F-06FB-4C8F-BB1D-0E42624E977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085345" y="2157129"/>
            <a:ext cx="733315" cy="5765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grpSp>
        <p:nvGrpSpPr>
          <p:cNvPr id="2" name="Группа 1" descr="Графический символ">
            <a:extLst>
              <a:ext uri="{FF2B5EF4-FFF2-40B4-BE49-F238E27FC236}">
                <a16:creationId xmlns="" xmlns:a16="http://schemas.microsoft.com/office/drawing/2014/main" id="{7D8B6BB5-D1ED-4BC7-A22D-D1CCC491F920}"/>
              </a:ext>
            </a:extLst>
          </p:cNvPr>
          <p:cNvGrpSpPr/>
          <p:nvPr userDrawn="1"/>
        </p:nvGrpSpPr>
        <p:grpSpPr>
          <a:xfrm>
            <a:off x="650643" y="2897999"/>
            <a:ext cx="1799638" cy="1963855"/>
            <a:chOff x="650643" y="2897999"/>
            <a:chExt cx="1799638" cy="1963855"/>
          </a:xfrm>
        </p:grpSpPr>
        <p:grpSp>
          <p:nvGrpSpPr>
            <p:cNvPr id="98" name="Группа 97" descr="Графический символ">
              <a:extLst>
                <a:ext uri="{FF2B5EF4-FFF2-40B4-BE49-F238E27FC236}">
                  <a16:creationId xmlns="" xmlns:a16="http://schemas.microsoft.com/office/drawing/2014/main" id="{49E63B2A-FB18-4821-9586-E34D299E5BE5}"/>
                </a:ext>
              </a:extLst>
            </p:cNvPr>
            <p:cNvGrpSpPr/>
            <p:nvPr userDrawn="1"/>
          </p:nvGrpSpPr>
          <p:grpSpPr>
            <a:xfrm>
              <a:off x="650643" y="2897999"/>
              <a:ext cx="1799638" cy="1963855"/>
              <a:chOff x="77092" y="-136452"/>
              <a:chExt cx="773316" cy="843883"/>
            </a:xfrm>
          </p:grpSpPr>
          <p:pic>
            <p:nvPicPr>
              <p:cNvPr id="99" name="Рисунок 98">
                <a:extLst>
                  <a:ext uri="{FF2B5EF4-FFF2-40B4-BE49-F238E27FC236}">
                    <a16:creationId xmlns="" xmlns:a16="http://schemas.microsoft.com/office/drawing/2014/main" id="{1E974F11-AACA-4423-B12E-662F2A0B232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00" name="Полилиния: Фигура 99">
                <a:extLst>
                  <a:ext uri="{FF2B5EF4-FFF2-40B4-BE49-F238E27FC236}">
                    <a16:creationId xmlns="" xmlns:a16="http://schemas.microsoft.com/office/drawing/2014/main" id="{BEA307CB-C83B-4DA6-82A1-1BC5629D3AFA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Полилиния: Фигура 100">
                <a:extLst>
                  <a:ext uri="{FF2B5EF4-FFF2-40B4-BE49-F238E27FC236}">
                    <a16:creationId xmlns="" xmlns:a16="http://schemas.microsoft.com/office/drawing/2014/main" id="{B1C5A586-60CE-4A9B-8FB3-CFAF136A228F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Двенадцатиугольник 101">
                <a:extLst>
                  <a:ext uri="{FF2B5EF4-FFF2-40B4-BE49-F238E27FC236}">
                    <a16:creationId xmlns="" xmlns:a16="http://schemas.microsoft.com/office/drawing/2014/main" id="{27E50720-51E0-41B1-9E96-F89959C4F5BB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Двенадцатиугольник 102">
                <a:extLst>
                  <a:ext uri="{FF2B5EF4-FFF2-40B4-BE49-F238E27FC236}">
                    <a16:creationId xmlns="" xmlns:a16="http://schemas.microsoft.com/office/drawing/2014/main" id="{6AC5252F-87F8-4C08-B035-1438EB613303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C475E676-3CF7-49BD-A38D-53B3247C3835}"/>
                </a:ext>
              </a:extLst>
            </p:cNvPr>
            <p:cNvSpPr/>
            <p:nvPr userDrawn="1"/>
          </p:nvSpPr>
          <p:spPr>
            <a:xfrm>
              <a:off x="1651000" y="3030385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4" name="Прямоугольник 103">
              <a:extLst>
                <a:ext uri="{FF2B5EF4-FFF2-40B4-BE49-F238E27FC236}">
                  <a16:creationId xmlns="" xmlns:a16="http://schemas.microsoft.com/office/drawing/2014/main" id="{F85997D7-9C04-42A5-A517-8CEEF6FA5E5E}"/>
                </a:ext>
              </a:extLst>
            </p:cNvPr>
            <p:cNvSpPr/>
            <p:nvPr userDrawn="1"/>
          </p:nvSpPr>
          <p:spPr>
            <a:xfrm>
              <a:off x="1239808" y="3089992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7DF8D2D7-3DA3-4C68-B4AE-3DC86FA89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35CFA45C-0428-4EB9-8A8E-A14EDF27F549}"/>
              </a:ext>
            </a:extLst>
          </p:cNvPr>
          <p:cNvSpPr>
            <a:spLocks noGrp="1"/>
          </p:cNvSpPr>
          <p:nvPr>
            <p:ph type="sldNum" sz="quarter" idx="83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675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и как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8" name="Рисунок 2" descr="Изображение">
            <a:extLst>
              <a:ext uri="{FF2B5EF4-FFF2-40B4-BE49-F238E27FC236}">
                <a16:creationId xmlns="" xmlns:a16="http://schemas.microsoft.com/office/drawing/2014/main" id="{1348BD84-0DF3-4C0D-BFC7-3EE6B79A92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43835" y="1394109"/>
            <a:ext cx="861614" cy="55706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29" name="Рисунок 2" descr="Изображение">
            <a:extLst>
              <a:ext uri="{FF2B5EF4-FFF2-40B4-BE49-F238E27FC236}">
                <a16:creationId xmlns="" xmlns:a16="http://schemas.microsoft.com/office/drawing/2014/main" id="{8F7D4113-E550-4982-956A-BD7BA1E0EE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05448" y="1031875"/>
            <a:ext cx="1091966" cy="91930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1" name="Рисунок 2" descr="Изображение">
            <a:extLst>
              <a:ext uri="{FF2B5EF4-FFF2-40B4-BE49-F238E27FC236}">
                <a16:creationId xmlns="" xmlns:a16="http://schemas.microsoft.com/office/drawing/2014/main" id="{02FB390A-C74E-40E0-837F-2EC73B381E2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120000">
            <a:off x="4686376" y="1131061"/>
            <a:ext cx="847261" cy="94462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2" name="Рисунок 2" descr="Изображение">
            <a:extLst>
              <a:ext uri="{FF2B5EF4-FFF2-40B4-BE49-F238E27FC236}">
                <a16:creationId xmlns="" xmlns:a16="http://schemas.microsoft.com/office/drawing/2014/main" id="{7126376D-6A48-4A18-8E29-7BB21273DE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622601" y="1110385"/>
            <a:ext cx="664295" cy="91930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3" name="Рисунок 2" descr="Изображение">
            <a:extLst>
              <a:ext uri="{FF2B5EF4-FFF2-40B4-BE49-F238E27FC236}">
                <a16:creationId xmlns="" xmlns:a16="http://schemas.microsoft.com/office/drawing/2014/main" id="{35BBFB8E-9E38-47A5-93DB-3BCD15299C0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86897" y="1398588"/>
            <a:ext cx="522000" cy="114299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5" name="Рисунок 2" descr="Изображение">
            <a:extLst>
              <a:ext uri="{FF2B5EF4-FFF2-40B4-BE49-F238E27FC236}">
                <a16:creationId xmlns="" xmlns:a16="http://schemas.microsoft.com/office/drawing/2014/main" id="{1FD72C58-791D-49AA-82AB-5B671D58EBE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22600" y="2028333"/>
            <a:ext cx="664295" cy="86774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6" name="Рисунок 2" descr="Изображение">
            <a:extLst>
              <a:ext uri="{FF2B5EF4-FFF2-40B4-BE49-F238E27FC236}">
                <a16:creationId xmlns="" xmlns:a16="http://schemas.microsoft.com/office/drawing/2014/main" id="{AFFA1ACA-8486-4D0F-8A39-7416B96447A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43792" y="2892867"/>
            <a:ext cx="630000" cy="106244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7" name="Рисунок 2" descr="Изображение">
            <a:extLst>
              <a:ext uri="{FF2B5EF4-FFF2-40B4-BE49-F238E27FC236}">
                <a16:creationId xmlns="" xmlns:a16="http://schemas.microsoft.com/office/drawing/2014/main" id="{943AD8B6-7A63-4921-A809-E2973E10317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73791" y="2892867"/>
            <a:ext cx="813600" cy="86161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8" name="Рисунок 2" descr="Изображение">
            <a:extLst>
              <a:ext uri="{FF2B5EF4-FFF2-40B4-BE49-F238E27FC236}">
                <a16:creationId xmlns="" xmlns:a16="http://schemas.microsoft.com/office/drawing/2014/main" id="{7EAEB99F-2E6D-4FBA-922B-87806801B6B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86897" y="2541587"/>
            <a:ext cx="522000" cy="35448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9" name="Рисунок 2" descr="Изображение">
            <a:extLst>
              <a:ext uri="{FF2B5EF4-FFF2-40B4-BE49-F238E27FC236}">
                <a16:creationId xmlns="" xmlns:a16="http://schemas.microsoft.com/office/drawing/2014/main" id="{4F883BF3-22FC-4578-928D-8AB31178374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6897" y="2892867"/>
            <a:ext cx="522000" cy="8604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0" name="Рисунок 2" descr="Изображение">
            <a:extLst>
              <a:ext uri="{FF2B5EF4-FFF2-40B4-BE49-F238E27FC236}">
                <a16:creationId xmlns="" xmlns:a16="http://schemas.microsoft.com/office/drawing/2014/main" id="{81544EE8-6984-4749-AE4A-766877E0596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73791" y="3760610"/>
            <a:ext cx="813600" cy="57726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1" name="Рисунок 2" descr="Изображение">
            <a:extLst>
              <a:ext uri="{FF2B5EF4-FFF2-40B4-BE49-F238E27FC236}">
                <a16:creationId xmlns="" xmlns:a16="http://schemas.microsoft.com/office/drawing/2014/main" id="{4C934D0B-53C5-41E0-AE40-B154FEA3A10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843792" y="3958518"/>
            <a:ext cx="630000" cy="7012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2" name="Рисунок 2" descr="Изображение">
            <a:extLst>
              <a:ext uri="{FF2B5EF4-FFF2-40B4-BE49-F238E27FC236}">
                <a16:creationId xmlns="" xmlns:a16="http://schemas.microsoft.com/office/drawing/2014/main" id="{5336A96F-2145-4CD0-95C7-A3B015964BB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72193" y="3374011"/>
            <a:ext cx="471600" cy="109538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3" name="Рисунок 2" descr="Изображение">
            <a:extLst>
              <a:ext uri="{FF2B5EF4-FFF2-40B4-BE49-F238E27FC236}">
                <a16:creationId xmlns="" xmlns:a16="http://schemas.microsoft.com/office/drawing/2014/main" id="{A24A44D1-36FF-47FE-BC57-0E37501F3EA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 rot="-120000">
            <a:off x="3724194" y="3763639"/>
            <a:ext cx="648000" cy="84011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4" name="Рисунок 2" descr="Изображение">
            <a:extLst>
              <a:ext uri="{FF2B5EF4-FFF2-40B4-BE49-F238E27FC236}">
                <a16:creationId xmlns="" xmlns:a16="http://schemas.microsoft.com/office/drawing/2014/main" id="{0CD566A1-1175-4B3F-BAB4-A61CA1AC6B3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372193" y="4469391"/>
            <a:ext cx="471600" cy="53692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5" name="Рисунок 2" descr="Изображение">
            <a:extLst>
              <a:ext uri="{FF2B5EF4-FFF2-40B4-BE49-F238E27FC236}">
                <a16:creationId xmlns="" xmlns:a16="http://schemas.microsoft.com/office/drawing/2014/main" id="{04BB2D79-7313-4EDD-B404-8C683C3180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rot="-120000">
            <a:off x="3040195" y="4320707"/>
            <a:ext cx="684000" cy="68561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6" name="Рисунок 2" descr="Изображение">
            <a:extLst>
              <a:ext uri="{FF2B5EF4-FFF2-40B4-BE49-F238E27FC236}">
                <a16:creationId xmlns="" xmlns:a16="http://schemas.microsoft.com/office/drawing/2014/main" id="{CEE6F1FD-BC53-410C-9B31-B7B13B56602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724194" y="4603749"/>
            <a:ext cx="648000" cy="402571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7" name="Рисунок 2" descr="Изображение">
            <a:extLst>
              <a:ext uri="{FF2B5EF4-FFF2-40B4-BE49-F238E27FC236}">
                <a16:creationId xmlns="" xmlns:a16="http://schemas.microsoft.com/office/drawing/2014/main" id="{85625EFA-B6DE-448E-81B8-8F63E88BA87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rot="-120000">
            <a:off x="2643835" y="5008122"/>
            <a:ext cx="936027" cy="11429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8" name="Рисунок 2" descr="Изображение">
            <a:extLst>
              <a:ext uri="{FF2B5EF4-FFF2-40B4-BE49-F238E27FC236}">
                <a16:creationId xmlns="" xmlns:a16="http://schemas.microsoft.com/office/drawing/2014/main" id="{F5DB2130-34D5-4155-A565-9E8437B52FC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579862" y="5006322"/>
            <a:ext cx="654087" cy="36116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9" name="Рисунок 2" descr="Изображение">
            <a:extLst>
              <a:ext uri="{FF2B5EF4-FFF2-40B4-BE49-F238E27FC236}">
                <a16:creationId xmlns="" xmlns:a16="http://schemas.microsoft.com/office/drawing/2014/main" id="{1F6B38B5-9D9C-48F4-BBFC-66D1540579F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 rot="120000">
            <a:off x="3636621" y="5437130"/>
            <a:ext cx="540568" cy="64614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0" name="Рисунок 2" descr="Изображение">
            <a:extLst>
              <a:ext uri="{FF2B5EF4-FFF2-40B4-BE49-F238E27FC236}">
                <a16:creationId xmlns="" xmlns:a16="http://schemas.microsoft.com/office/drawing/2014/main" id="{380A97C6-FDE2-4A07-A0DB-F645DF376854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 rot="120000">
            <a:off x="4316017" y="5105663"/>
            <a:ext cx="781603" cy="94611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1" name="Рисунок 2" descr="Изображение">
            <a:extLst>
              <a:ext uri="{FF2B5EF4-FFF2-40B4-BE49-F238E27FC236}">
                <a16:creationId xmlns="" xmlns:a16="http://schemas.microsoft.com/office/drawing/2014/main" id="{A3DED38F-BE7D-4E54-9C4C-78ACB5FAB1C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179688" y="5006322"/>
            <a:ext cx="856800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2" name="Рисунок 2" descr="Изображение">
            <a:extLst>
              <a:ext uri="{FF2B5EF4-FFF2-40B4-BE49-F238E27FC236}">
                <a16:creationId xmlns="" xmlns:a16="http://schemas.microsoft.com/office/drawing/2014/main" id="{2CBE43B1-767F-44F8-8825-8760A6C0835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179687" y="5574522"/>
            <a:ext cx="856800" cy="5765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3" name="Рисунок 2" descr="Изображение">
            <a:extLst>
              <a:ext uri="{FF2B5EF4-FFF2-40B4-BE49-F238E27FC236}">
                <a16:creationId xmlns="" xmlns:a16="http://schemas.microsoft.com/office/drawing/2014/main" id="{B82B1DCA-9599-46B6-A7E2-BB4883342B1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36488" y="5006320"/>
            <a:ext cx="837209" cy="11448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5" name="Рисунок 2" descr="Изображение">
            <a:extLst>
              <a:ext uri="{FF2B5EF4-FFF2-40B4-BE49-F238E27FC236}">
                <a16:creationId xmlns="" xmlns:a16="http://schemas.microsoft.com/office/drawing/2014/main" id="{2C0ED9C0-2836-4FEE-82BA-0852B7971E52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179685" y="2172716"/>
            <a:ext cx="442913" cy="72150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6" name="Рисунок 2" descr="Изображение">
            <a:extLst>
              <a:ext uri="{FF2B5EF4-FFF2-40B4-BE49-F238E27FC236}">
                <a16:creationId xmlns="" xmlns:a16="http://schemas.microsoft.com/office/drawing/2014/main" id="{7A0235D9-6262-4214-9EC7-D6EB28C877F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 rot="120000">
            <a:off x="8026636" y="5136561"/>
            <a:ext cx="773576" cy="94462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7" name="Рисунок 2" descr="Изображение">
            <a:extLst>
              <a:ext uri="{FF2B5EF4-FFF2-40B4-BE49-F238E27FC236}">
                <a16:creationId xmlns="" xmlns:a16="http://schemas.microsoft.com/office/drawing/2014/main" id="{14B30795-AF90-46C4-A346-4796A5E8796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881438" y="5035575"/>
            <a:ext cx="654087" cy="36116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8" name="Рисунок 2" descr="Изображение">
            <a:extLst>
              <a:ext uri="{FF2B5EF4-FFF2-40B4-BE49-F238E27FC236}">
                <a16:creationId xmlns="" xmlns:a16="http://schemas.microsoft.com/office/drawing/2014/main" id="{63B6B50E-C554-458D-A680-EF687678C7E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81438" y="5398538"/>
            <a:ext cx="654087" cy="78183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9" name="Рисунок 2" descr="Изображение">
            <a:extLst>
              <a:ext uri="{FF2B5EF4-FFF2-40B4-BE49-F238E27FC236}">
                <a16:creationId xmlns="" xmlns:a16="http://schemas.microsoft.com/office/drawing/2014/main" id="{3706CBB5-31A2-48BD-8100-AFCB6DA1C44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678726" y="3885375"/>
            <a:ext cx="856799" cy="1152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0" name="Рисунок 2" descr="Изображение">
            <a:extLst>
              <a:ext uri="{FF2B5EF4-FFF2-40B4-BE49-F238E27FC236}">
                <a16:creationId xmlns="" xmlns:a16="http://schemas.microsoft.com/office/drawing/2014/main" id="{5A44EA08-929F-44B6-B128-DEFD0F6CADC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945411" y="3885375"/>
            <a:ext cx="733315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1" name="Рисунок 2" descr="Изображение">
            <a:extLst>
              <a:ext uri="{FF2B5EF4-FFF2-40B4-BE49-F238E27FC236}">
                <a16:creationId xmlns="" xmlns:a16="http://schemas.microsoft.com/office/drawing/2014/main" id="{1D18D3BA-1E13-4FD8-A9F9-6FBBC3F80A9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7945411" y="4460777"/>
            <a:ext cx="733315" cy="5765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2" name="Рисунок 2" descr="Изображение">
            <a:extLst>
              <a:ext uri="{FF2B5EF4-FFF2-40B4-BE49-F238E27FC236}">
                <a16:creationId xmlns="" xmlns:a16="http://schemas.microsoft.com/office/drawing/2014/main" id="{05E411BF-8FC8-4D68-A3DE-194154DC2F70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 rot="120000">
            <a:off x="8083396" y="2839918"/>
            <a:ext cx="1314144" cy="94611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5" name="Рисунок 2" descr="Изображение">
            <a:extLst>
              <a:ext uri="{FF2B5EF4-FFF2-40B4-BE49-F238E27FC236}">
                <a16:creationId xmlns="" xmlns:a16="http://schemas.microsoft.com/office/drawing/2014/main" id="{FC1FAB32-25F0-4961-B399-E6FB6AC033D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 rot="-120000">
            <a:off x="8678726" y="1581727"/>
            <a:ext cx="856799" cy="1152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6" name="Рисунок 2" descr="Изображение">
            <a:extLst>
              <a:ext uri="{FF2B5EF4-FFF2-40B4-BE49-F238E27FC236}">
                <a16:creationId xmlns="" xmlns:a16="http://schemas.microsoft.com/office/drawing/2014/main" id="{4A05B1CD-0CEA-4AE7-B793-FBD767383A70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206932" y="1581727"/>
            <a:ext cx="471794" cy="5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7" name="Рисунок 2" descr="Изображение">
            <a:extLst>
              <a:ext uri="{FF2B5EF4-FFF2-40B4-BE49-F238E27FC236}">
                <a16:creationId xmlns="" xmlns:a16="http://schemas.microsoft.com/office/drawing/2014/main" id="{E97CFA7F-06FB-4C8F-BB1D-0E42624E977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945411" y="2157129"/>
            <a:ext cx="733315" cy="5765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8" name="Рисунок 2" descr="Изображение">
            <a:extLst>
              <a:ext uri="{FF2B5EF4-FFF2-40B4-BE49-F238E27FC236}">
                <a16:creationId xmlns="" xmlns:a16="http://schemas.microsoft.com/office/drawing/2014/main" id="{35B22F62-610A-40BD-84EB-D829170BF5E6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871232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9" name="Рисунок 2" descr="Изображение">
            <a:extLst>
              <a:ext uri="{FF2B5EF4-FFF2-40B4-BE49-F238E27FC236}">
                <a16:creationId xmlns="" xmlns:a16="http://schemas.microsoft.com/office/drawing/2014/main" id="{1A81E2A7-E722-4893-AE79-80D152B9BF1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206935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0" name="Рисунок 2" descr="Изображение">
            <a:extLst>
              <a:ext uri="{FF2B5EF4-FFF2-40B4-BE49-F238E27FC236}">
                <a16:creationId xmlns="" xmlns:a16="http://schemas.microsoft.com/office/drawing/2014/main" id="{C0A66C06-ACA4-42C4-BF14-24D7D4CED72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 rot="-120000">
            <a:off x="7542638" y="1044501"/>
            <a:ext cx="664294" cy="11126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120000">
            <a:off x="2718603" y="2017702"/>
            <a:ext cx="712077" cy="63357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27" name="Рисунок 2" descr="Изображение">
            <a:extLst>
              <a:ext uri="{FF2B5EF4-FFF2-40B4-BE49-F238E27FC236}">
                <a16:creationId xmlns="" xmlns:a16="http://schemas.microsoft.com/office/drawing/2014/main" id="{EE130E6C-2995-4C36-858B-DB2AB3BAA5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05445" y="1951178"/>
            <a:ext cx="649055" cy="55706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0" name="Рисунок 2" descr="Изображение">
            <a:extLst>
              <a:ext uri="{FF2B5EF4-FFF2-40B4-BE49-F238E27FC236}">
                <a16:creationId xmlns="" xmlns:a16="http://schemas.microsoft.com/office/drawing/2014/main" id="{39CDA010-8FC7-4E9F-8706-9137D81E34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4500" y="1951177"/>
            <a:ext cx="442913" cy="55706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grpSp>
        <p:nvGrpSpPr>
          <p:cNvPr id="2" name="Группа 1" descr="Графический символ">
            <a:extLst>
              <a:ext uri="{FF2B5EF4-FFF2-40B4-BE49-F238E27FC236}">
                <a16:creationId xmlns="" xmlns:a16="http://schemas.microsoft.com/office/drawing/2014/main" id="{71C31A8F-1FB3-4D11-9351-005D3EC78397}"/>
              </a:ext>
            </a:extLst>
          </p:cNvPr>
          <p:cNvGrpSpPr/>
          <p:nvPr userDrawn="1"/>
        </p:nvGrpSpPr>
        <p:grpSpPr>
          <a:xfrm>
            <a:off x="650643" y="2897999"/>
            <a:ext cx="1799638" cy="1963855"/>
            <a:chOff x="650643" y="2897999"/>
            <a:chExt cx="1799638" cy="1963855"/>
          </a:xfrm>
        </p:grpSpPr>
        <p:grpSp>
          <p:nvGrpSpPr>
            <p:cNvPr id="77" name="Группа 76" descr="Графический символ">
              <a:extLst>
                <a:ext uri="{FF2B5EF4-FFF2-40B4-BE49-F238E27FC236}">
                  <a16:creationId xmlns="" xmlns:a16="http://schemas.microsoft.com/office/drawing/2014/main" id="{28C63586-E1DB-45C9-B407-B524A7915444}"/>
                </a:ext>
              </a:extLst>
            </p:cNvPr>
            <p:cNvGrpSpPr/>
            <p:nvPr userDrawn="1"/>
          </p:nvGrpSpPr>
          <p:grpSpPr>
            <a:xfrm>
              <a:off x="650643" y="2897999"/>
              <a:ext cx="1799638" cy="1963855"/>
              <a:chOff x="77092" y="-136452"/>
              <a:chExt cx="773316" cy="843883"/>
            </a:xfrm>
          </p:grpSpPr>
          <p:pic>
            <p:nvPicPr>
              <p:cNvPr id="78" name="Рисунок 77">
                <a:extLst>
                  <a:ext uri="{FF2B5EF4-FFF2-40B4-BE49-F238E27FC236}">
                    <a16:creationId xmlns="" xmlns:a16="http://schemas.microsoft.com/office/drawing/2014/main" id="{80F64BE3-6D32-4242-9FB8-0BD3E5214A6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79" name="Полилиния: фигура 78">
                <a:extLst>
                  <a:ext uri="{FF2B5EF4-FFF2-40B4-BE49-F238E27FC236}">
                    <a16:creationId xmlns="" xmlns:a16="http://schemas.microsoft.com/office/drawing/2014/main" id="{DE2583C0-42F3-40D6-803E-B1BBEA966924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Полилиния: Фигура 79">
                <a:extLst>
                  <a:ext uri="{FF2B5EF4-FFF2-40B4-BE49-F238E27FC236}">
                    <a16:creationId xmlns="" xmlns:a16="http://schemas.microsoft.com/office/drawing/2014/main" id="{ECB34E98-9F2B-49E0-AB1A-AE75727A435B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Двенадцатиугольник 80">
                <a:extLst>
                  <a:ext uri="{FF2B5EF4-FFF2-40B4-BE49-F238E27FC236}">
                    <a16:creationId xmlns="" xmlns:a16="http://schemas.microsoft.com/office/drawing/2014/main" id="{2317A38E-BF2E-4A97-94E9-3315E3E194F9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Двенадцатиугольник 81">
                <a:extLst>
                  <a:ext uri="{FF2B5EF4-FFF2-40B4-BE49-F238E27FC236}">
                    <a16:creationId xmlns="" xmlns:a16="http://schemas.microsoft.com/office/drawing/2014/main" id="{B65E9969-94AE-4ACA-BDCC-2B29B99ACC6C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3" name="Прямоугольник 82">
              <a:extLst>
                <a:ext uri="{FF2B5EF4-FFF2-40B4-BE49-F238E27FC236}">
                  <a16:creationId xmlns="" xmlns:a16="http://schemas.microsoft.com/office/drawing/2014/main" id="{74EC9120-9923-4306-AEE5-0F99331BB1DC}"/>
                </a:ext>
              </a:extLst>
            </p:cNvPr>
            <p:cNvSpPr/>
            <p:nvPr userDrawn="1"/>
          </p:nvSpPr>
          <p:spPr>
            <a:xfrm>
              <a:off x="1651000" y="3030385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4" name="Прямоугольник 83">
              <a:extLst>
                <a:ext uri="{FF2B5EF4-FFF2-40B4-BE49-F238E27FC236}">
                  <a16:creationId xmlns="" xmlns:a16="http://schemas.microsoft.com/office/drawing/2014/main" id="{30C0D937-0D38-4A9A-BF1B-18DB1E77228B}"/>
                </a:ext>
              </a:extLst>
            </p:cNvPr>
            <p:cNvSpPr/>
            <p:nvPr userDrawn="1"/>
          </p:nvSpPr>
          <p:spPr>
            <a:xfrm>
              <a:off x="1239808" y="3089992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86" name="Заголовок 85">
            <a:extLst>
              <a:ext uri="{FF2B5EF4-FFF2-40B4-BE49-F238E27FC236}">
                <a16:creationId xmlns="" xmlns:a16="http://schemas.microsoft.com/office/drawing/2014/main" id="{CB48389D-E9A4-4197-BDA5-4408F8023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7" name="Номер слайда 86">
            <a:extLst>
              <a:ext uri="{FF2B5EF4-FFF2-40B4-BE49-F238E27FC236}">
                <a16:creationId xmlns="" xmlns:a16="http://schemas.microsoft.com/office/drawing/2014/main" id="{B3F46E16-4FDE-46F1-8E70-8E38C8A1471A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137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и как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 11" descr="Графический символ">
            <a:extLst>
              <a:ext uri="{FF2B5EF4-FFF2-40B4-BE49-F238E27FC236}">
                <a16:creationId xmlns="" xmlns:a16="http://schemas.microsoft.com/office/drawing/2014/main" id="{62D3323E-D8FC-4AF1-97EA-992266C5AA2E}"/>
              </a:ext>
            </a:extLst>
          </p:cNvPr>
          <p:cNvGrpSpPr/>
          <p:nvPr userDrawn="1"/>
        </p:nvGrpSpPr>
        <p:grpSpPr>
          <a:xfrm>
            <a:off x="321384" y="3067926"/>
            <a:ext cx="1487305" cy="1623021"/>
            <a:chOff x="112107" y="2897999"/>
            <a:chExt cx="1799638" cy="1963855"/>
          </a:xfrm>
        </p:grpSpPr>
        <p:grpSp>
          <p:nvGrpSpPr>
            <p:cNvPr id="140" name="Группа 139">
              <a:extLst>
                <a:ext uri="{FF2B5EF4-FFF2-40B4-BE49-F238E27FC236}">
                  <a16:creationId xmlns="" xmlns:a16="http://schemas.microsoft.com/office/drawing/2014/main" id="{38D09D0D-9674-4153-9B95-6A4613BF8090}"/>
                </a:ext>
              </a:extLst>
            </p:cNvPr>
            <p:cNvGrpSpPr/>
            <p:nvPr userDrawn="1"/>
          </p:nvGrpSpPr>
          <p:grpSpPr>
            <a:xfrm>
              <a:off x="112107" y="2897999"/>
              <a:ext cx="1799638" cy="1963855"/>
              <a:chOff x="77092" y="-136452"/>
              <a:chExt cx="773316" cy="843883"/>
            </a:xfrm>
          </p:grpSpPr>
          <p:pic>
            <p:nvPicPr>
              <p:cNvPr id="141" name="Рисунок 140">
                <a:extLst>
                  <a:ext uri="{FF2B5EF4-FFF2-40B4-BE49-F238E27FC236}">
                    <a16:creationId xmlns="" xmlns:a16="http://schemas.microsoft.com/office/drawing/2014/main" id="{956FE1A3-2DDB-4596-8BDB-9E256EB1984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42" name="Полилиния: Фигура 141">
                <a:extLst>
                  <a:ext uri="{FF2B5EF4-FFF2-40B4-BE49-F238E27FC236}">
                    <a16:creationId xmlns="" xmlns:a16="http://schemas.microsoft.com/office/drawing/2014/main" id="{82E50559-21C3-4DC2-8687-87E41EB79D4B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Полилиния: Фигура 142">
                <a:extLst>
                  <a:ext uri="{FF2B5EF4-FFF2-40B4-BE49-F238E27FC236}">
                    <a16:creationId xmlns="" xmlns:a16="http://schemas.microsoft.com/office/drawing/2014/main" id="{93FA9240-1A0C-4E9B-801A-E573EDB64ECC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Двенадцатиугольник 143">
                <a:extLst>
                  <a:ext uri="{FF2B5EF4-FFF2-40B4-BE49-F238E27FC236}">
                    <a16:creationId xmlns="" xmlns:a16="http://schemas.microsoft.com/office/drawing/2014/main" id="{3C914408-74A1-4128-BD6A-A041C70B29A8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Двенадцатиугольник 144">
                <a:extLst>
                  <a:ext uri="{FF2B5EF4-FFF2-40B4-BE49-F238E27FC236}">
                    <a16:creationId xmlns="" xmlns:a16="http://schemas.microsoft.com/office/drawing/2014/main" id="{ADE949ED-3A8E-4CBA-A319-50811C3B7513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6" name="Прямоугольник 145">
              <a:extLst>
                <a:ext uri="{FF2B5EF4-FFF2-40B4-BE49-F238E27FC236}">
                  <a16:creationId xmlns="" xmlns:a16="http://schemas.microsoft.com/office/drawing/2014/main" id="{294486F8-AE1A-48A4-B4A9-1D1435D86957}"/>
                </a:ext>
              </a:extLst>
            </p:cNvPr>
            <p:cNvSpPr/>
            <p:nvPr userDrawn="1"/>
          </p:nvSpPr>
          <p:spPr>
            <a:xfrm>
              <a:off x="1112464" y="3030385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7" name="Прямоугольник 146">
              <a:extLst>
                <a:ext uri="{FF2B5EF4-FFF2-40B4-BE49-F238E27FC236}">
                  <a16:creationId xmlns="" xmlns:a16="http://schemas.microsoft.com/office/drawing/2014/main" id="{05E3130E-BBD6-48B0-A2B0-BA93869CBF86}"/>
                </a:ext>
              </a:extLst>
            </p:cNvPr>
            <p:cNvSpPr/>
            <p:nvPr userDrawn="1"/>
          </p:nvSpPr>
          <p:spPr>
            <a:xfrm>
              <a:off x="701272" y="3089992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5" name="Рисунок 2" descr="Изображение">
            <a:extLst>
              <a:ext uri="{FF2B5EF4-FFF2-40B4-BE49-F238E27FC236}">
                <a16:creationId xmlns="" xmlns:a16="http://schemas.microsoft.com/office/drawing/2014/main" id="{FC1FAB32-25F0-4961-B399-E6FB6AC033D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903150" y="1581727"/>
            <a:ext cx="856799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6" name="Рисунок 2" descr="Изображение">
            <a:extLst>
              <a:ext uri="{FF2B5EF4-FFF2-40B4-BE49-F238E27FC236}">
                <a16:creationId xmlns="" xmlns:a16="http://schemas.microsoft.com/office/drawing/2014/main" id="{4A05B1CD-0CEA-4AE7-B793-FBD767383A70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431356" y="1581727"/>
            <a:ext cx="471794" cy="5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7" name="Рисунок 2" descr="Изображение">
            <a:extLst>
              <a:ext uri="{FF2B5EF4-FFF2-40B4-BE49-F238E27FC236}">
                <a16:creationId xmlns="" xmlns:a16="http://schemas.microsoft.com/office/drawing/2014/main" id="{E97CFA7F-06FB-4C8F-BB1D-0E42624E977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 rot="-120000">
            <a:off x="2456150" y="1141105"/>
            <a:ext cx="1186343" cy="92002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8" name="Рисунок 2" descr="Изображение">
            <a:extLst>
              <a:ext uri="{FF2B5EF4-FFF2-40B4-BE49-F238E27FC236}">
                <a16:creationId xmlns="" xmlns:a16="http://schemas.microsoft.com/office/drawing/2014/main" id="{35B22F62-610A-40BD-84EB-D829170BF5E6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095656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9" name="Рисунок 2" descr="Изображение">
            <a:extLst>
              <a:ext uri="{FF2B5EF4-FFF2-40B4-BE49-F238E27FC236}">
                <a16:creationId xmlns="" xmlns:a16="http://schemas.microsoft.com/office/drawing/2014/main" id="{1A81E2A7-E722-4893-AE79-80D152B9BF1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431359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0" name="Рисунок 2" descr="Изображение">
            <a:extLst>
              <a:ext uri="{FF2B5EF4-FFF2-40B4-BE49-F238E27FC236}">
                <a16:creationId xmlns="" xmlns:a16="http://schemas.microsoft.com/office/drawing/2014/main" id="{C0A66C06-ACA4-42C4-BF14-24D7D4CED72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767062" y="1045102"/>
            <a:ext cx="664294" cy="11126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9" name="Рисунок 2" descr="Изображение">
            <a:extLst>
              <a:ext uri="{FF2B5EF4-FFF2-40B4-BE49-F238E27FC236}">
                <a16:creationId xmlns="" xmlns:a16="http://schemas.microsoft.com/office/drawing/2014/main" id="{D486F95E-ABD3-456E-A3A6-D1396DA9AD2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2139078" y="2157727"/>
            <a:ext cx="625517" cy="78549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0" name="Рисунок 2" descr="Изображение">
            <a:extLst>
              <a:ext uri="{FF2B5EF4-FFF2-40B4-BE49-F238E27FC236}">
                <a16:creationId xmlns="" xmlns:a16="http://schemas.microsoft.com/office/drawing/2014/main" id="{899E1CB0-4B08-4DB6-ADF5-0B3660D8A921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764595" y="2157727"/>
            <a:ext cx="625517" cy="78549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1" name="Рисунок 2" descr="Изображение">
            <a:extLst>
              <a:ext uri="{FF2B5EF4-FFF2-40B4-BE49-F238E27FC236}">
                <a16:creationId xmlns="" xmlns:a16="http://schemas.microsoft.com/office/drawing/2014/main" id="{F28F60B5-46A9-47B7-AE7D-491E041A7D05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390112" y="2654344"/>
            <a:ext cx="950226" cy="28888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2" name="Рисунок 2" descr="Изображение">
            <a:extLst>
              <a:ext uri="{FF2B5EF4-FFF2-40B4-BE49-F238E27FC236}">
                <a16:creationId xmlns="" xmlns:a16="http://schemas.microsoft.com/office/drawing/2014/main" id="{D804C446-DCB3-42E1-875D-AEC68FCA610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 rot="-120000">
            <a:off x="2146369" y="3030117"/>
            <a:ext cx="947719" cy="80059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3" name="Рисунок 2" descr="Изображение">
            <a:extLst>
              <a:ext uri="{FF2B5EF4-FFF2-40B4-BE49-F238E27FC236}">
                <a16:creationId xmlns="" xmlns:a16="http://schemas.microsoft.com/office/drawing/2014/main" id="{4B2D2F8F-69B8-4141-95CF-5BA58C6E4BDD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3193598" y="2946055"/>
            <a:ext cx="573461" cy="7855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5" name="Рисунок 2" descr="Изображение">
            <a:extLst>
              <a:ext uri="{FF2B5EF4-FFF2-40B4-BE49-F238E27FC236}">
                <a16:creationId xmlns="" xmlns:a16="http://schemas.microsoft.com/office/drawing/2014/main" id="{27A035F2-CFFE-4C3E-B63D-902498FA6C1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3766877" y="2946055"/>
            <a:ext cx="573461" cy="67820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8" name="Рисунок 2" descr="Изображение">
            <a:extLst>
              <a:ext uri="{FF2B5EF4-FFF2-40B4-BE49-F238E27FC236}">
                <a16:creationId xmlns="" xmlns:a16="http://schemas.microsoft.com/office/drawing/2014/main" id="{1FB5EEB1-E78C-4EDB-AA95-71BB2372EF96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4340338" y="2654345"/>
            <a:ext cx="573461" cy="96872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8" name="Рисунок 2" descr="Изображение">
            <a:extLst>
              <a:ext uri="{FF2B5EF4-FFF2-40B4-BE49-F238E27FC236}">
                <a16:creationId xmlns="" xmlns:a16="http://schemas.microsoft.com/office/drawing/2014/main" id="{2983A0B7-BE5A-4A66-B250-976146BF7B08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 rot="120000">
            <a:off x="4911653" y="2774951"/>
            <a:ext cx="713867" cy="85917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9" name="Рисунок 2" descr="Изображение">
            <a:extLst>
              <a:ext uri="{FF2B5EF4-FFF2-40B4-BE49-F238E27FC236}">
                <a16:creationId xmlns="" xmlns:a16="http://schemas.microsoft.com/office/drawing/2014/main" id="{87DAC470-8EB2-457E-81B5-9F621AAE42E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4340338" y="3623067"/>
            <a:ext cx="467239" cy="85917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0" name="Рисунок 2" descr="Изображение">
            <a:extLst>
              <a:ext uri="{FF2B5EF4-FFF2-40B4-BE49-F238E27FC236}">
                <a16:creationId xmlns="" xmlns:a16="http://schemas.microsoft.com/office/drawing/2014/main" id="{B6AF5856-4E38-4EBE-A722-2834B14320C1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807577" y="3623067"/>
            <a:ext cx="952372" cy="85917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1" name="Рисунок 2" descr="Изображение">
            <a:extLst>
              <a:ext uri="{FF2B5EF4-FFF2-40B4-BE49-F238E27FC236}">
                <a16:creationId xmlns="" xmlns:a16="http://schemas.microsoft.com/office/drawing/2014/main" id="{DD4DBAB3-14C8-4E75-8B31-2060E401FCBF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4340338" y="4482245"/>
            <a:ext cx="573461" cy="85917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2" name="Рисунок 2" descr="Изображение">
            <a:extLst>
              <a:ext uri="{FF2B5EF4-FFF2-40B4-BE49-F238E27FC236}">
                <a16:creationId xmlns="" xmlns:a16="http://schemas.microsoft.com/office/drawing/2014/main" id="{14924C59-8A11-42C5-BBC9-213D151B531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 rot="120000">
            <a:off x="4911653" y="4482245"/>
            <a:ext cx="713867" cy="85917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3" name="Рисунок 2" descr="Изображение">
            <a:extLst>
              <a:ext uri="{FF2B5EF4-FFF2-40B4-BE49-F238E27FC236}">
                <a16:creationId xmlns="" xmlns:a16="http://schemas.microsoft.com/office/drawing/2014/main" id="{8ED3DA8E-34D6-484F-8207-60FEFF70D6F2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 rot="-120000">
            <a:off x="4429291" y="5407149"/>
            <a:ext cx="947719" cy="63735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4" name="Рисунок 2" descr="Изображение">
            <a:extLst>
              <a:ext uri="{FF2B5EF4-FFF2-40B4-BE49-F238E27FC236}">
                <a16:creationId xmlns="" xmlns:a16="http://schemas.microsoft.com/office/drawing/2014/main" id="{49298D30-9FB1-40A7-80DE-9E9892DA1088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3452358" y="5097281"/>
            <a:ext cx="877421" cy="101414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5" name="Рисунок 2" descr="Изображение">
            <a:extLst>
              <a:ext uri="{FF2B5EF4-FFF2-40B4-BE49-F238E27FC236}">
                <a16:creationId xmlns="" xmlns:a16="http://schemas.microsoft.com/office/drawing/2014/main" id="{12D48C9E-D16E-4CBC-ACD1-F1CC81029104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2449892" y="5097281"/>
            <a:ext cx="991908" cy="90346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6" name="Рисунок 2" descr="Изображение">
            <a:extLst>
              <a:ext uri="{FF2B5EF4-FFF2-40B4-BE49-F238E27FC236}">
                <a16:creationId xmlns="" xmlns:a16="http://schemas.microsoft.com/office/drawing/2014/main" id="{3C2AB611-8E26-4BE6-9D28-90A9EBE8E1E0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2046858" y="5097281"/>
            <a:ext cx="403033" cy="61771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7" name="Рисунок 2" descr="Изображение">
            <a:extLst>
              <a:ext uri="{FF2B5EF4-FFF2-40B4-BE49-F238E27FC236}">
                <a16:creationId xmlns="" xmlns:a16="http://schemas.microsoft.com/office/drawing/2014/main" id="{7F36C899-105C-4ED9-AB89-E0256CEDBAC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2046858" y="4479562"/>
            <a:ext cx="403033" cy="61771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8" name="Рисунок 2" descr="Изображение">
            <a:extLst>
              <a:ext uri="{FF2B5EF4-FFF2-40B4-BE49-F238E27FC236}">
                <a16:creationId xmlns="" xmlns:a16="http://schemas.microsoft.com/office/drawing/2014/main" id="{1308DAA8-5281-468C-B0E2-E766467A2D9D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 rot="-120000">
            <a:off x="2514429" y="4533165"/>
            <a:ext cx="614633" cy="51051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9" name="Рисунок 2" descr="Изображение">
            <a:extLst>
              <a:ext uri="{FF2B5EF4-FFF2-40B4-BE49-F238E27FC236}">
                <a16:creationId xmlns="" xmlns:a16="http://schemas.microsoft.com/office/drawing/2014/main" id="{E64F3045-7BE9-4CED-9C26-A73704762810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 rot="-120000">
            <a:off x="7654171" y="1141105"/>
            <a:ext cx="1186343" cy="92002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10" name="Рисунок 2" descr="Изображение">
            <a:extLst>
              <a:ext uri="{FF2B5EF4-FFF2-40B4-BE49-F238E27FC236}">
                <a16:creationId xmlns="" xmlns:a16="http://schemas.microsoft.com/office/drawing/2014/main" id="{299E02BE-666F-4053-A868-BC095430070B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8250780" y="5207000"/>
            <a:ext cx="1285435" cy="9044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15" name="Рисунок 2" descr="Изображение">
            <a:extLst>
              <a:ext uri="{FF2B5EF4-FFF2-40B4-BE49-F238E27FC236}">
                <a16:creationId xmlns="" xmlns:a16="http://schemas.microsoft.com/office/drawing/2014/main" id="{3A9AB655-374E-42A1-A703-B4ECB777064E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 rot="120000">
            <a:off x="9252505" y="2157727"/>
            <a:ext cx="783941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17" name="Рисунок 2" descr="Изображение">
            <a:extLst>
              <a:ext uri="{FF2B5EF4-FFF2-40B4-BE49-F238E27FC236}">
                <a16:creationId xmlns="" xmlns:a16="http://schemas.microsoft.com/office/drawing/2014/main" id="{EE182763-C73E-4496-A1E6-0A3EF1F0C592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8751012" y="2157727"/>
            <a:ext cx="501493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18" name="Рисунок 2" descr="Изображение">
            <a:extLst>
              <a:ext uri="{FF2B5EF4-FFF2-40B4-BE49-F238E27FC236}">
                <a16:creationId xmlns="" xmlns:a16="http://schemas.microsoft.com/office/drawing/2014/main" id="{BD76C38C-1E28-4F26-9751-D68CA9C18B5A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 rot="120000">
            <a:off x="8965080" y="1186959"/>
            <a:ext cx="856799" cy="97076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19" name="Рисунок 2" descr="Изображение">
            <a:extLst>
              <a:ext uri="{FF2B5EF4-FFF2-40B4-BE49-F238E27FC236}">
                <a16:creationId xmlns="" xmlns:a16="http://schemas.microsoft.com/office/drawing/2014/main" id="{722A13E2-C3F1-4534-8B08-3585C386261E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9252505" y="2725926"/>
            <a:ext cx="856799" cy="1368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0" name="Рисунок 2" descr="Изображение">
            <a:extLst>
              <a:ext uri="{FF2B5EF4-FFF2-40B4-BE49-F238E27FC236}">
                <a16:creationId xmlns="" xmlns:a16="http://schemas.microsoft.com/office/drawing/2014/main" id="{730472F9-A593-4913-87EF-307B89129FE0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8925522" y="2725926"/>
            <a:ext cx="326984" cy="684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1" name="Рисунок 2" descr="Изображение">
            <a:extLst>
              <a:ext uri="{FF2B5EF4-FFF2-40B4-BE49-F238E27FC236}">
                <a16:creationId xmlns="" xmlns:a16="http://schemas.microsoft.com/office/drawing/2014/main" id="{BB7752BA-9103-4656-9B61-90B568AA449B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8925522" y="3409926"/>
            <a:ext cx="326984" cy="684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2" name="Рисунок 2" descr="Изображение">
            <a:extLst>
              <a:ext uri="{FF2B5EF4-FFF2-40B4-BE49-F238E27FC236}">
                <a16:creationId xmlns="" xmlns:a16="http://schemas.microsoft.com/office/drawing/2014/main" id="{E083982D-4E85-4B25-B80B-27D4778E2B1A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9252505" y="4093924"/>
            <a:ext cx="783941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3" name="Рисунок 2" descr="Изображение">
            <a:extLst>
              <a:ext uri="{FF2B5EF4-FFF2-40B4-BE49-F238E27FC236}">
                <a16:creationId xmlns="" xmlns:a16="http://schemas.microsoft.com/office/drawing/2014/main" id="{2343BA33-7432-4A52-91B7-679B2193A1E7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8751012" y="4093924"/>
            <a:ext cx="501493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4" name="Рисунок 2" descr="Изображение">
            <a:extLst>
              <a:ext uri="{FF2B5EF4-FFF2-40B4-BE49-F238E27FC236}">
                <a16:creationId xmlns="" xmlns:a16="http://schemas.microsoft.com/office/drawing/2014/main" id="{ACEEC6E0-5FED-41E8-9021-AABD3EABAB7C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 rot="-120000">
            <a:off x="8862557" y="4710496"/>
            <a:ext cx="1062343" cy="4493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5" name="Рисунок 2" descr="Изображение">
            <a:extLst>
              <a:ext uri="{FF2B5EF4-FFF2-40B4-BE49-F238E27FC236}">
                <a16:creationId xmlns="" xmlns:a16="http://schemas.microsoft.com/office/drawing/2014/main" id="{18A04DFB-FE1C-4CD4-BD46-4D27613B6917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6971361" y="5207000"/>
            <a:ext cx="1285435" cy="9044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6" name="Рисунок 2" descr="Изображение">
            <a:extLst>
              <a:ext uri="{FF2B5EF4-FFF2-40B4-BE49-F238E27FC236}">
                <a16:creationId xmlns="" xmlns:a16="http://schemas.microsoft.com/office/drawing/2014/main" id="{FB14E51A-16B5-4133-8D9A-71F966CA68F5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254789" y="4236287"/>
            <a:ext cx="543851" cy="97071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7" name="Рисунок 2" descr="Изображение">
            <a:extLst>
              <a:ext uri="{FF2B5EF4-FFF2-40B4-BE49-F238E27FC236}">
                <a16:creationId xmlns="" xmlns:a16="http://schemas.microsoft.com/office/drawing/2014/main" id="{A47FB09D-59B8-46D4-975D-5F4E516D3C1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 rot="120000">
            <a:off x="6472341" y="4322342"/>
            <a:ext cx="708099" cy="80059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8" name="Рисунок 2" descr="Изображение">
            <a:extLst>
              <a:ext uri="{FF2B5EF4-FFF2-40B4-BE49-F238E27FC236}">
                <a16:creationId xmlns="" xmlns:a16="http://schemas.microsoft.com/office/drawing/2014/main" id="{C4F59D46-E58A-442C-B2FA-80D8DDCC7085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 rot="120000">
            <a:off x="6196312" y="2725927"/>
            <a:ext cx="1346642" cy="151036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9" name="Рисунок 2" descr="Изображение">
            <a:extLst>
              <a:ext uri="{FF2B5EF4-FFF2-40B4-BE49-F238E27FC236}">
                <a16:creationId xmlns="" xmlns:a16="http://schemas.microsoft.com/office/drawing/2014/main" id="{316C6A46-8121-44E8-BDE6-D68CB1A737BE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6966793" y="2157727"/>
            <a:ext cx="698705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30" name="Рисунок 2" descr="Изображение">
            <a:extLst>
              <a:ext uri="{FF2B5EF4-FFF2-40B4-BE49-F238E27FC236}">
                <a16:creationId xmlns="" xmlns:a16="http://schemas.microsoft.com/office/drawing/2014/main" id="{230DF66D-1C6E-4E36-83F7-D93FEA05F61F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6393514" y="2157727"/>
            <a:ext cx="573278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31" name="Рисунок 2" descr="Изображение">
            <a:extLst>
              <a:ext uri="{FF2B5EF4-FFF2-40B4-BE49-F238E27FC236}">
                <a16:creationId xmlns="" xmlns:a16="http://schemas.microsoft.com/office/drawing/2014/main" id="{4BE5F045-4879-4057-8616-D1E1DC047118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6678857" y="1186959"/>
            <a:ext cx="856799" cy="97076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3E1E14D7-97F0-423E-BAA7-042FC2215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2D2E633C-890F-4610-B0C6-DAA66E754031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764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400301"/>
            <a:ext cx="6480000" cy="2459700"/>
          </a:xfrm>
        </p:spPr>
        <p:txBody>
          <a:bodyPr lIns="360000" tIns="180000" bIns="144000" rtlCol="0"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=""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775" y="5075998"/>
            <a:ext cx="6117224" cy="1048939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grpSp>
        <p:nvGrpSpPr>
          <p:cNvPr id="4" name="Группа 3" descr="Графический символ">
            <a:extLst>
              <a:ext uri="{FF2B5EF4-FFF2-40B4-BE49-F238E27FC236}">
                <a16:creationId xmlns="" xmlns:a16="http://schemas.microsoft.com/office/drawing/2014/main" id="{3618F332-F433-4E15-84B8-1BC3E88C22AD}"/>
              </a:ext>
            </a:extLst>
          </p:cNvPr>
          <p:cNvGrpSpPr/>
          <p:nvPr userDrawn="1"/>
        </p:nvGrpSpPr>
        <p:grpSpPr>
          <a:xfrm rot="704773">
            <a:off x="754567" y="671503"/>
            <a:ext cx="1280284" cy="1397111"/>
            <a:chOff x="623482" y="951504"/>
            <a:chExt cx="1799638" cy="1963855"/>
          </a:xfrm>
        </p:grpSpPr>
        <p:grpSp>
          <p:nvGrpSpPr>
            <p:cNvPr id="5" name="Группа 4">
              <a:extLst>
                <a:ext uri="{FF2B5EF4-FFF2-40B4-BE49-F238E27FC236}">
                  <a16:creationId xmlns="" xmlns:a16="http://schemas.microsoft.com/office/drawing/2014/main" id="{CFB7D3A7-8BD9-4CDC-820E-0C7963E95AF8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8" name="Рисунок 7" descr="Сияющий графический элемент">
                <a:extLst>
                  <a:ext uri="{FF2B5EF4-FFF2-40B4-BE49-F238E27FC236}">
                    <a16:creationId xmlns="" xmlns:a16="http://schemas.microsoft.com/office/drawing/2014/main" id="{21A40689-F27C-4172-AEB7-251AE7C2719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9" name="Полилиния: Фигура 8">
                <a:extLst>
                  <a:ext uri="{FF2B5EF4-FFF2-40B4-BE49-F238E27FC236}">
                    <a16:creationId xmlns="" xmlns:a16="http://schemas.microsoft.com/office/drawing/2014/main" id="{0ABA5D5D-053D-484A-B01B-6F319B737578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Полилиния: Фигура 9">
                <a:extLst>
                  <a:ext uri="{FF2B5EF4-FFF2-40B4-BE49-F238E27FC236}">
                    <a16:creationId xmlns="" xmlns:a16="http://schemas.microsoft.com/office/drawing/2014/main" id="{8B60DFDB-C5F5-44A4-BDCA-1C541B0BE6E1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Двенадцатиугольник 10">
                <a:extLst>
                  <a:ext uri="{FF2B5EF4-FFF2-40B4-BE49-F238E27FC236}">
                    <a16:creationId xmlns="" xmlns:a16="http://schemas.microsoft.com/office/drawing/2014/main" id="{176DCD55-E0C2-429E-BE4F-7BFF1395B863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Двенадцатиугольник 11">
                <a:extLst>
                  <a:ext uri="{FF2B5EF4-FFF2-40B4-BE49-F238E27FC236}">
                    <a16:creationId xmlns="" xmlns:a16="http://schemas.microsoft.com/office/drawing/2014/main" id="{D696D67E-0BFE-4180-920A-5D99C3E6FB99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Прямоугольник 5">
              <a:extLst>
                <a:ext uri="{FF2B5EF4-FFF2-40B4-BE49-F238E27FC236}">
                  <a16:creationId xmlns="" xmlns:a16="http://schemas.microsoft.com/office/drawing/2014/main" id="{08A8B9AC-17D0-42C2-9BD3-3766179EAF5D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5B887E9F-30B5-4469-9CE3-9AB96F4A85D9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Группа 12" descr="Графический символ">
            <a:extLst>
              <a:ext uri="{FF2B5EF4-FFF2-40B4-BE49-F238E27FC236}">
                <a16:creationId xmlns="" xmlns:a16="http://schemas.microsoft.com/office/drawing/2014/main" id="{3A96F49C-6C1C-46D9-83E1-C0BECE3C1127}"/>
              </a:ext>
            </a:extLst>
          </p:cNvPr>
          <p:cNvGrpSpPr/>
          <p:nvPr userDrawn="1"/>
        </p:nvGrpSpPr>
        <p:grpSpPr>
          <a:xfrm rot="19413804" flipH="1">
            <a:off x="5074883" y="519417"/>
            <a:ext cx="559402" cy="610448"/>
            <a:chOff x="623482" y="951504"/>
            <a:chExt cx="1799638" cy="1963855"/>
          </a:xfrm>
        </p:grpSpPr>
        <p:grpSp>
          <p:nvGrpSpPr>
            <p:cNvPr id="14" name="Группа 13">
              <a:extLst>
                <a:ext uri="{FF2B5EF4-FFF2-40B4-BE49-F238E27FC236}">
                  <a16:creationId xmlns="" xmlns:a16="http://schemas.microsoft.com/office/drawing/2014/main" id="{33A13042-A55C-4AEE-9D56-631004BEC1C5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17" name="Рисунок 16" descr="Сияющий графический элемент">
                <a:extLst>
                  <a:ext uri="{FF2B5EF4-FFF2-40B4-BE49-F238E27FC236}">
                    <a16:creationId xmlns="" xmlns:a16="http://schemas.microsoft.com/office/drawing/2014/main" id="{28563F0A-7AA4-493A-AE2C-7621BD0A325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8" name="Полилиния: Фигура 17">
                <a:extLst>
                  <a:ext uri="{FF2B5EF4-FFF2-40B4-BE49-F238E27FC236}">
                    <a16:creationId xmlns="" xmlns:a16="http://schemas.microsoft.com/office/drawing/2014/main" id="{63437D22-923F-400B-A936-62A8D894E70F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олилиния: Фигура 18">
                <a:extLst>
                  <a:ext uri="{FF2B5EF4-FFF2-40B4-BE49-F238E27FC236}">
                    <a16:creationId xmlns="" xmlns:a16="http://schemas.microsoft.com/office/drawing/2014/main" id="{BED954AE-ADD5-4943-AFEB-CF0ED7D12D5B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Двенадцатиугольник 19">
                <a:extLst>
                  <a:ext uri="{FF2B5EF4-FFF2-40B4-BE49-F238E27FC236}">
                    <a16:creationId xmlns="" xmlns:a16="http://schemas.microsoft.com/office/drawing/2014/main" id="{BEFAF77D-85C2-4C45-BB7F-32538B1DF0B6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Двенадцатиугольник 20">
                <a:extLst>
                  <a:ext uri="{FF2B5EF4-FFF2-40B4-BE49-F238E27FC236}">
                    <a16:creationId xmlns="" xmlns:a16="http://schemas.microsoft.com/office/drawing/2014/main" id="{60CDE40D-318E-435C-BF3B-0E57A16B5589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Прямоугольник 14">
              <a:extLst>
                <a:ext uri="{FF2B5EF4-FFF2-40B4-BE49-F238E27FC236}">
                  <a16:creationId xmlns="" xmlns:a16="http://schemas.microsoft.com/office/drawing/2014/main" id="{24C19C11-007B-45F6-90EB-ECBA9137A1A3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Прямоугольник 15">
              <a:extLst>
                <a:ext uri="{FF2B5EF4-FFF2-40B4-BE49-F238E27FC236}">
                  <a16:creationId xmlns="" xmlns:a16="http://schemas.microsoft.com/office/drawing/2014/main" id="{D516B8B5-1F82-4C7E-B45D-1708A3FA00BC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Группа 21" descr="Графический символ">
            <a:extLst>
              <a:ext uri="{FF2B5EF4-FFF2-40B4-BE49-F238E27FC236}">
                <a16:creationId xmlns="" xmlns:a16="http://schemas.microsoft.com/office/drawing/2014/main" id="{CFA3D234-E9F7-4526-8EF7-70558FD6820E}"/>
              </a:ext>
            </a:extLst>
          </p:cNvPr>
          <p:cNvGrpSpPr/>
          <p:nvPr userDrawn="1"/>
        </p:nvGrpSpPr>
        <p:grpSpPr>
          <a:xfrm rot="21318282" flipH="1">
            <a:off x="4815778" y="1380580"/>
            <a:ext cx="930386" cy="1015285"/>
            <a:chOff x="623482" y="951504"/>
            <a:chExt cx="1799638" cy="1963855"/>
          </a:xfrm>
        </p:grpSpPr>
        <p:grpSp>
          <p:nvGrpSpPr>
            <p:cNvPr id="23" name="Группа 22">
              <a:extLst>
                <a:ext uri="{FF2B5EF4-FFF2-40B4-BE49-F238E27FC236}">
                  <a16:creationId xmlns="" xmlns:a16="http://schemas.microsoft.com/office/drawing/2014/main" id="{356D5118-CF48-4814-B97C-6EA1D0ADB889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26" name="Рисунок 25" descr="Сияющий графический элемент">
                <a:extLst>
                  <a:ext uri="{FF2B5EF4-FFF2-40B4-BE49-F238E27FC236}">
                    <a16:creationId xmlns="" xmlns:a16="http://schemas.microsoft.com/office/drawing/2014/main" id="{D958ED5B-184A-4EFD-AEC1-A10D33788AE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27" name="Полилиния: Фигура 26">
                <a:extLst>
                  <a:ext uri="{FF2B5EF4-FFF2-40B4-BE49-F238E27FC236}">
                    <a16:creationId xmlns="" xmlns:a16="http://schemas.microsoft.com/office/drawing/2014/main" id="{1F9FDEAE-1EAE-48AC-862C-E0D19A17EF41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Полилиния: Фигура 27">
                <a:extLst>
                  <a:ext uri="{FF2B5EF4-FFF2-40B4-BE49-F238E27FC236}">
                    <a16:creationId xmlns="" xmlns:a16="http://schemas.microsoft.com/office/drawing/2014/main" id="{2083401A-7654-44AC-9F60-D77D07E3AD34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Двенадцатиугольник 28">
                <a:extLst>
                  <a:ext uri="{FF2B5EF4-FFF2-40B4-BE49-F238E27FC236}">
                    <a16:creationId xmlns="" xmlns:a16="http://schemas.microsoft.com/office/drawing/2014/main" id="{26F718DC-6143-4B1A-9329-3CB47C92054D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Двенадцатиугольник 29">
                <a:extLst>
                  <a:ext uri="{FF2B5EF4-FFF2-40B4-BE49-F238E27FC236}">
                    <a16:creationId xmlns="" xmlns:a16="http://schemas.microsoft.com/office/drawing/2014/main" id="{D6614111-94C1-4A8B-94A1-1D5B5E20BF5C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Прямоугольник 23">
              <a:extLst>
                <a:ext uri="{FF2B5EF4-FFF2-40B4-BE49-F238E27FC236}">
                  <a16:creationId xmlns="" xmlns:a16="http://schemas.microsoft.com/office/drawing/2014/main" id="{045E653F-BA5F-4851-8CE9-6DD566442D54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" name="Прямоугольник 24">
              <a:extLst>
                <a:ext uri="{FF2B5EF4-FFF2-40B4-BE49-F238E27FC236}">
                  <a16:creationId xmlns="" xmlns:a16="http://schemas.microsoft.com/office/drawing/2014/main" id="{F3EB7DEC-D0AB-4A93-8858-99D79A3527ED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Группа 30" descr="Торт к дню рождения">
            <a:extLst>
              <a:ext uri="{FF2B5EF4-FFF2-40B4-BE49-F238E27FC236}">
                <a16:creationId xmlns="" xmlns:a16="http://schemas.microsoft.com/office/drawing/2014/main" id="{E6EC3760-73E5-4F78-BE65-77E9A5D707B7}"/>
              </a:ext>
            </a:extLst>
          </p:cNvPr>
          <p:cNvGrpSpPr/>
          <p:nvPr userDrawn="1"/>
        </p:nvGrpSpPr>
        <p:grpSpPr>
          <a:xfrm>
            <a:off x="2515745" y="272708"/>
            <a:ext cx="2068157" cy="2280291"/>
            <a:chOff x="2534638" y="736521"/>
            <a:chExt cx="2068157" cy="2280291"/>
          </a:xfrm>
        </p:grpSpPr>
        <p:pic>
          <p:nvPicPr>
            <p:cNvPr id="32" name="Рисунок 31" descr="Сияющий графический элемент">
              <a:extLst>
                <a:ext uri="{FF2B5EF4-FFF2-40B4-BE49-F238E27FC236}">
                  <a16:creationId xmlns="" xmlns:a16="http://schemas.microsoft.com/office/drawing/2014/main" id="{8DA8D6FE-9AAA-428A-AA79-65B864F19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4639" y="1963968"/>
              <a:ext cx="2068156" cy="1052844"/>
            </a:xfrm>
            <a:prstGeom prst="can">
              <a:avLst>
                <a:gd name="adj" fmla="val 50000"/>
              </a:avLst>
            </a:prstGeom>
          </p:spPr>
        </p:pic>
        <p:sp>
          <p:nvSpPr>
            <p:cNvPr id="33" name="Овал 32">
              <a:extLst>
                <a:ext uri="{FF2B5EF4-FFF2-40B4-BE49-F238E27FC236}">
                  <a16:creationId xmlns="" xmlns:a16="http://schemas.microsoft.com/office/drawing/2014/main" id="{930C3AA0-EA80-4AFE-87F8-1DE67B8CBCA8}"/>
                </a:ext>
              </a:extLst>
            </p:cNvPr>
            <p:cNvSpPr/>
            <p:nvPr/>
          </p:nvSpPr>
          <p:spPr>
            <a:xfrm>
              <a:off x="2534638" y="1929418"/>
              <a:ext cx="2068157" cy="56606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34" name="Группа 33">
              <a:extLst>
                <a:ext uri="{FF2B5EF4-FFF2-40B4-BE49-F238E27FC236}">
                  <a16:creationId xmlns="" xmlns:a16="http://schemas.microsoft.com/office/drawing/2014/main" id="{1BC0CA0F-4CB5-4E97-B805-B8C8FBB11C57}"/>
                </a:ext>
              </a:extLst>
            </p:cNvPr>
            <p:cNvGrpSpPr/>
            <p:nvPr/>
          </p:nvGrpSpPr>
          <p:grpSpPr>
            <a:xfrm>
              <a:off x="3355213" y="736521"/>
              <a:ext cx="366766" cy="1471101"/>
              <a:chOff x="3259598" y="143929"/>
              <a:chExt cx="525840" cy="2109144"/>
            </a:xfrm>
          </p:grpSpPr>
          <p:grpSp>
            <p:nvGrpSpPr>
              <p:cNvPr id="35" name="Группа 34">
                <a:extLst>
                  <a:ext uri="{FF2B5EF4-FFF2-40B4-BE49-F238E27FC236}">
                    <a16:creationId xmlns="" xmlns:a16="http://schemas.microsoft.com/office/drawing/2014/main" id="{59CE03B6-673A-4807-9E3D-2BBBCB411C4F}"/>
                  </a:ext>
                </a:extLst>
              </p:cNvPr>
              <p:cNvGrpSpPr/>
              <p:nvPr/>
            </p:nvGrpSpPr>
            <p:grpSpPr>
              <a:xfrm rot="3600000">
                <a:off x="3118024" y="285503"/>
                <a:ext cx="808988" cy="525840"/>
                <a:chOff x="1190473" y="542658"/>
                <a:chExt cx="1336871" cy="868962"/>
              </a:xfrm>
            </p:grpSpPr>
            <p:sp>
              <p:nvSpPr>
                <p:cNvPr id="39" name="Полилиния: Фигура 38">
                  <a:extLst>
                    <a:ext uri="{FF2B5EF4-FFF2-40B4-BE49-F238E27FC236}">
                      <a16:creationId xmlns="" xmlns:a16="http://schemas.microsoft.com/office/drawing/2014/main" id="{CB58C9A2-ADA8-4582-996B-DC2B5E3F8BF9}"/>
                    </a:ext>
                  </a:extLst>
                </p:cNvPr>
                <p:cNvSpPr/>
                <p:nvPr/>
              </p:nvSpPr>
              <p:spPr>
                <a:xfrm rot="20598674" flipV="1">
                  <a:off x="1288081" y="542658"/>
                  <a:ext cx="156111" cy="110248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Полилиния: Фигура 39">
                  <a:extLst>
                    <a:ext uri="{FF2B5EF4-FFF2-40B4-BE49-F238E27FC236}">
                      <a16:creationId xmlns="" xmlns:a16="http://schemas.microsoft.com/office/drawing/2014/main" id="{552B0C70-635C-4A89-845D-F5679394191B}"/>
                    </a:ext>
                  </a:extLst>
                </p:cNvPr>
                <p:cNvSpPr/>
                <p:nvPr/>
              </p:nvSpPr>
              <p:spPr>
                <a:xfrm rot="700047" flipV="1">
                  <a:off x="1407105" y="81526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Полилиния: Фигура 40">
                  <a:extLst>
                    <a:ext uri="{FF2B5EF4-FFF2-40B4-BE49-F238E27FC236}">
                      <a16:creationId xmlns="" xmlns:a16="http://schemas.microsoft.com/office/drawing/2014/main" id="{CDB9EB8B-ADFD-4781-9D58-23BFCF723B75}"/>
                    </a:ext>
                  </a:extLst>
                </p:cNvPr>
                <p:cNvSpPr/>
                <p:nvPr/>
              </p:nvSpPr>
              <p:spPr>
                <a:xfrm rot="20793604" flipV="1">
                  <a:off x="1190473" y="872382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Полилиния: Фигура 41">
                  <a:extLst>
                    <a:ext uri="{FF2B5EF4-FFF2-40B4-BE49-F238E27FC236}">
                      <a16:creationId xmlns="" xmlns:a16="http://schemas.microsoft.com/office/drawing/2014/main" id="{702DE212-648D-4D19-B83F-F10ED0DB7AA8}"/>
                    </a:ext>
                  </a:extLst>
                </p:cNvPr>
                <p:cNvSpPr/>
                <p:nvPr/>
              </p:nvSpPr>
              <p:spPr>
                <a:xfrm rot="700047" flipV="1">
                  <a:off x="2189920" y="753102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Полилиния: Фигура 42">
                  <a:extLst>
                    <a:ext uri="{FF2B5EF4-FFF2-40B4-BE49-F238E27FC236}">
                      <a16:creationId xmlns="" xmlns:a16="http://schemas.microsoft.com/office/drawing/2014/main" id="{8E35F9FF-7179-467D-A55C-50AF2177D7F2}"/>
                    </a:ext>
                  </a:extLst>
                </p:cNvPr>
                <p:cNvSpPr/>
                <p:nvPr/>
              </p:nvSpPr>
              <p:spPr>
                <a:xfrm rot="20793604" flipV="1">
                  <a:off x="2377718" y="133838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Полилиния: Фигура 43">
                  <a:extLst>
                    <a:ext uri="{FF2B5EF4-FFF2-40B4-BE49-F238E27FC236}">
                      <a16:creationId xmlns="" xmlns:a16="http://schemas.microsoft.com/office/drawing/2014/main" id="{7B4BBBDF-B03E-4835-80E9-F273C02527C0}"/>
                    </a:ext>
                  </a:extLst>
                </p:cNvPr>
                <p:cNvSpPr/>
                <p:nvPr/>
              </p:nvSpPr>
              <p:spPr>
                <a:xfrm rot="20793604" flipV="1">
                  <a:off x="2449052" y="981720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6" name="Ромб 35">
                <a:extLst>
                  <a:ext uri="{FF2B5EF4-FFF2-40B4-BE49-F238E27FC236}">
                    <a16:creationId xmlns="" xmlns:a16="http://schemas.microsoft.com/office/drawing/2014/main" id="{A2D99B4C-3DAE-44F6-922C-EBC19ED2F1B1}"/>
                  </a:ext>
                </a:extLst>
              </p:cNvPr>
              <p:cNvSpPr/>
              <p:nvPr/>
            </p:nvSpPr>
            <p:spPr>
              <a:xfrm>
                <a:off x="3410958" y="799049"/>
                <a:ext cx="308712" cy="470972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Семиугольник 36">
                <a:extLst>
                  <a:ext uri="{FF2B5EF4-FFF2-40B4-BE49-F238E27FC236}">
                    <a16:creationId xmlns="" xmlns:a16="http://schemas.microsoft.com/office/drawing/2014/main" id="{18E52995-BC50-46B0-BF62-9DDA0C74C212}"/>
                  </a:ext>
                </a:extLst>
              </p:cNvPr>
              <p:cNvSpPr/>
              <p:nvPr/>
            </p:nvSpPr>
            <p:spPr>
              <a:xfrm rot="10800000">
                <a:off x="3530208" y="916664"/>
                <a:ext cx="65046" cy="136103"/>
              </a:xfrm>
              <a:prstGeom prst="heptago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Полилиния: Фигура 37">
                <a:extLst>
                  <a:ext uri="{FF2B5EF4-FFF2-40B4-BE49-F238E27FC236}">
                    <a16:creationId xmlns="" xmlns:a16="http://schemas.microsoft.com/office/drawing/2014/main" id="{28B28E25-DFE1-42AD-90EE-FBB0F3BF1BC2}"/>
                  </a:ext>
                </a:extLst>
              </p:cNvPr>
              <p:cNvSpPr/>
              <p:nvPr/>
            </p:nvSpPr>
            <p:spPr>
              <a:xfrm>
                <a:off x="3424510" y="1088730"/>
                <a:ext cx="299177" cy="1164343"/>
              </a:xfrm>
              <a:custGeom>
                <a:avLst/>
                <a:gdLst>
                  <a:gd name="connsiteX0" fmla="*/ 299176 w 299177"/>
                  <a:gd name="connsiteY0" fmla="*/ 0 h 1164343"/>
                  <a:gd name="connsiteX1" fmla="*/ 299176 w 299177"/>
                  <a:gd name="connsiteY1" fmla="*/ 268910 h 1164343"/>
                  <a:gd name="connsiteX2" fmla="*/ 299177 w 299177"/>
                  <a:gd name="connsiteY2" fmla="*/ 268911 h 1164343"/>
                  <a:gd name="connsiteX3" fmla="*/ 299176 w 299177"/>
                  <a:gd name="connsiteY3" fmla="*/ 1126946 h 1164343"/>
                  <a:gd name="connsiteX4" fmla="*/ 149588 w 299177"/>
                  <a:gd name="connsiteY4" fmla="*/ 1164343 h 1164343"/>
                  <a:gd name="connsiteX5" fmla="*/ 0 w 299177"/>
                  <a:gd name="connsiteY5" fmla="*/ 1126946 h 1164343"/>
                  <a:gd name="connsiteX6" fmla="*/ 1 w 299177"/>
                  <a:gd name="connsiteY6" fmla="*/ 268912 h 1164343"/>
                  <a:gd name="connsiteX7" fmla="*/ 0 w 299177"/>
                  <a:gd name="connsiteY7" fmla="*/ 268911 h 1164343"/>
                  <a:gd name="connsiteX8" fmla="*/ 1 w 299177"/>
                  <a:gd name="connsiteY8" fmla="*/ 268910 h 1164343"/>
                  <a:gd name="connsiteX9" fmla="*/ 1 w 299177"/>
                  <a:gd name="connsiteY9" fmla="*/ 122202 h 116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177" h="1164343">
                    <a:moveTo>
                      <a:pt x="299176" y="0"/>
                    </a:moveTo>
                    <a:lnTo>
                      <a:pt x="299176" y="268910"/>
                    </a:lnTo>
                    <a:lnTo>
                      <a:pt x="299177" y="268911"/>
                    </a:lnTo>
                    <a:cubicBezTo>
                      <a:pt x="299177" y="554923"/>
                      <a:pt x="299176" y="840934"/>
                      <a:pt x="299176" y="1126946"/>
                    </a:cubicBezTo>
                    <a:cubicBezTo>
                      <a:pt x="299176" y="1147600"/>
                      <a:pt x="232203" y="1164343"/>
                      <a:pt x="149588" y="1164343"/>
                    </a:cubicBezTo>
                    <a:cubicBezTo>
                      <a:pt x="66973" y="1164343"/>
                      <a:pt x="0" y="1147600"/>
                      <a:pt x="0" y="1126946"/>
                    </a:cubicBezTo>
                    <a:lnTo>
                      <a:pt x="1" y="268912"/>
                    </a:lnTo>
                    <a:lnTo>
                      <a:pt x="0" y="268911"/>
                    </a:lnTo>
                    <a:lnTo>
                      <a:pt x="1" y="268910"/>
                    </a:lnTo>
                    <a:lnTo>
                      <a:pt x="1" y="12220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08792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 8">
            <a:extLst>
              <a:ext uri="{FF2B5EF4-FFF2-40B4-BE49-F238E27FC236}">
                <a16:creationId xmlns="" xmlns:a16="http://schemas.microsoft.com/office/drawing/2014/main" id="{2F16B483-F6F9-498A-934C-B5B0BE7FFC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4000" y="6314825"/>
            <a:ext cx="6480000" cy="360000"/>
          </a:xfrm>
        </p:spPr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E18AC8D-6A9E-4BE1-941B-948C1D33E5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D0FD49E3-AA9B-49B2-8090-4531FB86C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400301"/>
            <a:ext cx="6480000" cy="2459700"/>
          </a:xfrm>
        </p:spPr>
        <p:txBody>
          <a:bodyPr lIns="360000" tIns="180000" bIns="144000" rtlCol="0"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Подзаголовок 2">
            <a:extLst>
              <a:ext uri="{FF2B5EF4-FFF2-40B4-BE49-F238E27FC236}">
                <a16:creationId xmlns="" xmlns:a16="http://schemas.microsoft.com/office/drawing/2014/main" id="{7FF88950-D9A8-4CF9-9B81-5D0841D94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775" y="5075998"/>
            <a:ext cx="6117224" cy="1048939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grpSp>
        <p:nvGrpSpPr>
          <p:cNvPr id="6" name="Группа 5" descr="Изображение абстрактного робота">
            <a:extLst>
              <a:ext uri="{FF2B5EF4-FFF2-40B4-BE49-F238E27FC236}">
                <a16:creationId xmlns="" xmlns:a16="http://schemas.microsoft.com/office/drawing/2014/main" id="{1A420953-E447-4246-A9A0-FEAAB5C22BE1}"/>
              </a:ext>
            </a:extLst>
          </p:cNvPr>
          <p:cNvGrpSpPr/>
          <p:nvPr userDrawn="1"/>
        </p:nvGrpSpPr>
        <p:grpSpPr>
          <a:xfrm>
            <a:off x="855658" y="1782002"/>
            <a:ext cx="686699" cy="800483"/>
            <a:chOff x="10286948" y="3766530"/>
            <a:chExt cx="1476952" cy="1721680"/>
          </a:xfrm>
        </p:grpSpPr>
        <p:pic>
          <p:nvPicPr>
            <p:cNvPr id="8" name="Рисунок 7" descr="Сияющий графический элемент">
              <a:extLst>
                <a:ext uri="{FF2B5EF4-FFF2-40B4-BE49-F238E27FC236}">
                  <a16:creationId xmlns="" xmlns:a16="http://schemas.microsoft.com/office/drawing/2014/main" id="{645AB93B-DBFC-48D3-9D13-96B4920EF6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11" name="Рисунок 10" descr="Сияющий графический элемент">
              <a:extLst>
                <a:ext uri="{FF2B5EF4-FFF2-40B4-BE49-F238E27FC236}">
                  <a16:creationId xmlns="" xmlns:a16="http://schemas.microsoft.com/office/drawing/2014/main" id="{46305AD9-FB84-4294-B25A-085D7BB2B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48" y="3846282"/>
              <a:ext cx="1090189" cy="726339"/>
            </a:xfrm>
            <a:prstGeom prst="flowChartManualInput">
              <a:avLst/>
            </a:prstGeom>
          </p:spPr>
        </p:pic>
        <p:sp>
          <p:nvSpPr>
            <p:cNvPr id="12" name="Двенадцатиугольник 11">
              <a:extLst>
                <a:ext uri="{FF2B5EF4-FFF2-40B4-BE49-F238E27FC236}">
                  <a16:creationId xmlns="" xmlns:a16="http://schemas.microsoft.com/office/drawing/2014/main" id="{2DC37E13-B5AB-4A92-AC03-5EA6BDFADE0E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 12">
              <a:extLst>
                <a:ext uri="{FF2B5EF4-FFF2-40B4-BE49-F238E27FC236}">
                  <a16:creationId xmlns="" xmlns:a16="http://schemas.microsoft.com/office/drawing/2014/main" id="{088A9695-FF51-4FC1-932A-0AC95847C17B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BBF950B8-171F-4831-B73F-963E534D9667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" name="Прямоугольник 14">
              <a:extLst>
                <a:ext uri="{FF2B5EF4-FFF2-40B4-BE49-F238E27FC236}">
                  <a16:creationId xmlns="" xmlns:a16="http://schemas.microsoft.com/office/drawing/2014/main" id="{758F2F8F-37F8-491E-B341-BFC5DA23ED4F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Равнобедренный треугольник 15">
              <a:extLst>
                <a:ext uri="{FF2B5EF4-FFF2-40B4-BE49-F238E27FC236}">
                  <a16:creationId xmlns="" xmlns:a16="http://schemas.microsoft.com/office/drawing/2014/main" id="{93C5D096-BDFA-41F3-9D10-DAF7A1D9D5C4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" name="Пятиугольник 16">
              <a:extLst>
                <a:ext uri="{FF2B5EF4-FFF2-40B4-BE49-F238E27FC236}">
                  <a16:creationId xmlns="" xmlns:a16="http://schemas.microsoft.com/office/drawing/2014/main" id="{DBA80646-95B9-45EF-BF3E-18C70BA76B7A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8" name="Пятиугольник 17">
              <a:extLst>
                <a:ext uri="{FF2B5EF4-FFF2-40B4-BE49-F238E27FC236}">
                  <a16:creationId xmlns="" xmlns:a16="http://schemas.microsoft.com/office/drawing/2014/main" id="{0C39623F-9CFC-4712-87FE-B4D8636054E7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Группа 18" descr="Изображение абстрактного робота">
            <a:extLst>
              <a:ext uri="{FF2B5EF4-FFF2-40B4-BE49-F238E27FC236}">
                <a16:creationId xmlns="" xmlns:a16="http://schemas.microsoft.com/office/drawing/2014/main" id="{7F8E2AC2-7CAC-4415-934E-CEB4876A6F5D}"/>
              </a:ext>
            </a:extLst>
          </p:cNvPr>
          <p:cNvGrpSpPr/>
          <p:nvPr userDrawn="1"/>
        </p:nvGrpSpPr>
        <p:grpSpPr>
          <a:xfrm>
            <a:off x="1689334" y="1987935"/>
            <a:ext cx="441705" cy="514896"/>
            <a:chOff x="10286952" y="3766530"/>
            <a:chExt cx="1476948" cy="1721680"/>
          </a:xfrm>
        </p:grpSpPr>
        <p:pic>
          <p:nvPicPr>
            <p:cNvPr id="20" name="Рисунок 19" descr="Сияющий графический элемент">
              <a:extLst>
                <a:ext uri="{FF2B5EF4-FFF2-40B4-BE49-F238E27FC236}">
                  <a16:creationId xmlns="" xmlns:a16="http://schemas.microsoft.com/office/drawing/2014/main" id="{AE18EE8F-4D33-4749-A450-77F94E9A5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21" name="Рисунок 20" descr="Сияющий графический элемент">
              <a:extLst>
                <a:ext uri="{FF2B5EF4-FFF2-40B4-BE49-F238E27FC236}">
                  <a16:creationId xmlns="" xmlns:a16="http://schemas.microsoft.com/office/drawing/2014/main" id="{05F9E8EC-201F-48A0-8103-2612FB4D92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22" name="Двенадцатиугольник 21">
              <a:extLst>
                <a:ext uri="{FF2B5EF4-FFF2-40B4-BE49-F238E27FC236}">
                  <a16:creationId xmlns="" xmlns:a16="http://schemas.microsoft.com/office/drawing/2014/main" id="{4BAE4125-829E-4900-8F63-01777899EAF6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" name="Прямоугольник 22">
              <a:extLst>
                <a:ext uri="{FF2B5EF4-FFF2-40B4-BE49-F238E27FC236}">
                  <a16:creationId xmlns="" xmlns:a16="http://schemas.microsoft.com/office/drawing/2014/main" id="{2FF5EB25-1E72-448A-A941-B65D2AE054D4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125D5645-5767-418E-A537-9BD8ECCA48C4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" name="Прямоугольник 24">
              <a:extLst>
                <a:ext uri="{FF2B5EF4-FFF2-40B4-BE49-F238E27FC236}">
                  <a16:creationId xmlns="" xmlns:a16="http://schemas.microsoft.com/office/drawing/2014/main" id="{544262FE-9E4A-449D-9DC7-0291ACBD5087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Равнобедренный треугольник 25">
              <a:extLst>
                <a:ext uri="{FF2B5EF4-FFF2-40B4-BE49-F238E27FC236}">
                  <a16:creationId xmlns="" xmlns:a16="http://schemas.microsoft.com/office/drawing/2014/main" id="{5490C2ED-71B3-4450-9FBF-3E4402C4D525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7" name="Пятиугольник 26">
              <a:extLst>
                <a:ext uri="{FF2B5EF4-FFF2-40B4-BE49-F238E27FC236}">
                  <a16:creationId xmlns="" xmlns:a16="http://schemas.microsoft.com/office/drawing/2014/main" id="{D87305D8-B0C1-414A-AB92-2FC02E785AC0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8" name="Пятиугольник 27">
              <a:extLst>
                <a:ext uri="{FF2B5EF4-FFF2-40B4-BE49-F238E27FC236}">
                  <a16:creationId xmlns="" xmlns:a16="http://schemas.microsoft.com/office/drawing/2014/main" id="{50745746-2F0D-4C92-A931-5FAB33B1AB29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Группа 28" descr="Изображение абстрактного робота">
            <a:extLst>
              <a:ext uri="{FF2B5EF4-FFF2-40B4-BE49-F238E27FC236}">
                <a16:creationId xmlns="" xmlns:a16="http://schemas.microsoft.com/office/drawing/2014/main" id="{956E5EE5-8C9B-4A09-8A29-9249C622291B}"/>
              </a:ext>
            </a:extLst>
          </p:cNvPr>
          <p:cNvGrpSpPr/>
          <p:nvPr userDrawn="1"/>
        </p:nvGrpSpPr>
        <p:grpSpPr>
          <a:xfrm>
            <a:off x="4175830" y="1948712"/>
            <a:ext cx="469023" cy="546741"/>
            <a:chOff x="10286952" y="3766530"/>
            <a:chExt cx="1476948" cy="1721680"/>
          </a:xfrm>
        </p:grpSpPr>
        <p:pic>
          <p:nvPicPr>
            <p:cNvPr id="30" name="Рисунок 29" descr="Сияющий графический элемент">
              <a:extLst>
                <a:ext uri="{FF2B5EF4-FFF2-40B4-BE49-F238E27FC236}">
                  <a16:creationId xmlns="" xmlns:a16="http://schemas.microsoft.com/office/drawing/2014/main" id="{411B05CC-61F8-46C3-BD2F-AB229139E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31" name="Рисунок 30" descr="Сияющий графический элемент">
              <a:extLst>
                <a:ext uri="{FF2B5EF4-FFF2-40B4-BE49-F238E27FC236}">
                  <a16:creationId xmlns="" xmlns:a16="http://schemas.microsoft.com/office/drawing/2014/main" id="{5092F034-6F6F-4B39-84D4-CFF4C3AFDD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32" name="Двенадцатиугольник 31">
              <a:extLst>
                <a:ext uri="{FF2B5EF4-FFF2-40B4-BE49-F238E27FC236}">
                  <a16:creationId xmlns="" xmlns:a16="http://schemas.microsoft.com/office/drawing/2014/main" id="{C99F4619-F9D9-42A5-BA4A-4E63CB898BD4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Прямоугольник 32">
              <a:extLst>
                <a:ext uri="{FF2B5EF4-FFF2-40B4-BE49-F238E27FC236}">
                  <a16:creationId xmlns="" xmlns:a16="http://schemas.microsoft.com/office/drawing/2014/main" id="{1587AB14-2D46-4EAB-A760-A62BA2571755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Прямоугольник 33">
              <a:extLst>
                <a:ext uri="{FF2B5EF4-FFF2-40B4-BE49-F238E27FC236}">
                  <a16:creationId xmlns="" xmlns:a16="http://schemas.microsoft.com/office/drawing/2014/main" id="{6D31362B-4067-406C-9777-06D6E9DE7BFE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Прямоугольник 34">
              <a:extLst>
                <a:ext uri="{FF2B5EF4-FFF2-40B4-BE49-F238E27FC236}">
                  <a16:creationId xmlns="" xmlns:a16="http://schemas.microsoft.com/office/drawing/2014/main" id="{57D58618-27C8-44AA-8092-54CD3E25F949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6" name="Равнобедренный треугольник 35">
              <a:extLst>
                <a:ext uri="{FF2B5EF4-FFF2-40B4-BE49-F238E27FC236}">
                  <a16:creationId xmlns="" xmlns:a16="http://schemas.microsoft.com/office/drawing/2014/main" id="{5F6B8F5A-34FB-4A0E-AC9F-E47133AEE305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7" name="Пятиугольник 36">
              <a:extLst>
                <a:ext uri="{FF2B5EF4-FFF2-40B4-BE49-F238E27FC236}">
                  <a16:creationId xmlns="" xmlns:a16="http://schemas.microsoft.com/office/drawing/2014/main" id="{2BD91E15-1C27-4388-A11D-39DD10EDB62B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8" name="Пятиугольник 37">
              <a:extLst>
                <a:ext uri="{FF2B5EF4-FFF2-40B4-BE49-F238E27FC236}">
                  <a16:creationId xmlns="" xmlns:a16="http://schemas.microsoft.com/office/drawing/2014/main" id="{47DEF50C-4FE2-4276-93F2-E4BE345E6EBC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Группа 38" descr="Изображение абстрактного робота">
            <a:extLst>
              <a:ext uri="{FF2B5EF4-FFF2-40B4-BE49-F238E27FC236}">
                <a16:creationId xmlns="" xmlns:a16="http://schemas.microsoft.com/office/drawing/2014/main" id="{4DFD3818-C1D4-431F-89A4-0DC0F4F78391}"/>
              </a:ext>
            </a:extLst>
          </p:cNvPr>
          <p:cNvGrpSpPr/>
          <p:nvPr userDrawn="1"/>
        </p:nvGrpSpPr>
        <p:grpSpPr>
          <a:xfrm>
            <a:off x="3741284" y="2089367"/>
            <a:ext cx="301691" cy="351681"/>
            <a:chOff x="10286952" y="3766530"/>
            <a:chExt cx="1476948" cy="1721680"/>
          </a:xfrm>
        </p:grpSpPr>
        <p:pic>
          <p:nvPicPr>
            <p:cNvPr id="40" name="Рисунок 39" descr="Сияющий графический элемент">
              <a:extLst>
                <a:ext uri="{FF2B5EF4-FFF2-40B4-BE49-F238E27FC236}">
                  <a16:creationId xmlns="" xmlns:a16="http://schemas.microsoft.com/office/drawing/2014/main" id="{F503516C-70CA-47F9-8C72-367EB7E90F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41" name="Рисунок 40" descr="Сияющий графический элемент">
              <a:extLst>
                <a:ext uri="{FF2B5EF4-FFF2-40B4-BE49-F238E27FC236}">
                  <a16:creationId xmlns="" xmlns:a16="http://schemas.microsoft.com/office/drawing/2014/main" id="{E607758F-BDC4-4350-8D38-ABC7C50745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42" name="Двенадцатиугольник 41">
              <a:extLst>
                <a:ext uri="{FF2B5EF4-FFF2-40B4-BE49-F238E27FC236}">
                  <a16:creationId xmlns="" xmlns:a16="http://schemas.microsoft.com/office/drawing/2014/main" id="{087FD3FB-4B4D-4A4D-B1C1-BDCCF6960841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="" xmlns:a16="http://schemas.microsoft.com/office/drawing/2014/main" id="{3208CE91-D049-48A9-B633-467DBF77FC74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4" name="Прямоугольник 43">
              <a:extLst>
                <a:ext uri="{FF2B5EF4-FFF2-40B4-BE49-F238E27FC236}">
                  <a16:creationId xmlns="" xmlns:a16="http://schemas.microsoft.com/office/drawing/2014/main" id="{5452E769-E90C-4806-B0D6-61808B2D78E0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5" name="Прямоугольник 44">
              <a:extLst>
                <a:ext uri="{FF2B5EF4-FFF2-40B4-BE49-F238E27FC236}">
                  <a16:creationId xmlns="" xmlns:a16="http://schemas.microsoft.com/office/drawing/2014/main" id="{3E0A63DD-20C5-49ED-9B1D-377881749D63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6" name="Равнобедренный треугольник 45">
              <a:extLst>
                <a:ext uri="{FF2B5EF4-FFF2-40B4-BE49-F238E27FC236}">
                  <a16:creationId xmlns="" xmlns:a16="http://schemas.microsoft.com/office/drawing/2014/main" id="{D80001CD-92A2-4249-B023-9100E183225C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7" name="Пятиугольник 46">
              <a:extLst>
                <a:ext uri="{FF2B5EF4-FFF2-40B4-BE49-F238E27FC236}">
                  <a16:creationId xmlns="" xmlns:a16="http://schemas.microsoft.com/office/drawing/2014/main" id="{96CEE730-C981-492D-A03C-1F0DC0241140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8" name="Пятиугольник 47">
              <a:extLst>
                <a:ext uri="{FF2B5EF4-FFF2-40B4-BE49-F238E27FC236}">
                  <a16:creationId xmlns="" xmlns:a16="http://schemas.microsoft.com/office/drawing/2014/main" id="{3932C78D-9888-40EB-B012-6366A08AE630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9" name="Группа 48" descr="Изображение абстрактного робота">
            <a:extLst>
              <a:ext uri="{FF2B5EF4-FFF2-40B4-BE49-F238E27FC236}">
                <a16:creationId xmlns="" xmlns:a16="http://schemas.microsoft.com/office/drawing/2014/main" id="{191204A1-0B19-46C2-BC26-F86D9E45A368}"/>
              </a:ext>
            </a:extLst>
          </p:cNvPr>
          <p:cNvGrpSpPr/>
          <p:nvPr userDrawn="1"/>
        </p:nvGrpSpPr>
        <p:grpSpPr>
          <a:xfrm>
            <a:off x="3337437" y="2209432"/>
            <a:ext cx="198693" cy="231616"/>
            <a:chOff x="10286952" y="3766530"/>
            <a:chExt cx="1476948" cy="1721680"/>
          </a:xfrm>
        </p:grpSpPr>
        <p:pic>
          <p:nvPicPr>
            <p:cNvPr id="50" name="Рисунок 49" descr="Сияющий графический элемент">
              <a:extLst>
                <a:ext uri="{FF2B5EF4-FFF2-40B4-BE49-F238E27FC236}">
                  <a16:creationId xmlns="" xmlns:a16="http://schemas.microsoft.com/office/drawing/2014/main" id="{1A8BB8BE-2AFA-4EC0-A892-62BD8F8BE6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51" name="Рисунок 50" descr="Сияющий графический элемент">
              <a:extLst>
                <a:ext uri="{FF2B5EF4-FFF2-40B4-BE49-F238E27FC236}">
                  <a16:creationId xmlns="" xmlns:a16="http://schemas.microsoft.com/office/drawing/2014/main" id="{2C9A2836-B345-4A04-96B7-20B201F21D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52" name="Двенадцатиугольник 51">
              <a:extLst>
                <a:ext uri="{FF2B5EF4-FFF2-40B4-BE49-F238E27FC236}">
                  <a16:creationId xmlns="" xmlns:a16="http://schemas.microsoft.com/office/drawing/2014/main" id="{273FADB6-1A16-4339-B6E8-B9D70BD5B6E5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="" xmlns:a16="http://schemas.microsoft.com/office/drawing/2014/main" id="{1747392E-C0D7-465E-BEDF-802D9D1DD62E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="" xmlns:a16="http://schemas.microsoft.com/office/drawing/2014/main" id="{78EFECF1-95EA-4943-8C3B-4D1098149ACB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5" name="Прямоугольник 54">
              <a:extLst>
                <a:ext uri="{FF2B5EF4-FFF2-40B4-BE49-F238E27FC236}">
                  <a16:creationId xmlns="" xmlns:a16="http://schemas.microsoft.com/office/drawing/2014/main" id="{3D0ED385-BEAB-4A1F-B28D-DCCAE5076970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6" name="Равнобедренный треугольник 55">
              <a:extLst>
                <a:ext uri="{FF2B5EF4-FFF2-40B4-BE49-F238E27FC236}">
                  <a16:creationId xmlns="" xmlns:a16="http://schemas.microsoft.com/office/drawing/2014/main" id="{AF24A45A-0CA1-4B11-97A6-18AA13E68111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7" name="Пятиугольник 56">
              <a:extLst>
                <a:ext uri="{FF2B5EF4-FFF2-40B4-BE49-F238E27FC236}">
                  <a16:creationId xmlns="" xmlns:a16="http://schemas.microsoft.com/office/drawing/2014/main" id="{80CF6314-67B2-443E-A792-117C4B459602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8" name="Пятиугольник 57">
              <a:extLst>
                <a:ext uri="{FF2B5EF4-FFF2-40B4-BE49-F238E27FC236}">
                  <a16:creationId xmlns="" xmlns:a16="http://schemas.microsoft.com/office/drawing/2014/main" id="{BB4D5F9F-56DD-4826-A59E-26DDC8788407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Группа 58" descr="Изображение планет">
            <a:extLst>
              <a:ext uri="{FF2B5EF4-FFF2-40B4-BE49-F238E27FC236}">
                <a16:creationId xmlns="" xmlns:a16="http://schemas.microsoft.com/office/drawing/2014/main" id="{2138999A-C333-4956-8D3D-89300E4FC347}"/>
              </a:ext>
            </a:extLst>
          </p:cNvPr>
          <p:cNvGrpSpPr/>
          <p:nvPr userDrawn="1"/>
        </p:nvGrpSpPr>
        <p:grpSpPr>
          <a:xfrm>
            <a:off x="7331869" y="-151142"/>
            <a:ext cx="933945" cy="1348372"/>
            <a:chOff x="480558" y="1008738"/>
            <a:chExt cx="2691011" cy="3885115"/>
          </a:xfrm>
        </p:grpSpPr>
        <p:sp>
          <p:nvSpPr>
            <p:cNvPr id="60" name="Десятиугольник 59">
              <a:extLst>
                <a:ext uri="{FF2B5EF4-FFF2-40B4-BE49-F238E27FC236}">
                  <a16:creationId xmlns="" xmlns:a16="http://schemas.microsoft.com/office/drawing/2014/main" id="{1A15FF6D-9875-4A9D-8337-AA295B3B76AD}"/>
                </a:ext>
              </a:extLst>
            </p:cNvPr>
            <p:cNvSpPr/>
            <p:nvPr userDrawn="1"/>
          </p:nvSpPr>
          <p:spPr>
            <a:xfrm>
              <a:off x="631516" y="1323560"/>
              <a:ext cx="958347" cy="958347"/>
            </a:xfrm>
            <a:prstGeom prst="dec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1" name="Десятиугольник 60">
              <a:extLst>
                <a:ext uri="{FF2B5EF4-FFF2-40B4-BE49-F238E27FC236}">
                  <a16:creationId xmlns="" xmlns:a16="http://schemas.microsoft.com/office/drawing/2014/main" id="{F56D8FEC-88E2-481D-9DAF-C191C0488C4C}"/>
                </a:ext>
              </a:extLst>
            </p:cNvPr>
            <p:cNvSpPr/>
            <p:nvPr userDrawn="1"/>
          </p:nvSpPr>
          <p:spPr>
            <a:xfrm>
              <a:off x="886129" y="2026302"/>
              <a:ext cx="2285440" cy="2285440"/>
            </a:xfrm>
            <a:prstGeom prst="dec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2" name="Равнобедренный треугольник 61">
              <a:extLst>
                <a:ext uri="{FF2B5EF4-FFF2-40B4-BE49-F238E27FC236}">
                  <a16:creationId xmlns="" xmlns:a16="http://schemas.microsoft.com/office/drawing/2014/main" id="{A36F034A-5B91-4729-A404-C9240AE04713}"/>
                </a:ext>
              </a:extLst>
            </p:cNvPr>
            <p:cNvSpPr/>
            <p:nvPr userDrawn="1"/>
          </p:nvSpPr>
          <p:spPr>
            <a:xfrm>
              <a:off x="1679186" y="3698373"/>
              <a:ext cx="138795" cy="138795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3" name="Ромб 62">
              <a:extLst>
                <a:ext uri="{FF2B5EF4-FFF2-40B4-BE49-F238E27FC236}">
                  <a16:creationId xmlns="" xmlns:a16="http://schemas.microsoft.com/office/drawing/2014/main" id="{DB21117B-8D44-4643-BA3B-7D1C3E649B52}"/>
                </a:ext>
              </a:extLst>
            </p:cNvPr>
            <p:cNvSpPr/>
            <p:nvPr userDrawn="1"/>
          </p:nvSpPr>
          <p:spPr>
            <a:xfrm>
              <a:off x="1910798" y="4670321"/>
              <a:ext cx="223532" cy="223532"/>
            </a:xfrm>
            <a:prstGeom prst="diamon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4" name="Пятиугольник 63">
              <a:extLst>
                <a:ext uri="{FF2B5EF4-FFF2-40B4-BE49-F238E27FC236}">
                  <a16:creationId xmlns="" xmlns:a16="http://schemas.microsoft.com/office/drawing/2014/main" id="{B6519884-010C-43D4-9578-9DA44C7B2EA4}"/>
                </a:ext>
              </a:extLst>
            </p:cNvPr>
            <p:cNvSpPr/>
            <p:nvPr userDrawn="1"/>
          </p:nvSpPr>
          <p:spPr>
            <a:xfrm>
              <a:off x="1110689" y="3338364"/>
              <a:ext cx="297521" cy="29752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5" name="Шестиугольник 64">
              <a:extLst>
                <a:ext uri="{FF2B5EF4-FFF2-40B4-BE49-F238E27FC236}">
                  <a16:creationId xmlns="" xmlns:a16="http://schemas.microsoft.com/office/drawing/2014/main" id="{3389502A-F927-4937-BB49-923B450ADF08}"/>
                </a:ext>
              </a:extLst>
            </p:cNvPr>
            <p:cNvSpPr/>
            <p:nvPr userDrawn="1"/>
          </p:nvSpPr>
          <p:spPr>
            <a:xfrm>
              <a:off x="1283186" y="4422087"/>
              <a:ext cx="396000" cy="360000"/>
            </a:xfrm>
            <a:prstGeom prst="hex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6" name="Семиугольник 65">
              <a:extLst>
                <a:ext uri="{FF2B5EF4-FFF2-40B4-BE49-F238E27FC236}">
                  <a16:creationId xmlns="" xmlns:a16="http://schemas.microsoft.com/office/drawing/2014/main" id="{47AB8139-516A-4688-918C-805160523157}"/>
                </a:ext>
              </a:extLst>
            </p:cNvPr>
            <p:cNvSpPr/>
            <p:nvPr userDrawn="1"/>
          </p:nvSpPr>
          <p:spPr>
            <a:xfrm>
              <a:off x="1602490" y="4130778"/>
              <a:ext cx="223532" cy="223532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7" name="Восьмиугольник 66">
              <a:extLst>
                <a:ext uri="{FF2B5EF4-FFF2-40B4-BE49-F238E27FC236}">
                  <a16:creationId xmlns="" xmlns:a16="http://schemas.microsoft.com/office/drawing/2014/main" id="{E77BD486-5BEB-48D1-9314-62E8CDBDF499}"/>
                </a:ext>
              </a:extLst>
            </p:cNvPr>
            <p:cNvSpPr/>
            <p:nvPr userDrawn="1"/>
          </p:nvSpPr>
          <p:spPr>
            <a:xfrm>
              <a:off x="1602026" y="1639845"/>
              <a:ext cx="138795" cy="138795"/>
            </a:xfrm>
            <a:prstGeom prst="oct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8" name="Десятиугольник 67">
              <a:extLst>
                <a:ext uri="{FF2B5EF4-FFF2-40B4-BE49-F238E27FC236}">
                  <a16:creationId xmlns="" xmlns:a16="http://schemas.microsoft.com/office/drawing/2014/main" id="{58E2EAEB-3854-4D48-8FEF-D65D38E99F5A}"/>
                </a:ext>
              </a:extLst>
            </p:cNvPr>
            <p:cNvSpPr/>
            <p:nvPr userDrawn="1"/>
          </p:nvSpPr>
          <p:spPr>
            <a:xfrm>
              <a:off x="1079449" y="1008738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9" name="Двенадцатиугольник 68">
              <a:extLst>
                <a:ext uri="{FF2B5EF4-FFF2-40B4-BE49-F238E27FC236}">
                  <a16:creationId xmlns="" xmlns:a16="http://schemas.microsoft.com/office/drawing/2014/main" id="{A3B0A275-359E-4665-B6FA-0E80593C5BFA}"/>
                </a:ext>
              </a:extLst>
            </p:cNvPr>
            <p:cNvSpPr/>
            <p:nvPr userDrawn="1"/>
          </p:nvSpPr>
          <p:spPr>
            <a:xfrm>
              <a:off x="977555" y="2123751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0" name="Десятиугольник 69">
              <a:extLst>
                <a:ext uri="{FF2B5EF4-FFF2-40B4-BE49-F238E27FC236}">
                  <a16:creationId xmlns="" xmlns:a16="http://schemas.microsoft.com/office/drawing/2014/main" id="{12B53348-9BFD-43C5-B7BE-ECA8C9B8EB1C}"/>
                </a:ext>
              </a:extLst>
            </p:cNvPr>
            <p:cNvSpPr/>
            <p:nvPr userDrawn="1"/>
          </p:nvSpPr>
          <p:spPr>
            <a:xfrm>
              <a:off x="1102658" y="2704516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1" name="Двенадцатиугольник 70">
              <a:extLst>
                <a:ext uri="{FF2B5EF4-FFF2-40B4-BE49-F238E27FC236}">
                  <a16:creationId xmlns="" xmlns:a16="http://schemas.microsoft.com/office/drawing/2014/main" id="{44AB59F5-3D34-4C29-9039-48925825CAF6}"/>
                </a:ext>
              </a:extLst>
            </p:cNvPr>
            <p:cNvSpPr/>
            <p:nvPr userDrawn="1"/>
          </p:nvSpPr>
          <p:spPr>
            <a:xfrm>
              <a:off x="1679186" y="2397683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Двенадцатиугольник 71">
              <a:extLst>
                <a:ext uri="{FF2B5EF4-FFF2-40B4-BE49-F238E27FC236}">
                  <a16:creationId xmlns="" xmlns:a16="http://schemas.microsoft.com/office/drawing/2014/main" id="{DA84C3CB-A067-4828-8D4A-998FDD9EEE25}"/>
                </a:ext>
              </a:extLst>
            </p:cNvPr>
            <p:cNvSpPr/>
            <p:nvPr userDrawn="1"/>
          </p:nvSpPr>
          <p:spPr>
            <a:xfrm>
              <a:off x="480558" y="1511958"/>
              <a:ext cx="150958" cy="150958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73" name="Прямая соединительная линия 72" descr="Декоративный элемент">
            <a:extLst>
              <a:ext uri="{FF2B5EF4-FFF2-40B4-BE49-F238E27FC236}">
                <a16:creationId xmlns="" xmlns:a16="http://schemas.microsoft.com/office/drawing/2014/main" id="{251D81F8-CE90-4D27-B58B-AA65BF57F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 flipV="1">
            <a:off x="1484931" y="393378"/>
            <a:ext cx="5846938" cy="1356305"/>
          </a:xfrm>
          <a:prstGeom prst="line">
            <a:avLst/>
          </a:prstGeom>
          <a:ln w="127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 descr="Декоративный элемент">
            <a:extLst>
              <a:ext uri="{FF2B5EF4-FFF2-40B4-BE49-F238E27FC236}">
                <a16:creationId xmlns="" xmlns:a16="http://schemas.microsoft.com/office/drawing/2014/main" id="{31468326-C623-45E6-8050-5D8275B92C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644225" y="1063763"/>
            <a:ext cx="2878224" cy="944689"/>
          </a:xfrm>
          <a:prstGeom prst="line">
            <a:avLst/>
          </a:prstGeom>
          <a:ln w="12700" cap="rnd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1684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6E5019D-0D6B-4103-A77E-0FC59BF08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=""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6BF790A-3084-47C2-B1A9-12D3B69D1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FE8EE8BF-1B6E-4414-BE60-E9AC460531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991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6EFE7652-5D3C-4E76-956A-5C108AF2F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000" y="1152000"/>
            <a:ext cx="5436000" cy="49716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="" xmlns:a16="http://schemas.microsoft.com/office/drawing/2014/main" id="{F7241BE8-1C3F-4074-B703-40E3D22E0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000" y="1152000"/>
            <a:ext cx="5436000" cy="49716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 7">
            <a:extLst>
              <a:ext uri="{FF2B5EF4-FFF2-40B4-BE49-F238E27FC236}">
                <a16:creationId xmlns="" xmlns:a16="http://schemas.microsoft.com/office/drawing/2014/main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BD416813-3E60-4653-A135-B4C7565F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EEB273D2-D2A6-496D-9FCE-260B311FE5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4852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01575C44-D05C-4272-B7EC-339F8BD8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152000"/>
            <a:ext cx="5436000" cy="324000"/>
          </a:xfrm>
        </p:spPr>
        <p:txBody>
          <a:bodyPr rtlCol="0"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="" xmlns:a16="http://schemas.microsoft.com/office/drawing/2014/main" id="{93C2DB9F-9247-4D82-830C-8822B5AF8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000" y="1656000"/>
            <a:ext cx="5436000" cy="44676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>
            <a:extLst>
              <a:ext uri="{FF2B5EF4-FFF2-40B4-BE49-F238E27FC236}">
                <a16:creationId xmlns="" xmlns:a16="http://schemas.microsoft.com/office/drawing/2014/main" id="{63C0A9D2-98E8-4624-9AB0-A2A7650D5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000" y="1152000"/>
            <a:ext cx="5436000" cy="324000"/>
          </a:xfrm>
        </p:spPr>
        <p:txBody>
          <a:bodyPr rtlCol="0"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>
            <a:extLst>
              <a:ext uri="{FF2B5EF4-FFF2-40B4-BE49-F238E27FC236}">
                <a16:creationId xmlns="" xmlns:a16="http://schemas.microsoft.com/office/drawing/2014/main" id="{BBF8E713-2787-430F-AA6B-FBE07D398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000" y="1656000"/>
            <a:ext cx="5436000" cy="44676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="" xmlns:a16="http://schemas.microsoft.com/office/drawing/2014/main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1E6B153F-0DEE-45E5-AE4C-AE56B12F2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963E8DDB-4E24-4C76-921A-832D7F227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2624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B74FA86-929E-41E0-A1F4-EA7E88324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29282ED-535F-4295-BBFB-605B648EF7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605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F3E6899-E083-438F-91B6-DF1F3D4EE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611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/>
              <a:t>09.06.2024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603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988" y="2616451"/>
            <a:ext cx="7285011" cy="3508487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>
            <a:extLst>
              <a:ext uri="{FF2B5EF4-FFF2-40B4-BE49-F238E27FC236}">
                <a16:creationId xmlns=""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960000"/>
            <a:ext cx="34200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Нижний колонтитул 7">
            <a:extLst>
              <a:ext uri="{FF2B5EF4-FFF2-40B4-BE49-F238E27FC236}">
                <a16:creationId xmlns="" xmlns:a16="http://schemas.microsoft.com/office/drawing/2014/main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3600000" cy="3400227"/>
          </a:xfrm>
        </p:spPr>
        <p:txBody>
          <a:bodyPr lIns="180000" tIns="0" bIns="180000"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724B3385-34E2-429B-A1DA-8826DAEAE2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120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60000">
            <a:off x="4139999" y="359999"/>
            <a:ext cx="7692000" cy="576493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59998"/>
            <a:ext cx="3600000" cy="3400228"/>
          </a:xfrm>
        </p:spPr>
        <p:txBody>
          <a:bodyPr lIns="180000" tIns="0" bIns="180000"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 7">
            <a:extLst>
              <a:ext uri="{FF2B5EF4-FFF2-40B4-BE49-F238E27FC236}">
                <a16:creationId xmlns="" xmlns:a16="http://schemas.microsoft.com/office/drawing/2014/main" id="{6902A1F4-BF96-48B0-BB35-FD94F947F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1C6C54E-03AD-4F71-A9A4-2CA9E49A8F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7" name="Текст 3">
            <a:extLst>
              <a:ext uri="{FF2B5EF4-FFF2-40B4-BE49-F238E27FC236}">
                <a16:creationId xmlns="" xmlns:a16="http://schemas.microsoft.com/office/drawing/2014/main" id="{C4287AA5-A49B-4933-8692-85C3718EC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960000"/>
            <a:ext cx="34200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18627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3 x 2 в форме квадр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D2A0306E-65CC-41FF-99C0-8F6096AB16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124076" y="1685926"/>
            <a:ext cx="8268662" cy="2712406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60000">
            <a:off x="2672464" y="1535317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="" xmlns:a16="http://schemas.microsoft.com/office/drawing/2014/main" id="{65C612AD-FBA1-454E-BFE9-1D962E4384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08000" y="11520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2" name="Рисунок 11" descr="Изображение">
            <a:extLst>
              <a:ext uri="{FF2B5EF4-FFF2-40B4-BE49-F238E27FC236}">
                <a16:creationId xmlns="" xmlns:a16="http://schemas.microsoft.com/office/drawing/2014/main" id="{34D78DEA-9C8F-42C7-8C72-D227AEB8E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60000">
            <a:off x="7557600" y="1260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="" xmlns:a16="http://schemas.microsoft.com/office/drawing/2014/main" id="{26C292D9-5314-4E24-842E-DC03661C19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60000">
            <a:off x="2474400" y="38016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0" name="Рисунок 19" descr="Изображение">
            <a:extLst>
              <a:ext uri="{FF2B5EF4-FFF2-40B4-BE49-F238E27FC236}">
                <a16:creationId xmlns="" xmlns:a16="http://schemas.microsoft.com/office/drawing/2014/main" id="{66813228-72AE-48CE-97F8-BAB1233049B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908000" y="36936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2" name="Рисунок 21" descr="Изображение">
            <a:extLst>
              <a:ext uri="{FF2B5EF4-FFF2-40B4-BE49-F238E27FC236}">
                <a16:creationId xmlns="" xmlns:a16="http://schemas.microsoft.com/office/drawing/2014/main" id="{65670B08-02C8-4197-9D52-F827F04ECE5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-60000">
            <a:off x="7449600" y="36936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BB5448B9-8772-480C-A1E8-470F495CE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grpSp>
        <p:nvGrpSpPr>
          <p:cNvPr id="14" name="Группа 13" descr="Изображение персонажа робота">
            <a:extLst>
              <a:ext uri="{FF2B5EF4-FFF2-40B4-BE49-F238E27FC236}">
                <a16:creationId xmlns="" xmlns:a16="http://schemas.microsoft.com/office/drawing/2014/main" id="{F1206B69-776B-47FC-9D73-C53F9F3F11D8}"/>
              </a:ext>
            </a:extLst>
          </p:cNvPr>
          <p:cNvGrpSpPr/>
          <p:nvPr userDrawn="1"/>
        </p:nvGrpSpPr>
        <p:grpSpPr>
          <a:xfrm flipH="1">
            <a:off x="10144515" y="4347920"/>
            <a:ext cx="1476948" cy="1721680"/>
            <a:chOff x="10286952" y="3766530"/>
            <a:chExt cx="1476948" cy="1721680"/>
          </a:xfrm>
        </p:grpSpPr>
        <p:pic>
          <p:nvPicPr>
            <p:cNvPr id="8" name="Рисунок 7" descr="Изображение грибка&#10;&#10;Описание создано с очень высокой степенью достоверности">
              <a:extLst>
                <a:ext uri="{FF2B5EF4-FFF2-40B4-BE49-F238E27FC236}">
                  <a16:creationId xmlns="" xmlns:a16="http://schemas.microsoft.com/office/drawing/2014/main" id="{F5BE09B7-6379-4578-866E-190F75E85F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15" name="Рисунок 14" descr="Изображение грибка&#10;&#10;Описание создано с очень высокой степенью достоверности">
              <a:extLst>
                <a:ext uri="{FF2B5EF4-FFF2-40B4-BE49-F238E27FC236}">
                  <a16:creationId xmlns="" xmlns:a16="http://schemas.microsoft.com/office/drawing/2014/main" id="{7941C8E0-25CD-41F7-9CA6-9AA83A6052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16" name="Двенадцатиугольник 15">
              <a:extLst>
                <a:ext uri="{FF2B5EF4-FFF2-40B4-BE49-F238E27FC236}">
                  <a16:creationId xmlns="" xmlns:a16="http://schemas.microsoft.com/office/drawing/2014/main" id="{BE77CB7D-0052-4F23-97D0-D3210A1BB473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" name="Прямоугольник 16">
              <a:extLst>
                <a:ext uri="{FF2B5EF4-FFF2-40B4-BE49-F238E27FC236}">
                  <a16:creationId xmlns="" xmlns:a16="http://schemas.microsoft.com/office/drawing/2014/main" id="{BEFB4E1F-2C66-4416-B1A3-725E330CF3CD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 18">
              <a:extLst>
                <a:ext uri="{FF2B5EF4-FFF2-40B4-BE49-F238E27FC236}">
                  <a16:creationId xmlns="" xmlns:a16="http://schemas.microsoft.com/office/drawing/2014/main" id="{E486D9C8-3479-4ED0-8B4E-44F0E5A9082A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1" name="Прямоугольник 20">
              <a:extLst>
                <a:ext uri="{FF2B5EF4-FFF2-40B4-BE49-F238E27FC236}">
                  <a16:creationId xmlns="" xmlns:a16="http://schemas.microsoft.com/office/drawing/2014/main" id="{9CB9D8C1-6317-4E50-B959-EBED05A66EA0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" name="Равнобедренный треугольник 8">
              <a:extLst>
                <a:ext uri="{FF2B5EF4-FFF2-40B4-BE49-F238E27FC236}">
                  <a16:creationId xmlns="" xmlns:a16="http://schemas.microsoft.com/office/drawing/2014/main" id="{97CB8686-3B36-4920-B735-E7403030680E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" name="Пятиугольник 22">
              <a:extLst>
                <a:ext uri="{FF2B5EF4-FFF2-40B4-BE49-F238E27FC236}">
                  <a16:creationId xmlns="" xmlns:a16="http://schemas.microsoft.com/office/drawing/2014/main" id="{77A7348F-13FD-4C76-A14D-EA4F9692B8A0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4" name="Пятиугольник 23">
              <a:extLst>
                <a:ext uri="{FF2B5EF4-FFF2-40B4-BE49-F238E27FC236}">
                  <a16:creationId xmlns="" xmlns:a16="http://schemas.microsoft.com/office/drawing/2014/main" id="{99C699EC-BB82-4B01-B0C4-28A233ED7D2F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pic>
        <p:nvPicPr>
          <p:cNvPr id="28" name="Рисунок 27">
            <a:extLst>
              <a:ext uri="{FF2B5EF4-FFF2-40B4-BE49-F238E27FC236}">
                <a16:creationId xmlns="" xmlns:a16="http://schemas.microsoft.com/office/drawing/2014/main" id="{76152BD3-9DF1-4063-BDCF-DEBF7375DB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80937" flipV="1">
            <a:off x="1591687" y="1298221"/>
            <a:ext cx="451331" cy="413309"/>
          </a:xfrm>
          <a:prstGeom prst="pentagon">
            <a:avLst/>
          </a:prstGeom>
        </p:spPr>
      </p:pic>
      <p:pic>
        <p:nvPicPr>
          <p:cNvPr id="29" name="Рисунок 28">
            <a:extLst>
              <a:ext uri="{FF2B5EF4-FFF2-40B4-BE49-F238E27FC236}">
                <a16:creationId xmlns="" xmlns:a16="http://schemas.microsoft.com/office/drawing/2014/main" id="{4521A208-FF1A-4AA9-8985-C470D9942B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49294" flipV="1">
            <a:off x="1302011" y="1313056"/>
            <a:ext cx="188675" cy="172780"/>
          </a:xfrm>
          <a:prstGeom prst="pentagon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1CC4956A-1DC0-4611-B1FC-BF8B488BAE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74557" flipV="1">
            <a:off x="1552535" y="1044809"/>
            <a:ext cx="67506" cy="61819"/>
          </a:xfrm>
          <a:prstGeom prst="pentagon">
            <a:avLst/>
          </a:prstGeom>
        </p:spPr>
      </p:pic>
      <p:sp>
        <p:nvSpPr>
          <p:cNvPr id="31" name="Номер слайда 30">
            <a:extLst>
              <a:ext uri="{FF2B5EF4-FFF2-40B4-BE49-F238E27FC236}">
                <a16:creationId xmlns="" xmlns:a16="http://schemas.microsoft.com/office/drawing/2014/main" id="{85679F11-C96A-449B-A1C3-4B3671408E0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89" name="Группа 88" descr="Подарки">
            <a:extLst>
              <a:ext uri="{FF2B5EF4-FFF2-40B4-BE49-F238E27FC236}">
                <a16:creationId xmlns="" xmlns:a16="http://schemas.microsoft.com/office/drawing/2014/main" id="{16914907-3B6F-4858-A273-AF7223678719}"/>
              </a:ext>
            </a:extLst>
          </p:cNvPr>
          <p:cNvGrpSpPr/>
          <p:nvPr userDrawn="1"/>
        </p:nvGrpSpPr>
        <p:grpSpPr>
          <a:xfrm rot="21101472">
            <a:off x="252551" y="4813506"/>
            <a:ext cx="1873256" cy="1257284"/>
            <a:chOff x="338584" y="5317634"/>
            <a:chExt cx="1873256" cy="1257284"/>
          </a:xfrm>
        </p:grpSpPr>
        <p:grpSp>
          <p:nvGrpSpPr>
            <p:cNvPr id="90" name="Группа 89" descr="Подарки">
              <a:extLst>
                <a:ext uri="{FF2B5EF4-FFF2-40B4-BE49-F238E27FC236}">
                  <a16:creationId xmlns="" xmlns:a16="http://schemas.microsoft.com/office/drawing/2014/main" id="{E98560CB-9BEB-423A-9CF3-C18268D08F1C}"/>
                </a:ext>
              </a:extLst>
            </p:cNvPr>
            <p:cNvGrpSpPr/>
            <p:nvPr userDrawn="1"/>
          </p:nvGrpSpPr>
          <p:grpSpPr>
            <a:xfrm>
              <a:off x="687290" y="5612349"/>
              <a:ext cx="1208978" cy="858962"/>
              <a:chOff x="504257" y="4724401"/>
              <a:chExt cx="1781049" cy="1265410"/>
            </a:xfrm>
          </p:grpSpPr>
          <p:pic>
            <p:nvPicPr>
              <p:cNvPr id="100" name="Рисунок 99">
                <a:extLst>
                  <a:ext uri="{FF2B5EF4-FFF2-40B4-BE49-F238E27FC236}">
                    <a16:creationId xmlns="" xmlns:a16="http://schemas.microsoft.com/office/drawing/2014/main" id="{70789F79-C8FA-42D5-88FD-0BA13CE0DB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257" y="4793661"/>
                <a:ext cx="1781049" cy="1186624"/>
              </a:xfrm>
              <a:prstGeom prst="rect">
                <a:avLst/>
              </a:prstGeom>
            </p:spPr>
          </p:pic>
          <p:sp>
            <p:nvSpPr>
              <p:cNvPr id="101" name="Прямоугольник 6">
                <a:extLst>
                  <a:ext uri="{FF2B5EF4-FFF2-40B4-BE49-F238E27FC236}">
                    <a16:creationId xmlns="" xmlns:a16="http://schemas.microsoft.com/office/drawing/2014/main" id="{33464261-C291-4B12-BD61-46D0772FCEBF}"/>
                  </a:ext>
                </a:extLst>
              </p:cNvPr>
              <p:cNvSpPr/>
              <p:nvPr userDrawn="1"/>
            </p:nvSpPr>
            <p:spPr>
              <a:xfrm>
                <a:off x="1241843" y="4724401"/>
                <a:ext cx="289205" cy="1265410"/>
              </a:xfrm>
              <a:custGeom>
                <a:avLst/>
                <a:gdLst>
                  <a:gd name="connsiteX0" fmla="*/ 0 w 305874"/>
                  <a:gd name="connsiteY0" fmla="*/ 0 h 1255885"/>
                  <a:gd name="connsiteX1" fmla="*/ 305874 w 305874"/>
                  <a:gd name="connsiteY1" fmla="*/ 0 h 1255885"/>
                  <a:gd name="connsiteX2" fmla="*/ 305874 w 305874"/>
                  <a:gd name="connsiteY2" fmla="*/ 1255885 h 1255885"/>
                  <a:gd name="connsiteX3" fmla="*/ 0 w 305874"/>
                  <a:gd name="connsiteY3" fmla="*/ 1255885 h 1255885"/>
                  <a:gd name="connsiteX4" fmla="*/ 0 w 305874"/>
                  <a:gd name="connsiteY4" fmla="*/ 0 h 1255885"/>
                  <a:gd name="connsiteX0" fmla="*/ 0 w 305874"/>
                  <a:gd name="connsiteY0" fmla="*/ 0 h 1255885"/>
                  <a:gd name="connsiteX1" fmla="*/ 284442 w 305874"/>
                  <a:gd name="connsiteY1" fmla="*/ 0 h 1255885"/>
                  <a:gd name="connsiteX2" fmla="*/ 305874 w 305874"/>
                  <a:gd name="connsiteY2" fmla="*/ 1255885 h 1255885"/>
                  <a:gd name="connsiteX3" fmla="*/ 0 w 305874"/>
                  <a:gd name="connsiteY3" fmla="*/ 1255885 h 1255885"/>
                  <a:gd name="connsiteX4" fmla="*/ 0 w 305874"/>
                  <a:gd name="connsiteY4" fmla="*/ 0 h 1255885"/>
                  <a:gd name="connsiteX0" fmla="*/ 0 w 305874"/>
                  <a:gd name="connsiteY0" fmla="*/ 0 h 1265410"/>
                  <a:gd name="connsiteX1" fmla="*/ 284442 w 305874"/>
                  <a:gd name="connsiteY1" fmla="*/ 0 h 1265410"/>
                  <a:gd name="connsiteX2" fmla="*/ 305874 w 305874"/>
                  <a:gd name="connsiteY2" fmla="*/ 1255885 h 1265410"/>
                  <a:gd name="connsiteX3" fmla="*/ 7144 w 305874"/>
                  <a:gd name="connsiteY3" fmla="*/ 1265410 h 1265410"/>
                  <a:gd name="connsiteX4" fmla="*/ 0 w 305874"/>
                  <a:gd name="connsiteY4" fmla="*/ 0 h 1265410"/>
                  <a:gd name="connsiteX0" fmla="*/ 0 w 289205"/>
                  <a:gd name="connsiteY0" fmla="*/ 0 h 1265410"/>
                  <a:gd name="connsiteX1" fmla="*/ 284442 w 289205"/>
                  <a:gd name="connsiteY1" fmla="*/ 0 h 1265410"/>
                  <a:gd name="connsiteX2" fmla="*/ 289205 w 289205"/>
                  <a:gd name="connsiteY2" fmla="*/ 1260647 h 1265410"/>
                  <a:gd name="connsiteX3" fmla="*/ 7144 w 289205"/>
                  <a:gd name="connsiteY3" fmla="*/ 1265410 h 1265410"/>
                  <a:gd name="connsiteX4" fmla="*/ 0 w 289205"/>
                  <a:gd name="connsiteY4" fmla="*/ 0 h 126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205" h="1265410">
                    <a:moveTo>
                      <a:pt x="0" y="0"/>
                    </a:moveTo>
                    <a:lnTo>
                      <a:pt x="284442" y="0"/>
                    </a:lnTo>
                    <a:cubicBezTo>
                      <a:pt x="286030" y="420216"/>
                      <a:pt x="287617" y="840431"/>
                      <a:pt x="289205" y="1260647"/>
                    </a:cubicBezTo>
                    <a:lnTo>
                      <a:pt x="7144" y="1265410"/>
                    </a:lnTo>
                    <a:cubicBezTo>
                      <a:pt x="4763" y="843607"/>
                      <a:pt x="2381" y="421803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Прямоугольник 101">
                <a:extLst>
                  <a:ext uri="{FF2B5EF4-FFF2-40B4-BE49-F238E27FC236}">
                    <a16:creationId xmlns="" xmlns:a16="http://schemas.microsoft.com/office/drawing/2014/main" id="{DEBD35DC-2DB8-49F7-AFD0-B3A0A9A9C65D}"/>
                  </a:ext>
                </a:extLst>
              </p:cNvPr>
              <p:cNvSpPr/>
              <p:nvPr userDrawn="1"/>
            </p:nvSpPr>
            <p:spPr>
              <a:xfrm rot="16200000">
                <a:off x="1006882" y="4574397"/>
                <a:ext cx="46779" cy="3926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Прямоугольник 102">
                <a:extLst>
                  <a:ext uri="{FF2B5EF4-FFF2-40B4-BE49-F238E27FC236}">
                    <a16:creationId xmlns="" xmlns:a16="http://schemas.microsoft.com/office/drawing/2014/main" id="{648548E1-86B3-4944-8D80-6A15594A9EFC}"/>
                  </a:ext>
                </a:extLst>
              </p:cNvPr>
              <p:cNvSpPr/>
              <p:nvPr userDrawn="1"/>
            </p:nvSpPr>
            <p:spPr>
              <a:xfrm rot="16200000">
                <a:off x="1702736" y="4562725"/>
                <a:ext cx="46779" cy="3926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1" name="Трапеция 90" descr="Подарки">
              <a:extLst>
                <a:ext uri="{FF2B5EF4-FFF2-40B4-BE49-F238E27FC236}">
                  <a16:creationId xmlns="" xmlns:a16="http://schemas.microsoft.com/office/drawing/2014/main" id="{46DE981C-D6B4-4016-AE62-43743FC67671}"/>
                </a:ext>
              </a:extLst>
            </p:cNvPr>
            <p:cNvSpPr/>
            <p:nvPr userDrawn="1"/>
          </p:nvSpPr>
          <p:spPr>
            <a:xfrm>
              <a:off x="338584" y="5925412"/>
              <a:ext cx="552365" cy="552365"/>
            </a:xfrm>
            <a:prstGeom prst="trapezoid">
              <a:avLst>
                <a:gd name="adj" fmla="val 20258"/>
              </a:avLst>
            </a:prstGeom>
            <a:solidFill>
              <a:schemeClr val="accent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2" name="Прямоугольник: Скругленные углы 91" descr="Подарки">
              <a:extLst>
                <a:ext uri="{FF2B5EF4-FFF2-40B4-BE49-F238E27FC236}">
                  <a16:creationId xmlns="" xmlns:a16="http://schemas.microsoft.com/office/drawing/2014/main" id="{8690E03E-39B9-4E3F-8497-FCC3F6BC6951}"/>
                </a:ext>
              </a:extLst>
            </p:cNvPr>
            <p:cNvSpPr/>
            <p:nvPr userDrawn="1"/>
          </p:nvSpPr>
          <p:spPr>
            <a:xfrm>
              <a:off x="1440992" y="6356409"/>
              <a:ext cx="770848" cy="21850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3" name="Прямоугольник 6" descr="Подарки">
              <a:extLst>
                <a:ext uri="{FF2B5EF4-FFF2-40B4-BE49-F238E27FC236}">
                  <a16:creationId xmlns="" xmlns:a16="http://schemas.microsoft.com/office/drawing/2014/main" id="{40708047-5A05-4CE0-BDE7-053254F228E0}"/>
                </a:ext>
              </a:extLst>
            </p:cNvPr>
            <p:cNvSpPr/>
            <p:nvPr userDrawn="1"/>
          </p:nvSpPr>
          <p:spPr>
            <a:xfrm>
              <a:off x="576752" y="5909914"/>
              <a:ext cx="75687" cy="583715"/>
            </a:xfrm>
            <a:custGeom>
              <a:avLst/>
              <a:gdLst>
                <a:gd name="connsiteX0" fmla="*/ 0 w 305874"/>
                <a:gd name="connsiteY0" fmla="*/ 0 h 1255885"/>
                <a:gd name="connsiteX1" fmla="*/ 305874 w 305874"/>
                <a:gd name="connsiteY1" fmla="*/ 0 h 1255885"/>
                <a:gd name="connsiteX2" fmla="*/ 305874 w 305874"/>
                <a:gd name="connsiteY2" fmla="*/ 1255885 h 1255885"/>
                <a:gd name="connsiteX3" fmla="*/ 0 w 305874"/>
                <a:gd name="connsiteY3" fmla="*/ 1255885 h 1255885"/>
                <a:gd name="connsiteX4" fmla="*/ 0 w 305874"/>
                <a:gd name="connsiteY4" fmla="*/ 0 h 1255885"/>
                <a:gd name="connsiteX0" fmla="*/ 0 w 305874"/>
                <a:gd name="connsiteY0" fmla="*/ 0 h 1255885"/>
                <a:gd name="connsiteX1" fmla="*/ 284442 w 305874"/>
                <a:gd name="connsiteY1" fmla="*/ 0 h 1255885"/>
                <a:gd name="connsiteX2" fmla="*/ 305874 w 305874"/>
                <a:gd name="connsiteY2" fmla="*/ 1255885 h 1255885"/>
                <a:gd name="connsiteX3" fmla="*/ 0 w 305874"/>
                <a:gd name="connsiteY3" fmla="*/ 1255885 h 1255885"/>
                <a:gd name="connsiteX4" fmla="*/ 0 w 305874"/>
                <a:gd name="connsiteY4" fmla="*/ 0 h 1255885"/>
                <a:gd name="connsiteX0" fmla="*/ 0 w 305874"/>
                <a:gd name="connsiteY0" fmla="*/ 0 h 1265410"/>
                <a:gd name="connsiteX1" fmla="*/ 284442 w 305874"/>
                <a:gd name="connsiteY1" fmla="*/ 0 h 1265410"/>
                <a:gd name="connsiteX2" fmla="*/ 305874 w 305874"/>
                <a:gd name="connsiteY2" fmla="*/ 1255885 h 1265410"/>
                <a:gd name="connsiteX3" fmla="*/ 7144 w 305874"/>
                <a:gd name="connsiteY3" fmla="*/ 1265410 h 1265410"/>
                <a:gd name="connsiteX4" fmla="*/ 0 w 305874"/>
                <a:gd name="connsiteY4" fmla="*/ 0 h 1265410"/>
                <a:gd name="connsiteX0" fmla="*/ 0 w 289205"/>
                <a:gd name="connsiteY0" fmla="*/ 0 h 1265410"/>
                <a:gd name="connsiteX1" fmla="*/ 284442 w 289205"/>
                <a:gd name="connsiteY1" fmla="*/ 0 h 1265410"/>
                <a:gd name="connsiteX2" fmla="*/ 289205 w 289205"/>
                <a:gd name="connsiteY2" fmla="*/ 1260647 h 1265410"/>
                <a:gd name="connsiteX3" fmla="*/ 7144 w 289205"/>
                <a:gd name="connsiteY3" fmla="*/ 1265410 h 1265410"/>
                <a:gd name="connsiteX4" fmla="*/ 0 w 289205"/>
                <a:gd name="connsiteY4" fmla="*/ 0 h 126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205" h="1265410">
                  <a:moveTo>
                    <a:pt x="0" y="0"/>
                  </a:moveTo>
                  <a:lnTo>
                    <a:pt x="284442" y="0"/>
                  </a:lnTo>
                  <a:cubicBezTo>
                    <a:pt x="286030" y="420216"/>
                    <a:pt x="287617" y="840431"/>
                    <a:pt x="289205" y="1260647"/>
                  </a:cubicBezTo>
                  <a:lnTo>
                    <a:pt x="7144" y="1265410"/>
                  </a:lnTo>
                  <a:cubicBezTo>
                    <a:pt x="4763" y="843607"/>
                    <a:pt x="2381" y="421803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94" name="Группа 93" descr="Подарки">
              <a:extLst>
                <a:ext uri="{FF2B5EF4-FFF2-40B4-BE49-F238E27FC236}">
                  <a16:creationId xmlns="" xmlns:a16="http://schemas.microsoft.com/office/drawing/2014/main" id="{7B6DF7B4-07AB-4473-902A-07FD8B1EA62C}"/>
                </a:ext>
              </a:extLst>
            </p:cNvPr>
            <p:cNvGrpSpPr/>
            <p:nvPr userDrawn="1"/>
          </p:nvGrpSpPr>
          <p:grpSpPr>
            <a:xfrm>
              <a:off x="1030045" y="5317634"/>
              <a:ext cx="586188" cy="691530"/>
              <a:chOff x="10292861" y="1839014"/>
              <a:chExt cx="597853" cy="705290"/>
            </a:xfrm>
          </p:grpSpPr>
          <p:sp>
            <p:nvSpPr>
              <p:cNvPr id="95" name="Прямоугольник 94">
                <a:extLst>
                  <a:ext uri="{FF2B5EF4-FFF2-40B4-BE49-F238E27FC236}">
                    <a16:creationId xmlns="" xmlns:a16="http://schemas.microsoft.com/office/drawing/2014/main" id="{8568D855-DD07-448D-B31D-000CCDF63A7B}"/>
                  </a:ext>
                </a:extLst>
              </p:cNvPr>
              <p:cNvSpPr/>
              <p:nvPr userDrawn="1"/>
            </p:nvSpPr>
            <p:spPr>
              <a:xfrm>
                <a:off x="10434410" y="1986954"/>
                <a:ext cx="257112" cy="25711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Равнобедренный треугольник 95">
                <a:extLst>
                  <a:ext uri="{FF2B5EF4-FFF2-40B4-BE49-F238E27FC236}">
                    <a16:creationId xmlns="" xmlns:a16="http://schemas.microsoft.com/office/drawing/2014/main" id="{20E90B19-37E0-4F01-9AD8-7C5D1753C668}"/>
                  </a:ext>
                </a:extLst>
              </p:cNvPr>
              <p:cNvSpPr/>
              <p:nvPr userDrawn="1"/>
            </p:nvSpPr>
            <p:spPr>
              <a:xfrm rot="16200000">
                <a:off x="10557857" y="1913816"/>
                <a:ext cx="407659" cy="258055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Равнобедренный треугольник 96">
                <a:extLst>
                  <a:ext uri="{FF2B5EF4-FFF2-40B4-BE49-F238E27FC236}">
                    <a16:creationId xmlns="" xmlns:a16="http://schemas.microsoft.com/office/drawing/2014/main" id="{EEFEBCEC-FDC7-455C-883A-1FD01744765A}"/>
                  </a:ext>
                </a:extLst>
              </p:cNvPr>
              <p:cNvSpPr/>
              <p:nvPr userDrawn="1"/>
            </p:nvSpPr>
            <p:spPr>
              <a:xfrm rot="5948353" flipH="1">
                <a:off x="10218059" y="1958144"/>
                <a:ext cx="407659" cy="258055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Полилиния: Фигура 97">
                <a:extLst>
                  <a:ext uri="{FF2B5EF4-FFF2-40B4-BE49-F238E27FC236}">
                    <a16:creationId xmlns="" xmlns:a16="http://schemas.microsoft.com/office/drawing/2014/main" id="{12F59C6C-0026-4BD0-BF9F-68750CDBB666}"/>
                  </a:ext>
                </a:extLst>
              </p:cNvPr>
              <p:cNvSpPr/>
              <p:nvPr userDrawn="1"/>
            </p:nvSpPr>
            <p:spPr>
              <a:xfrm rot="19800000">
                <a:off x="10601530" y="2134611"/>
                <a:ext cx="167022" cy="409693"/>
              </a:xfrm>
              <a:custGeom>
                <a:avLst/>
                <a:gdLst>
                  <a:gd name="connsiteX0" fmla="*/ 0 w 258382"/>
                  <a:gd name="connsiteY0" fmla="*/ 0 h 633791"/>
                  <a:gd name="connsiteX1" fmla="*/ 258382 w 258382"/>
                  <a:gd name="connsiteY1" fmla="*/ 0 h 633791"/>
                  <a:gd name="connsiteX2" fmla="*/ 258382 w 258382"/>
                  <a:gd name="connsiteY2" fmla="*/ 633789 h 633791"/>
                  <a:gd name="connsiteX3" fmla="*/ 129192 w 258382"/>
                  <a:gd name="connsiteY3" fmla="*/ 470230 h 633791"/>
                  <a:gd name="connsiteX4" fmla="*/ 0 w 258382"/>
                  <a:gd name="connsiteY4" fmla="*/ 633791 h 63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382" h="633791">
                    <a:moveTo>
                      <a:pt x="0" y="0"/>
                    </a:moveTo>
                    <a:lnTo>
                      <a:pt x="258382" y="0"/>
                    </a:lnTo>
                    <a:lnTo>
                      <a:pt x="258382" y="633789"/>
                    </a:lnTo>
                    <a:lnTo>
                      <a:pt x="129192" y="470230"/>
                    </a:lnTo>
                    <a:lnTo>
                      <a:pt x="0" y="63379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Полилиния: фигура 98">
                <a:extLst>
                  <a:ext uri="{FF2B5EF4-FFF2-40B4-BE49-F238E27FC236}">
                    <a16:creationId xmlns="" xmlns:a16="http://schemas.microsoft.com/office/drawing/2014/main" id="{DF1AC07A-2A35-478A-8090-AE04B4FAF54B}"/>
                  </a:ext>
                </a:extLst>
              </p:cNvPr>
              <p:cNvSpPr/>
              <p:nvPr userDrawn="1"/>
            </p:nvSpPr>
            <p:spPr>
              <a:xfrm rot="1800000">
                <a:off x="10356788" y="2114672"/>
                <a:ext cx="167022" cy="409693"/>
              </a:xfrm>
              <a:custGeom>
                <a:avLst/>
                <a:gdLst>
                  <a:gd name="connsiteX0" fmla="*/ 0 w 258382"/>
                  <a:gd name="connsiteY0" fmla="*/ 0 h 633791"/>
                  <a:gd name="connsiteX1" fmla="*/ 258382 w 258382"/>
                  <a:gd name="connsiteY1" fmla="*/ 0 h 633791"/>
                  <a:gd name="connsiteX2" fmla="*/ 258382 w 258382"/>
                  <a:gd name="connsiteY2" fmla="*/ 633789 h 633791"/>
                  <a:gd name="connsiteX3" fmla="*/ 129192 w 258382"/>
                  <a:gd name="connsiteY3" fmla="*/ 470230 h 633791"/>
                  <a:gd name="connsiteX4" fmla="*/ 0 w 258382"/>
                  <a:gd name="connsiteY4" fmla="*/ 633791 h 63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382" h="633791">
                    <a:moveTo>
                      <a:pt x="0" y="0"/>
                    </a:moveTo>
                    <a:lnTo>
                      <a:pt x="258382" y="0"/>
                    </a:lnTo>
                    <a:lnTo>
                      <a:pt x="258382" y="633789"/>
                    </a:lnTo>
                    <a:lnTo>
                      <a:pt x="129192" y="470230"/>
                    </a:lnTo>
                    <a:lnTo>
                      <a:pt x="0" y="63379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95785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5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 16">
            <a:extLst>
              <a:ext uri="{FF2B5EF4-FFF2-40B4-BE49-F238E27FC236}">
                <a16:creationId xmlns="" xmlns:a16="http://schemas.microsoft.com/office/drawing/2014/main" id="{F2DEE285-5A31-494D-820C-001D62788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167159" y="1801695"/>
            <a:ext cx="3484192" cy="4084755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60000">
            <a:off x="577042" y="2349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120000">
            <a:off x="2904417" y="24471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="" xmlns:a16="http://schemas.microsoft.com/office/drawing/2014/main" id="{65C612AD-FBA1-454E-BFE9-1D962E4384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14182" y="2314244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2" name="Рисунок 11" descr="Изображение">
            <a:extLst>
              <a:ext uri="{FF2B5EF4-FFF2-40B4-BE49-F238E27FC236}">
                <a16:creationId xmlns="" xmlns:a16="http://schemas.microsoft.com/office/drawing/2014/main" id="{34D78DEA-9C8F-42C7-8C72-D227AEB8E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27313" y="2465706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4" name="Рисунок 13" descr="Изображение">
            <a:extLst>
              <a:ext uri="{FF2B5EF4-FFF2-40B4-BE49-F238E27FC236}">
                <a16:creationId xmlns="" xmlns:a16="http://schemas.microsoft.com/office/drawing/2014/main" id="{6FB93B82-71DE-4CFA-A627-AE26431DEB1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60000">
            <a:off x="9753793" y="24471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C96D6E0A-8CF8-45F7-B6F6-E42D3A596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pic>
        <p:nvPicPr>
          <p:cNvPr id="23" name="Рисунок 22">
            <a:extLst>
              <a:ext uri="{FF2B5EF4-FFF2-40B4-BE49-F238E27FC236}">
                <a16:creationId xmlns="" xmlns:a16="http://schemas.microsoft.com/office/drawing/2014/main" id="{73BA9D76-26DC-44FD-BAD1-B4305A7DEB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780937" flipV="1">
            <a:off x="6057230" y="5500574"/>
            <a:ext cx="413309" cy="413309"/>
          </a:xfrm>
          <a:prstGeom prst="ellipse">
            <a:avLst/>
          </a:prstGeom>
        </p:spPr>
      </p:pic>
      <p:pic>
        <p:nvPicPr>
          <p:cNvPr id="24" name="Рисунок 23">
            <a:extLst>
              <a:ext uri="{FF2B5EF4-FFF2-40B4-BE49-F238E27FC236}">
                <a16:creationId xmlns="" xmlns:a16="http://schemas.microsoft.com/office/drawing/2014/main" id="{2969304D-AE63-4398-B6E7-F5B9FF9DD3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780937" flipV="1">
            <a:off x="3766880" y="1081931"/>
            <a:ext cx="161590" cy="161590"/>
          </a:xfrm>
          <a:prstGeom prst="ellipse">
            <a:avLst/>
          </a:prstGeom>
        </p:spPr>
      </p:pic>
      <p:sp>
        <p:nvSpPr>
          <p:cNvPr id="25" name="Полилиния: Фигура 24">
            <a:extLst>
              <a:ext uri="{FF2B5EF4-FFF2-40B4-BE49-F238E27FC236}">
                <a16:creationId xmlns="" xmlns:a16="http://schemas.microsoft.com/office/drawing/2014/main" id="{0B042B56-2756-43D9-8600-B52D1603EF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2749558" flipV="1">
            <a:off x="6071009" y="1149408"/>
            <a:ext cx="584585" cy="412843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3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="" xmlns:a16="http://schemas.microsoft.com/office/drawing/2014/main" id="{54A1EDBA-0357-4C58-97E3-7CCBC7233F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1264393" flipV="1">
            <a:off x="1510440" y="1897316"/>
            <a:ext cx="293204" cy="207065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60F853CD-C30D-4805-ADE6-73DEA4E2E5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9188233" flipV="1">
            <a:off x="10421042" y="4745826"/>
            <a:ext cx="101882" cy="93343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23782EA1-D380-4A20-B3DC-CD3972EABB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6894992" flipV="1">
            <a:off x="7790464" y="5294043"/>
            <a:ext cx="319136" cy="225379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07B2E509-E512-4377-B57F-5645243536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282" y="1645506"/>
            <a:ext cx="191506" cy="191275"/>
          </a:xfrm>
          <a:prstGeom prst="trapezoid">
            <a:avLst>
              <a:gd name="adj" fmla="val 0"/>
            </a:avLst>
          </a:prstGeom>
        </p:spPr>
      </p:pic>
      <p:sp>
        <p:nvSpPr>
          <p:cNvPr id="32" name="Параллелограмм 31">
            <a:extLst>
              <a:ext uri="{FF2B5EF4-FFF2-40B4-BE49-F238E27FC236}">
                <a16:creationId xmlns="" xmlns:a16="http://schemas.microsoft.com/office/drawing/2014/main" id="{F7CA6931-1C6A-4A69-BF2E-6F94B0BE98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0624010">
            <a:off x="3964023" y="6023510"/>
            <a:ext cx="196179" cy="138545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Номер слайда 32">
            <a:extLst>
              <a:ext uri="{FF2B5EF4-FFF2-40B4-BE49-F238E27FC236}">
                <a16:creationId xmlns="" xmlns:a16="http://schemas.microsoft.com/office/drawing/2014/main" id="{8971FABF-7C95-4A83-B924-B558840F884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765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9 X фотограф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1152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2786482" y="12501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="" xmlns:a16="http://schemas.microsoft.com/office/drawing/2014/main" id="{65C612AD-FBA1-454E-BFE9-1D962E4384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16000" y="1152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2" name="Рисунок 11" descr="Изображение">
            <a:extLst>
              <a:ext uri="{FF2B5EF4-FFF2-40B4-BE49-F238E27FC236}">
                <a16:creationId xmlns="" xmlns:a16="http://schemas.microsoft.com/office/drawing/2014/main" id="{34D78DEA-9C8F-42C7-8C72-D227AEB8E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-60000">
            <a:off x="7443082" y="12501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4" name="Рисунок 13" descr="Изображение">
            <a:extLst>
              <a:ext uri="{FF2B5EF4-FFF2-40B4-BE49-F238E27FC236}">
                <a16:creationId xmlns="" xmlns:a16="http://schemas.microsoft.com/office/drawing/2014/main" id="{6FB93B82-71DE-4CFA-A627-AE26431DEB1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73200" y="1152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="" xmlns:a16="http://schemas.microsoft.com/office/drawing/2014/main" id="{26C292D9-5314-4E24-842E-DC03661C19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88300" y="34791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0" name="Рисунок 19" descr="Изображение">
            <a:extLst>
              <a:ext uri="{FF2B5EF4-FFF2-40B4-BE49-F238E27FC236}">
                <a16:creationId xmlns="" xmlns:a16="http://schemas.microsoft.com/office/drawing/2014/main" id="{66813228-72AE-48CE-97F8-BAB1233049B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-60000">
            <a:off x="5114782" y="35772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2" name="Рисунок 21" descr="Изображение">
            <a:extLst>
              <a:ext uri="{FF2B5EF4-FFF2-40B4-BE49-F238E27FC236}">
                <a16:creationId xmlns="" xmlns:a16="http://schemas.microsoft.com/office/drawing/2014/main" id="{65670B08-02C8-4197-9D52-F827F04ECE5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60000">
            <a:off x="7443082" y="35772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4" name="Рисунок 23" descr="Изображение">
            <a:extLst>
              <a:ext uri="{FF2B5EF4-FFF2-40B4-BE49-F238E27FC236}">
                <a16:creationId xmlns="" xmlns:a16="http://schemas.microsoft.com/office/drawing/2014/main" id="{EB889A8D-A80D-48F3-A6A3-B93FEE41B77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73200" y="34791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grpSp>
        <p:nvGrpSpPr>
          <p:cNvPr id="2" name="Группа 1">
            <a:extLst>
              <a:ext uri="{FF2B5EF4-FFF2-40B4-BE49-F238E27FC236}">
                <a16:creationId xmlns="" xmlns:a16="http://schemas.microsoft.com/office/drawing/2014/main" id="{CC2DBA26-4F71-4DD1-A6D2-14879BEA7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963643" y="3740275"/>
            <a:ext cx="1484107" cy="2118960"/>
            <a:chOff x="963643" y="3740275"/>
            <a:chExt cx="1484107" cy="2118960"/>
          </a:xfrm>
        </p:grpSpPr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F4FEB2FF-3ABB-4F66-A7F1-6E82455D70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23699">
              <a:off x="963643" y="4786980"/>
              <a:ext cx="1073550" cy="1072255"/>
            </a:xfrm>
            <a:prstGeom prst="trapezoid">
              <a:avLst>
                <a:gd name="adj" fmla="val 0"/>
              </a:avLst>
            </a:prstGeom>
          </p:spPr>
        </p:pic>
        <p:sp>
          <p:nvSpPr>
            <p:cNvPr id="19" name="Полилиния: Фигура 18">
              <a:extLst>
                <a:ext uri="{FF2B5EF4-FFF2-40B4-BE49-F238E27FC236}">
                  <a16:creationId xmlns="" xmlns:a16="http://schemas.microsoft.com/office/drawing/2014/main" id="{C303432C-AB93-4EAF-ADB4-983913CD55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18748459">
              <a:off x="1730570" y="4405428"/>
              <a:ext cx="575078" cy="406130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1" name="Параллелограмм 20">
              <a:extLst>
                <a:ext uri="{FF2B5EF4-FFF2-40B4-BE49-F238E27FC236}">
                  <a16:creationId xmlns="" xmlns:a16="http://schemas.microsoft.com/office/drawing/2014/main" id="{52620166-2591-4848-8A3E-60EC7753BA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20624010">
              <a:off x="2251571" y="4912009"/>
              <a:ext cx="196179" cy="138545"/>
            </a:xfrm>
            <a:prstGeom prst="parallelogram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" name="Двенадцатиугольник 22">
              <a:extLst>
                <a:ext uri="{FF2B5EF4-FFF2-40B4-BE49-F238E27FC236}">
                  <a16:creationId xmlns="" xmlns:a16="http://schemas.microsoft.com/office/drawing/2014/main" id="{62CB2ADE-6107-4E20-9BEC-7456B2372A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2639034">
              <a:off x="1296129" y="5079584"/>
              <a:ext cx="474892" cy="474891"/>
            </a:xfrm>
            <a:prstGeom prst="dodec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Полилиния: Фигура 25">
              <a:extLst>
                <a:ext uri="{FF2B5EF4-FFF2-40B4-BE49-F238E27FC236}">
                  <a16:creationId xmlns="" xmlns:a16="http://schemas.microsoft.com/office/drawing/2014/main" id="{3FAFAF1B-2B47-4990-B3F7-D5D98E4D9F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16973275">
              <a:off x="1764328" y="3802047"/>
              <a:ext cx="420528" cy="296984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Заголовок 8">
            <a:extLst>
              <a:ext uri="{FF2B5EF4-FFF2-40B4-BE49-F238E27FC236}">
                <a16:creationId xmlns="" xmlns:a16="http://schemas.microsoft.com/office/drawing/2014/main" id="{C4C72FEB-D8D2-45A7-BBDF-E15B727F6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4D6D4F75-DF19-45A3-B097-DC332AF49D2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543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3 x раз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 descr="След радуги">
            <a:extLst>
              <a:ext uri="{FF2B5EF4-FFF2-40B4-BE49-F238E27FC236}">
                <a16:creationId xmlns="" xmlns:a16="http://schemas.microsoft.com/office/drawing/2014/main" id="{5690197A-2B26-4355-AB10-2F53EAF97D9F}"/>
              </a:ext>
            </a:extLst>
          </p:cNvPr>
          <p:cNvSpPr/>
          <p:nvPr userDrawn="1"/>
        </p:nvSpPr>
        <p:spPr>
          <a:xfrm rot="7115257">
            <a:off x="11526812" y="3605276"/>
            <a:ext cx="45719" cy="1548000"/>
          </a:xfrm>
          <a:prstGeom prst="rect">
            <a:avLst/>
          </a:prstGeom>
          <a:gradFill>
            <a:gsLst>
              <a:gs pos="2000">
                <a:schemeClr val="accent5">
                  <a:lumMod val="60000"/>
                  <a:lumOff val="40000"/>
                </a:schemeClr>
              </a:gs>
              <a:gs pos="33000">
                <a:schemeClr val="accent4"/>
              </a:gs>
              <a:gs pos="66000">
                <a:schemeClr val="accent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 descr="След радуги">
            <a:extLst>
              <a:ext uri="{FF2B5EF4-FFF2-40B4-BE49-F238E27FC236}">
                <a16:creationId xmlns="" xmlns:a16="http://schemas.microsoft.com/office/drawing/2014/main" id="{20D20366-171F-46ED-A408-1E14A395AFD5}"/>
              </a:ext>
            </a:extLst>
          </p:cNvPr>
          <p:cNvSpPr/>
          <p:nvPr userDrawn="1"/>
        </p:nvSpPr>
        <p:spPr>
          <a:xfrm rot="7115257">
            <a:off x="11436246" y="4576733"/>
            <a:ext cx="100222" cy="1681263"/>
          </a:xfrm>
          <a:prstGeom prst="rect">
            <a:avLst/>
          </a:prstGeom>
          <a:gradFill>
            <a:gsLst>
              <a:gs pos="2000">
                <a:schemeClr val="accent5">
                  <a:lumMod val="60000"/>
                  <a:lumOff val="40000"/>
                </a:schemeClr>
              </a:gs>
              <a:gs pos="33000">
                <a:schemeClr val="accent4"/>
              </a:gs>
              <a:gs pos="66000">
                <a:schemeClr val="accent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7" name="Прямоугольник 56" descr="След радуги">
            <a:extLst>
              <a:ext uri="{FF2B5EF4-FFF2-40B4-BE49-F238E27FC236}">
                <a16:creationId xmlns="" xmlns:a16="http://schemas.microsoft.com/office/drawing/2014/main" id="{59A8C496-AD80-4EE4-BEED-A0E1C8E1ED7A}"/>
              </a:ext>
            </a:extLst>
          </p:cNvPr>
          <p:cNvSpPr/>
          <p:nvPr userDrawn="1"/>
        </p:nvSpPr>
        <p:spPr>
          <a:xfrm rot="7115257">
            <a:off x="11599493" y="5552314"/>
            <a:ext cx="45719" cy="1332000"/>
          </a:xfrm>
          <a:prstGeom prst="rect">
            <a:avLst/>
          </a:prstGeom>
          <a:gradFill>
            <a:gsLst>
              <a:gs pos="2000">
                <a:schemeClr val="accent5">
                  <a:lumMod val="60000"/>
                  <a:lumOff val="40000"/>
                </a:schemeClr>
              </a:gs>
              <a:gs pos="33000">
                <a:schemeClr val="accent4"/>
              </a:gs>
              <a:gs pos="66000">
                <a:schemeClr val="accent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360000" y="1152000"/>
            <a:ext cx="5652000" cy="49176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181200" y="1152000"/>
            <a:ext cx="5652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="" xmlns:a16="http://schemas.microsoft.com/office/drawing/2014/main" id="{26C292D9-5314-4E24-842E-DC03661C19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24742" y="3664572"/>
            <a:ext cx="2808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5E06FDBB-6477-45D5-ABCF-92959D3A3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6BB36E14-3BE1-45CB-81AF-C420A537F7F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7" name="Группа 6" descr="Изображение космического корабля">
            <a:extLst>
              <a:ext uri="{FF2B5EF4-FFF2-40B4-BE49-F238E27FC236}">
                <a16:creationId xmlns="" xmlns:a16="http://schemas.microsoft.com/office/drawing/2014/main" id="{B34A7820-26CA-4D04-98F6-B89DCB54066E}"/>
              </a:ext>
            </a:extLst>
          </p:cNvPr>
          <p:cNvGrpSpPr/>
          <p:nvPr userDrawn="1"/>
        </p:nvGrpSpPr>
        <p:grpSpPr>
          <a:xfrm>
            <a:off x="9499155" y="4242080"/>
            <a:ext cx="1819966" cy="1799275"/>
            <a:chOff x="9499155" y="4242080"/>
            <a:chExt cx="1819966" cy="1799275"/>
          </a:xfrm>
        </p:grpSpPr>
        <p:sp>
          <p:nvSpPr>
            <p:cNvPr id="20" name="Полилиния: Фигура 19">
              <a:extLst>
                <a:ext uri="{FF2B5EF4-FFF2-40B4-BE49-F238E27FC236}">
                  <a16:creationId xmlns="" xmlns:a16="http://schemas.microsoft.com/office/drawing/2014/main" id="{886EFC07-E8D7-4F6F-8A57-97C9E6106BAB}"/>
                </a:ext>
              </a:extLst>
            </p:cNvPr>
            <p:cNvSpPr/>
            <p:nvPr userDrawn="1"/>
          </p:nvSpPr>
          <p:spPr>
            <a:xfrm rot="2532211" flipH="1" flipV="1">
              <a:off x="9778578" y="4462754"/>
              <a:ext cx="1540543" cy="680437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3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2" name="Группа 1">
              <a:extLst>
                <a:ext uri="{FF2B5EF4-FFF2-40B4-BE49-F238E27FC236}">
                  <a16:creationId xmlns="" xmlns:a16="http://schemas.microsoft.com/office/drawing/2014/main" id="{192C4B9B-A3F3-43A5-ACD1-DC5213DDC8CE}"/>
                </a:ext>
              </a:extLst>
            </p:cNvPr>
            <p:cNvGrpSpPr/>
            <p:nvPr userDrawn="1"/>
          </p:nvGrpSpPr>
          <p:grpSpPr>
            <a:xfrm>
              <a:off x="9499155" y="4242080"/>
              <a:ext cx="1696438" cy="1799275"/>
              <a:chOff x="9499155" y="4242080"/>
              <a:chExt cx="1696438" cy="1799275"/>
            </a:xfrm>
          </p:grpSpPr>
          <p:pic>
            <p:nvPicPr>
              <p:cNvPr id="10" name="Рисунок 9" descr="Изображение грибка&#10;&#10;Описание создано с очень высокой степенью достоверности">
                <a:extLst>
                  <a:ext uri="{FF2B5EF4-FFF2-40B4-BE49-F238E27FC236}">
                    <a16:creationId xmlns="" xmlns:a16="http://schemas.microsoft.com/office/drawing/2014/main" id="{27DCEA5D-DDA3-4D88-A96A-65479B7B31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758225">
                <a:off x="9525944" y="4542334"/>
                <a:ext cx="1799275" cy="1198767"/>
              </a:xfrm>
              <a:prstGeom prst="diagStripe">
                <a:avLst>
                  <a:gd name="adj" fmla="val 57437"/>
                </a:avLst>
              </a:prstGeom>
            </p:spPr>
          </p:pic>
          <p:sp>
            <p:nvSpPr>
              <p:cNvPr id="15" name="Полилиния: фигура 14">
                <a:extLst>
                  <a:ext uri="{FF2B5EF4-FFF2-40B4-BE49-F238E27FC236}">
                    <a16:creationId xmlns="" xmlns:a16="http://schemas.microsoft.com/office/drawing/2014/main" id="{64FAAB91-47A6-4114-8092-13B4CE4FC92D}"/>
                  </a:ext>
                </a:extLst>
              </p:cNvPr>
              <p:cNvSpPr/>
              <p:nvPr userDrawn="1"/>
            </p:nvSpPr>
            <p:spPr>
              <a:xfrm rot="2532211">
                <a:off x="9499155" y="4674679"/>
                <a:ext cx="1540543" cy="103725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3"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олилиния: Фигура 16">
                <a:extLst>
                  <a:ext uri="{FF2B5EF4-FFF2-40B4-BE49-F238E27FC236}">
                    <a16:creationId xmlns="" xmlns:a16="http://schemas.microsoft.com/office/drawing/2014/main" id="{7537B219-C8DD-4DEC-94ED-E6A4F4CF984A}"/>
                  </a:ext>
                </a:extLst>
              </p:cNvPr>
              <p:cNvSpPr/>
              <p:nvPr userDrawn="1"/>
            </p:nvSpPr>
            <p:spPr>
              <a:xfrm rot="4812191">
                <a:off x="9783373" y="4321002"/>
                <a:ext cx="225296" cy="366960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араллелограмм 18">
                <a:extLst>
                  <a:ext uri="{FF2B5EF4-FFF2-40B4-BE49-F238E27FC236}">
                    <a16:creationId xmlns="" xmlns:a16="http://schemas.microsoft.com/office/drawing/2014/main" id="{D2CEE6CC-5CD4-4E0B-B740-F0821F169290}"/>
                  </a:ext>
                </a:extLst>
              </p:cNvPr>
              <p:cNvSpPr/>
              <p:nvPr userDrawn="1"/>
            </p:nvSpPr>
            <p:spPr>
              <a:xfrm rot="1629151">
                <a:off x="10913820" y="4540004"/>
                <a:ext cx="281773" cy="437543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1" name="Пятиугольник 20">
            <a:extLst>
              <a:ext uri="{FF2B5EF4-FFF2-40B4-BE49-F238E27FC236}">
                <a16:creationId xmlns="" xmlns:a16="http://schemas.microsoft.com/office/drawing/2014/main" id="{2178C8E6-9D7A-485C-B701-4DE00A1EFB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6084129" flipH="1">
            <a:off x="9356954" y="5202301"/>
            <a:ext cx="88541" cy="85753"/>
          </a:xfrm>
          <a:prstGeom prst="pentagon">
            <a:avLst/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Пятиугольник 23">
            <a:extLst>
              <a:ext uri="{FF2B5EF4-FFF2-40B4-BE49-F238E27FC236}">
                <a16:creationId xmlns="" xmlns:a16="http://schemas.microsoft.com/office/drawing/2014/main" id="{865CB22C-7428-4F57-A0D4-6ADA2BAFB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6084129" flipH="1">
            <a:off x="11927162" y="4860422"/>
            <a:ext cx="88541" cy="85753"/>
          </a:xfrm>
          <a:prstGeom prst="pentagon">
            <a:avLst/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CB25B8D2-0E48-4A9F-BBEB-82D8F4FEA5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9757619" y="3893171"/>
            <a:ext cx="541093" cy="376874"/>
            <a:chOff x="9757619" y="3893171"/>
            <a:chExt cx="541093" cy="376874"/>
          </a:xfrm>
        </p:grpSpPr>
        <p:sp>
          <p:nvSpPr>
            <p:cNvPr id="22" name="Пятиугольник 21">
              <a:extLst>
                <a:ext uri="{FF2B5EF4-FFF2-40B4-BE49-F238E27FC236}">
                  <a16:creationId xmlns="" xmlns:a16="http://schemas.microsoft.com/office/drawing/2014/main" id="{BD99411A-4CE5-4CB4-BCF8-C6D8A1478CB5}"/>
                </a:ext>
              </a:extLst>
            </p:cNvPr>
            <p:cNvSpPr/>
            <p:nvPr userDrawn="1"/>
          </p:nvSpPr>
          <p:spPr>
            <a:xfrm rot="6084129" flipH="1">
              <a:off x="10239189" y="4210523"/>
              <a:ext cx="60475" cy="58570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" name="Пятиугольник 22">
              <a:extLst>
                <a:ext uri="{FF2B5EF4-FFF2-40B4-BE49-F238E27FC236}">
                  <a16:creationId xmlns="" xmlns:a16="http://schemas.microsoft.com/office/drawing/2014/main" id="{120631BD-4978-418C-8E83-57A9A3132B5A}"/>
                </a:ext>
              </a:extLst>
            </p:cNvPr>
            <p:cNvSpPr/>
            <p:nvPr userDrawn="1"/>
          </p:nvSpPr>
          <p:spPr>
            <a:xfrm rot="6084129" flipH="1">
              <a:off x="9756225" y="3894565"/>
              <a:ext cx="88541" cy="85753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" name="Пятиугольник 24">
              <a:extLst>
                <a:ext uri="{FF2B5EF4-FFF2-40B4-BE49-F238E27FC236}">
                  <a16:creationId xmlns="" xmlns:a16="http://schemas.microsoft.com/office/drawing/2014/main" id="{E804CF36-EB3B-4E36-9D85-E4CA1DFB4866}"/>
                </a:ext>
              </a:extLst>
            </p:cNvPr>
            <p:cNvSpPr/>
            <p:nvPr userDrawn="1"/>
          </p:nvSpPr>
          <p:spPr>
            <a:xfrm rot="6084129" flipH="1">
              <a:off x="10100441" y="4069357"/>
              <a:ext cx="60475" cy="58570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Пятиугольник 25">
              <a:extLst>
                <a:ext uri="{FF2B5EF4-FFF2-40B4-BE49-F238E27FC236}">
                  <a16:creationId xmlns="" xmlns:a16="http://schemas.microsoft.com/office/drawing/2014/main" id="{0B264AE8-86E6-41BB-92E9-A184DABC9671}"/>
                </a:ext>
              </a:extLst>
            </p:cNvPr>
            <p:cNvSpPr/>
            <p:nvPr userDrawn="1"/>
          </p:nvSpPr>
          <p:spPr>
            <a:xfrm rot="6084129" flipH="1">
              <a:off x="10196310" y="4112987"/>
              <a:ext cx="45435" cy="44005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Группа 26" descr="Подарки">
            <a:extLst>
              <a:ext uri="{FF2B5EF4-FFF2-40B4-BE49-F238E27FC236}">
                <a16:creationId xmlns="" xmlns:a16="http://schemas.microsoft.com/office/drawing/2014/main" id="{8E11667F-76BA-4CEB-BE0A-90BDB3B70A2F}"/>
              </a:ext>
            </a:extLst>
          </p:cNvPr>
          <p:cNvGrpSpPr/>
          <p:nvPr userDrawn="1"/>
        </p:nvGrpSpPr>
        <p:grpSpPr>
          <a:xfrm>
            <a:off x="147258" y="5454957"/>
            <a:ext cx="1913510" cy="1213861"/>
            <a:chOff x="338584" y="5317634"/>
            <a:chExt cx="1913510" cy="1213861"/>
          </a:xfrm>
        </p:grpSpPr>
        <p:grpSp>
          <p:nvGrpSpPr>
            <p:cNvPr id="28" name="Группа 27" descr="Подарки">
              <a:extLst>
                <a:ext uri="{FF2B5EF4-FFF2-40B4-BE49-F238E27FC236}">
                  <a16:creationId xmlns="" xmlns:a16="http://schemas.microsoft.com/office/drawing/2014/main" id="{64ADC867-B462-404D-9659-939209A8D566}"/>
                </a:ext>
              </a:extLst>
            </p:cNvPr>
            <p:cNvGrpSpPr/>
            <p:nvPr userDrawn="1"/>
          </p:nvGrpSpPr>
          <p:grpSpPr>
            <a:xfrm>
              <a:off x="687290" y="5612349"/>
              <a:ext cx="1208978" cy="858962"/>
              <a:chOff x="504257" y="4724401"/>
              <a:chExt cx="1781049" cy="1265410"/>
            </a:xfrm>
          </p:grpSpPr>
          <p:pic>
            <p:nvPicPr>
              <p:cNvPr id="38" name="Рисунок 37">
                <a:extLst>
                  <a:ext uri="{FF2B5EF4-FFF2-40B4-BE49-F238E27FC236}">
                    <a16:creationId xmlns="" xmlns:a16="http://schemas.microsoft.com/office/drawing/2014/main" id="{2E0F8623-E382-4471-8BDA-E7305A4524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257" y="4793661"/>
                <a:ext cx="1781049" cy="1186624"/>
              </a:xfrm>
              <a:prstGeom prst="rect">
                <a:avLst/>
              </a:prstGeom>
            </p:spPr>
          </p:pic>
          <p:sp>
            <p:nvSpPr>
              <p:cNvPr id="39" name="Прямоугольник 6">
                <a:extLst>
                  <a:ext uri="{FF2B5EF4-FFF2-40B4-BE49-F238E27FC236}">
                    <a16:creationId xmlns="" xmlns:a16="http://schemas.microsoft.com/office/drawing/2014/main" id="{4D700406-ECA4-4C47-AE24-AB21596333D0}"/>
                  </a:ext>
                </a:extLst>
              </p:cNvPr>
              <p:cNvSpPr/>
              <p:nvPr userDrawn="1"/>
            </p:nvSpPr>
            <p:spPr>
              <a:xfrm>
                <a:off x="1241843" y="4724401"/>
                <a:ext cx="289205" cy="1265410"/>
              </a:xfrm>
              <a:custGeom>
                <a:avLst/>
                <a:gdLst>
                  <a:gd name="connsiteX0" fmla="*/ 0 w 305874"/>
                  <a:gd name="connsiteY0" fmla="*/ 0 h 1255885"/>
                  <a:gd name="connsiteX1" fmla="*/ 305874 w 305874"/>
                  <a:gd name="connsiteY1" fmla="*/ 0 h 1255885"/>
                  <a:gd name="connsiteX2" fmla="*/ 305874 w 305874"/>
                  <a:gd name="connsiteY2" fmla="*/ 1255885 h 1255885"/>
                  <a:gd name="connsiteX3" fmla="*/ 0 w 305874"/>
                  <a:gd name="connsiteY3" fmla="*/ 1255885 h 1255885"/>
                  <a:gd name="connsiteX4" fmla="*/ 0 w 305874"/>
                  <a:gd name="connsiteY4" fmla="*/ 0 h 1255885"/>
                  <a:gd name="connsiteX0" fmla="*/ 0 w 305874"/>
                  <a:gd name="connsiteY0" fmla="*/ 0 h 1255885"/>
                  <a:gd name="connsiteX1" fmla="*/ 284442 w 305874"/>
                  <a:gd name="connsiteY1" fmla="*/ 0 h 1255885"/>
                  <a:gd name="connsiteX2" fmla="*/ 305874 w 305874"/>
                  <a:gd name="connsiteY2" fmla="*/ 1255885 h 1255885"/>
                  <a:gd name="connsiteX3" fmla="*/ 0 w 305874"/>
                  <a:gd name="connsiteY3" fmla="*/ 1255885 h 1255885"/>
                  <a:gd name="connsiteX4" fmla="*/ 0 w 305874"/>
                  <a:gd name="connsiteY4" fmla="*/ 0 h 1255885"/>
                  <a:gd name="connsiteX0" fmla="*/ 0 w 305874"/>
                  <a:gd name="connsiteY0" fmla="*/ 0 h 1265410"/>
                  <a:gd name="connsiteX1" fmla="*/ 284442 w 305874"/>
                  <a:gd name="connsiteY1" fmla="*/ 0 h 1265410"/>
                  <a:gd name="connsiteX2" fmla="*/ 305874 w 305874"/>
                  <a:gd name="connsiteY2" fmla="*/ 1255885 h 1265410"/>
                  <a:gd name="connsiteX3" fmla="*/ 7144 w 305874"/>
                  <a:gd name="connsiteY3" fmla="*/ 1265410 h 1265410"/>
                  <a:gd name="connsiteX4" fmla="*/ 0 w 305874"/>
                  <a:gd name="connsiteY4" fmla="*/ 0 h 1265410"/>
                  <a:gd name="connsiteX0" fmla="*/ 0 w 289205"/>
                  <a:gd name="connsiteY0" fmla="*/ 0 h 1265410"/>
                  <a:gd name="connsiteX1" fmla="*/ 284442 w 289205"/>
                  <a:gd name="connsiteY1" fmla="*/ 0 h 1265410"/>
                  <a:gd name="connsiteX2" fmla="*/ 289205 w 289205"/>
                  <a:gd name="connsiteY2" fmla="*/ 1260647 h 1265410"/>
                  <a:gd name="connsiteX3" fmla="*/ 7144 w 289205"/>
                  <a:gd name="connsiteY3" fmla="*/ 1265410 h 1265410"/>
                  <a:gd name="connsiteX4" fmla="*/ 0 w 289205"/>
                  <a:gd name="connsiteY4" fmla="*/ 0 h 126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205" h="1265410">
                    <a:moveTo>
                      <a:pt x="0" y="0"/>
                    </a:moveTo>
                    <a:lnTo>
                      <a:pt x="284442" y="0"/>
                    </a:lnTo>
                    <a:cubicBezTo>
                      <a:pt x="286030" y="420216"/>
                      <a:pt x="287617" y="840431"/>
                      <a:pt x="289205" y="1260647"/>
                    </a:cubicBezTo>
                    <a:lnTo>
                      <a:pt x="7144" y="1265410"/>
                    </a:lnTo>
                    <a:cubicBezTo>
                      <a:pt x="4763" y="843607"/>
                      <a:pt x="2381" y="421803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Прямоугольник 39">
                <a:extLst>
                  <a:ext uri="{FF2B5EF4-FFF2-40B4-BE49-F238E27FC236}">
                    <a16:creationId xmlns="" xmlns:a16="http://schemas.microsoft.com/office/drawing/2014/main" id="{C71D8100-9A67-4D9A-B847-171685CD2732}"/>
                  </a:ext>
                </a:extLst>
              </p:cNvPr>
              <p:cNvSpPr/>
              <p:nvPr userDrawn="1"/>
            </p:nvSpPr>
            <p:spPr>
              <a:xfrm rot="16200000">
                <a:off x="1006882" y="4574397"/>
                <a:ext cx="46779" cy="3926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Прямоугольник 40">
                <a:extLst>
                  <a:ext uri="{FF2B5EF4-FFF2-40B4-BE49-F238E27FC236}">
                    <a16:creationId xmlns="" xmlns:a16="http://schemas.microsoft.com/office/drawing/2014/main" id="{E0D75A82-1B6A-4512-B9EF-230BAA552C9D}"/>
                  </a:ext>
                </a:extLst>
              </p:cNvPr>
              <p:cNvSpPr/>
              <p:nvPr userDrawn="1"/>
            </p:nvSpPr>
            <p:spPr>
              <a:xfrm rot="16200000">
                <a:off x="1702736" y="4562725"/>
                <a:ext cx="46779" cy="3926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" name="Трапеция 28" descr="Подарки">
              <a:extLst>
                <a:ext uri="{FF2B5EF4-FFF2-40B4-BE49-F238E27FC236}">
                  <a16:creationId xmlns="" xmlns:a16="http://schemas.microsoft.com/office/drawing/2014/main" id="{4F20E3F9-48C9-4DD8-81D5-AF0730D45996}"/>
                </a:ext>
              </a:extLst>
            </p:cNvPr>
            <p:cNvSpPr/>
            <p:nvPr userDrawn="1"/>
          </p:nvSpPr>
          <p:spPr>
            <a:xfrm>
              <a:off x="338584" y="5925412"/>
              <a:ext cx="552365" cy="552365"/>
            </a:xfrm>
            <a:prstGeom prst="trapezoid">
              <a:avLst>
                <a:gd name="adj" fmla="val 20258"/>
              </a:avLst>
            </a:prstGeom>
            <a:solidFill>
              <a:schemeClr val="accent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0" name="Прямоугольник: Скругленные углы 29" descr="Подарки">
              <a:extLst>
                <a:ext uri="{FF2B5EF4-FFF2-40B4-BE49-F238E27FC236}">
                  <a16:creationId xmlns="" xmlns:a16="http://schemas.microsoft.com/office/drawing/2014/main" id="{C7136758-90E2-43D8-BB2D-C566D80DBECA}"/>
                </a:ext>
              </a:extLst>
            </p:cNvPr>
            <p:cNvSpPr/>
            <p:nvPr userDrawn="1"/>
          </p:nvSpPr>
          <p:spPr>
            <a:xfrm>
              <a:off x="1481246" y="6312986"/>
              <a:ext cx="770848" cy="21850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1" name="Прямоугольник 6" descr="Подарки">
              <a:extLst>
                <a:ext uri="{FF2B5EF4-FFF2-40B4-BE49-F238E27FC236}">
                  <a16:creationId xmlns="" xmlns:a16="http://schemas.microsoft.com/office/drawing/2014/main" id="{544F3498-BC4B-488F-8DC0-1B8188136299}"/>
                </a:ext>
              </a:extLst>
            </p:cNvPr>
            <p:cNvSpPr/>
            <p:nvPr userDrawn="1"/>
          </p:nvSpPr>
          <p:spPr>
            <a:xfrm>
              <a:off x="576752" y="5909914"/>
              <a:ext cx="75687" cy="583715"/>
            </a:xfrm>
            <a:custGeom>
              <a:avLst/>
              <a:gdLst>
                <a:gd name="connsiteX0" fmla="*/ 0 w 305874"/>
                <a:gd name="connsiteY0" fmla="*/ 0 h 1255885"/>
                <a:gd name="connsiteX1" fmla="*/ 305874 w 305874"/>
                <a:gd name="connsiteY1" fmla="*/ 0 h 1255885"/>
                <a:gd name="connsiteX2" fmla="*/ 305874 w 305874"/>
                <a:gd name="connsiteY2" fmla="*/ 1255885 h 1255885"/>
                <a:gd name="connsiteX3" fmla="*/ 0 w 305874"/>
                <a:gd name="connsiteY3" fmla="*/ 1255885 h 1255885"/>
                <a:gd name="connsiteX4" fmla="*/ 0 w 305874"/>
                <a:gd name="connsiteY4" fmla="*/ 0 h 1255885"/>
                <a:gd name="connsiteX0" fmla="*/ 0 w 305874"/>
                <a:gd name="connsiteY0" fmla="*/ 0 h 1255885"/>
                <a:gd name="connsiteX1" fmla="*/ 284442 w 305874"/>
                <a:gd name="connsiteY1" fmla="*/ 0 h 1255885"/>
                <a:gd name="connsiteX2" fmla="*/ 305874 w 305874"/>
                <a:gd name="connsiteY2" fmla="*/ 1255885 h 1255885"/>
                <a:gd name="connsiteX3" fmla="*/ 0 w 305874"/>
                <a:gd name="connsiteY3" fmla="*/ 1255885 h 1255885"/>
                <a:gd name="connsiteX4" fmla="*/ 0 w 305874"/>
                <a:gd name="connsiteY4" fmla="*/ 0 h 1255885"/>
                <a:gd name="connsiteX0" fmla="*/ 0 w 305874"/>
                <a:gd name="connsiteY0" fmla="*/ 0 h 1265410"/>
                <a:gd name="connsiteX1" fmla="*/ 284442 w 305874"/>
                <a:gd name="connsiteY1" fmla="*/ 0 h 1265410"/>
                <a:gd name="connsiteX2" fmla="*/ 305874 w 305874"/>
                <a:gd name="connsiteY2" fmla="*/ 1255885 h 1265410"/>
                <a:gd name="connsiteX3" fmla="*/ 7144 w 305874"/>
                <a:gd name="connsiteY3" fmla="*/ 1265410 h 1265410"/>
                <a:gd name="connsiteX4" fmla="*/ 0 w 305874"/>
                <a:gd name="connsiteY4" fmla="*/ 0 h 1265410"/>
                <a:gd name="connsiteX0" fmla="*/ 0 w 289205"/>
                <a:gd name="connsiteY0" fmla="*/ 0 h 1265410"/>
                <a:gd name="connsiteX1" fmla="*/ 284442 w 289205"/>
                <a:gd name="connsiteY1" fmla="*/ 0 h 1265410"/>
                <a:gd name="connsiteX2" fmla="*/ 289205 w 289205"/>
                <a:gd name="connsiteY2" fmla="*/ 1260647 h 1265410"/>
                <a:gd name="connsiteX3" fmla="*/ 7144 w 289205"/>
                <a:gd name="connsiteY3" fmla="*/ 1265410 h 1265410"/>
                <a:gd name="connsiteX4" fmla="*/ 0 w 289205"/>
                <a:gd name="connsiteY4" fmla="*/ 0 h 126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205" h="1265410">
                  <a:moveTo>
                    <a:pt x="0" y="0"/>
                  </a:moveTo>
                  <a:lnTo>
                    <a:pt x="284442" y="0"/>
                  </a:lnTo>
                  <a:cubicBezTo>
                    <a:pt x="286030" y="420216"/>
                    <a:pt x="287617" y="840431"/>
                    <a:pt x="289205" y="1260647"/>
                  </a:cubicBezTo>
                  <a:lnTo>
                    <a:pt x="7144" y="1265410"/>
                  </a:lnTo>
                  <a:cubicBezTo>
                    <a:pt x="4763" y="843607"/>
                    <a:pt x="2381" y="421803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32" name="Группа 31" descr="Подарки">
              <a:extLst>
                <a:ext uri="{FF2B5EF4-FFF2-40B4-BE49-F238E27FC236}">
                  <a16:creationId xmlns="" xmlns:a16="http://schemas.microsoft.com/office/drawing/2014/main" id="{4EC74B9B-EB9D-462E-80B8-4425EE183779}"/>
                </a:ext>
              </a:extLst>
            </p:cNvPr>
            <p:cNvGrpSpPr/>
            <p:nvPr userDrawn="1"/>
          </p:nvGrpSpPr>
          <p:grpSpPr>
            <a:xfrm>
              <a:off x="1030045" y="5317634"/>
              <a:ext cx="586188" cy="691530"/>
              <a:chOff x="10292861" y="1839014"/>
              <a:chExt cx="597853" cy="705290"/>
            </a:xfrm>
          </p:grpSpPr>
          <p:sp>
            <p:nvSpPr>
              <p:cNvPr id="33" name="Прямоугольник 32">
                <a:extLst>
                  <a:ext uri="{FF2B5EF4-FFF2-40B4-BE49-F238E27FC236}">
                    <a16:creationId xmlns="" xmlns:a16="http://schemas.microsoft.com/office/drawing/2014/main" id="{6EA6EC8B-DEF7-4400-8A27-AA7445091B7F}"/>
                  </a:ext>
                </a:extLst>
              </p:cNvPr>
              <p:cNvSpPr/>
              <p:nvPr userDrawn="1"/>
            </p:nvSpPr>
            <p:spPr>
              <a:xfrm>
                <a:off x="10434410" y="1986954"/>
                <a:ext cx="257112" cy="25711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Равнобедренный треугольник 33">
                <a:extLst>
                  <a:ext uri="{FF2B5EF4-FFF2-40B4-BE49-F238E27FC236}">
                    <a16:creationId xmlns="" xmlns:a16="http://schemas.microsoft.com/office/drawing/2014/main" id="{7330CA21-748C-4AE0-A737-F4A5AA5B4952}"/>
                  </a:ext>
                </a:extLst>
              </p:cNvPr>
              <p:cNvSpPr/>
              <p:nvPr userDrawn="1"/>
            </p:nvSpPr>
            <p:spPr>
              <a:xfrm rot="16200000">
                <a:off x="10557857" y="1913816"/>
                <a:ext cx="407659" cy="258055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Равнобедренный треугольник 34">
                <a:extLst>
                  <a:ext uri="{FF2B5EF4-FFF2-40B4-BE49-F238E27FC236}">
                    <a16:creationId xmlns="" xmlns:a16="http://schemas.microsoft.com/office/drawing/2014/main" id="{DC43BD06-41D2-43E2-8F09-DF610CF83FEB}"/>
                  </a:ext>
                </a:extLst>
              </p:cNvPr>
              <p:cNvSpPr/>
              <p:nvPr userDrawn="1"/>
            </p:nvSpPr>
            <p:spPr>
              <a:xfrm rot="5948353" flipH="1">
                <a:off x="10218059" y="1958144"/>
                <a:ext cx="407659" cy="258055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олилиния: Фигура 35">
                <a:extLst>
                  <a:ext uri="{FF2B5EF4-FFF2-40B4-BE49-F238E27FC236}">
                    <a16:creationId xmlns="" xmlns:a16="http://schemas.microsoft.com/office/drawing/2014/main" id="{D57D0D83-2B67-4292-B14B-CEDD64278635}"/>
                  </a:ext>
                </a:extLst>
              </p:cNvPr>
              <p:cNvSpPr/>
              <p:nvPr userDrawn="1"/>
            </p:nvSpPr>
            <p:spPr>
              <a:xfrm rot="19800000">
                <a:off x="10601530" y="2134611"/>
                <a:ext cx="167022" cy="409693"/>
              </a:xfrm>
              <a:custGeom>
                <a:avLst/>
                <a:gdLst>
                  <a:gd name="connsiteX0" fmla="*/ 0 w 258382"/>
                  <a:gd name="connsiteY0" fmla="*/ 0 h 633791"/>
                  <a:gd name="connsiteX1" fmla="*/ 258382 w 258382"/>
                  <a:gd name="connsiteY1" fmla="*/ 0 h 633791"/>
                  <a:gd name="connsiteX2" fmla="*/ 258382 w 258382"/>
                  <a:gd name="connsiteY2" fmla="*/ 633789 h 633791"/>
                  <a:gd name="connsiteX3" fmla="*/ 129192 w 258382"/>
                  <a:gd name="connsiteY3" fmla="*/ 470230 h 633791"/>
                  <a:gd name="connsiteX4" fmla="*/ 0 w 258382"/>
                  <a:gd name="connsiteY4" fmla="*/ 633791 h 63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382" h="633791">
                    <a:moveTo>
                      <a:pt x="0" y="0"/>
                    </a:moveTo>
                    <a:lnTo>
                      <a:pt x="258382" y="0"/>
                    </a:lnTo>
                    <a:lnTo>
                      <a:pt x="258382" y="633789"/>
                    </a:lnTo>
                    <a:lnTo>
                      <a:pt x="129192" y="470230"/>
                    </a:lnTo>
                    <a:lnTo>
                      <a:pt x="0" y="63379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Полилиния: фигура 36">
                <a:extLst>
                  <a:ext uri="{FF2B5EF4-FFF2-40B4-BE49-F238E27FC236}">
                    <a16:creationId xmlns="" xmlns:a16="http://schemas.microsoft.com/office/drawing/2014/main" id="{3E5FDE75-68D1-47D2-AEE1-DEF085BFE822}"/>
                  </a:ext>
                </a:extLst>
              </p:cNvPr>
              <p:cNvSpPr/>
              <p:nvPr userDrawn="1"/>
            </p:nvSpPr>
            <p:spPr>
              <a:xfrm rot="1800000">
                <a:off x="10356788" y="2114672"/>
                <a:ext cx="167022" cy="409693"/>
              </a:xfrm>
              <a:custGeom>
                <a:avLst/>
                <a:gdLst>
                  <a:gd name="connsiteX0" fmla="*/ 0 w 258382"/>
                  <a:gd name="connsiteY0" fmla="*/ 0 h 633791"/>
                  <a:gd name="connsiteX1" fmla="*/ 258382 w 258382"/>
                  <a:gd name="connsiteY1" fmla="*/ 0 h 633791"/>
                  <a:gd name="connsiteX2" fmla="*/ 258382 w 258382"/>
                  <a:gd name="connsiteY2" fmla="*/ 633789 h 633791"/>
                  <a:gd name="connsiteX3" fmla="*/ 129192 w 258382"/>
                  <a:gd name="connsiteY3" fmla="*/ 470230 h 633791"/>
                  <a:gd name="connsiteX4" fmla="*/ 0 w 258382"/>
                  <a:gd name="connsiteY4" fmla="*/ 633791 h 63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382" h="633791">
                    <a:moveTo>
                      <a:pt x="0" y="0"/>
                    </a:moveTo>
                    <a:lnTo>
                      <a:pt x="258382" y="0"/>
                    </a:lnTo>
                    <a:lnTo>
                      <a:pt x="258382" y="633789"/>
                    </a:lnTo>
                    <a:lnTo>
                      <a:pt x="129192" y="470230"/>
                    </a:lnTo>
                    <a:lnTo>
                      <a:pt x="0" y="63379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2" name="Группа 41" descr="Изображение космического корабля">
            <a:extLst>
              <a:ext uri="{FF2B5EF4-FFF2-40B4-BE49-F238E27FC236}">
                <a16:creationId xmlns="" xmlns:a16="http://schemas.microsoft.com/office/drawing/2014/main" id="{D61DE345-7245-4406-A504-189BEFC772A8}"/>
              </a:ext>
            </a:extLst>
          </p:cNvPr>
          <p:cNvGrpSpPr/>
          <p:nvPr userDrawn="1"/>
        </p:nvGrpSpPr>
        <p:grpSpPr>
          <a:xfrm>
            <a:off x="10659907" y="5659600"/>
            <a:ext cx="501661" cy="495958"/>
            <a:chOff x="9499155" y="4242080"/>
            <a:chExt cx="1819966" cy="1799275"/>
          </a:xfrm>
        </p:grpSpPr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FEC1197F-D26D-4D90-A2EB-F523BBFF3D22}"/>
                </a:ext>
              </a:extLst>
            </p:cNvPr>
            <p:cNvSpPr/>
            <p:nvPr userDrawn="1"/>
          </p:nvSpPr>
          <p:spPr>
            <a:xfrm rot="2532211" flipH="1" flipV="1">
              <a:off x="9778578" y="4462754"/>
              <a:ext cx="1540543" cy="680437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3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44" name="Группа 43">
              <a:extLst>
                <a:ext uri="{FF2B5EF4-FFF2-40B4-BE49-F238E27FC236}">
                  <a16:creationId xmlns="" xmlns:a16="http://schemas.microsoft.com/office/drawing/2014/main" id="{77E0EC16-5AA9-45DA-9A9B-A510E3C2FDE3}"/>
                </a:ext>
              </a:extLst>
            </p:cNvPr>
            <p:cNvGrpSpPr/>
            <p:nvPr userDrawn="1"/>
          </p:nvGrpSpPr>
          <p:grpSpPr>
            <a:xfrm>
              <a:off x="9499155" y="4242080"/>
              <a:ext cx="1696438" cy="1799275"/>
              <a:chOff x="9499155" y="4242080"/>
              <a:chExt cx="1696438" cy="1799275"/>
            </a:xfrm>
          </p:grpSpPr>
          <p:pic>
            <p:nvPicPr>
              <p:cNvPr id="45" name="Рисунок 44" descr="Изображение грибка&#10;&#10;Описание создано с очень высокой степенью достоверности">
                <a:extLst>
                  <a:ext uri="{FF2B5EF4-FFF2-40B4-BE49-F238E27FC236}">
                    <a16:creationId xmlns="" xmlns:a16="http://schemas.microsoft.com/office/drawing/2014/main" id="{FEC43DEB-EC72-442E-92E2-E51C392A3AE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758225">
                <a:off x="9525944" y="4542334"/>
                <a:ext cx="1799275" cy="1198767"/>
              </a:xfrm>
              <a:prstGeom prst="diagStripe">
                <a:avLst>
                  <a:gd name="adj" fmla="val 57437"/>
                </a:avLst>
              </a:prstGeom>
            </p:spPr>
          </p:pic>
          <p:sp>
            <p:nvSpPr>
              <p:cNvPr id="46" name="Полилиния: Фигура 45">
                <a:extLst>
                  <a:ext uri="{FF2B5EF4-FFF2-40B4-BE49-F238E27FC236}">
                    <a16:creationId xmlns="" xmlns:a16="http://schemas.microsoft.com/office/drawing/2014/main" id="{13C17A74-6878-4107-A8CE-95A56A74B36D}"/>
                  </a:ext>
                </a:extLst>
              </p:cNvPr>
              <p:cNvSpPr/>
              <p:nvPr userDrawn="1"/>
            </p:nvSpPr>
            <p:spPr>
              <a:xfrm rot="2532211">
                <a:off x="9499155" y="4674679"/>
                <a:ext cx="1540543" cy="103725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3"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Полилиния: Фигура 46">
                <a:extLst>
                  <a:ext uri="{FF2B5EF4-FFF2-40B4-BE49-F238E27FC236}">
                    <a16:creationId xmlns="" xmlns:a16="http://schemas.microsoft.com/office/drawing/2014/main" id="{99A116A5-FA77-49A4-932E-3181F5381EB1}"/>
                  </a:ext>
                </a:extLst>
              </p:cNvPr>
              <p:cNvSpPr/>
              <p:nvPr userDrawn="1"/>
            </p:nvSpPr>
            <p:spPr>
              <a:xfrm rot="4812191">
                <a:off x="9783373" y="4321002"/>
                <a:ext cx="225296" cy="366960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Параллелограмм 47">
                <a:extLst>
                  <a:ext uri="{FF2B5EF4-FFF2-40B4-BE49-F238E27FC236}">
                    <a16:creationId xmlns="" xmlns:a16="http://schemas.microsoft.com/office/drawing/2014/main" id="{5A735212-EE68-4AB4-A76C-60263B490DBB}"/>
                  </a:ext>
                </a:extLst>
              </p:cNvPr>
              <p:cNvSpPr/>
              <p:nvPr userDrawn="1"/>
            </p:nvSpPr>
            <p:spPr>
              <a:xfrm rot="1629151">
                <a:off x="10913820" y="4540004"/>
                <a:ext cx="281773" cy="437543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9" name="Группа 48" descr="Изображение космического корабля">
            <a:extLst>
              <a:ext uri="{FF2B5EF4-FFF2-40B4-BE49-F238E27FC236}">
                <a16:creationId xmlns="" xmlns:a16="http://schemas.microsoft.com/office/drawing/2014/main" id="{914E509B-B36E-435A-AECA-B9071AA64E2D}"/>
              </a:ext>
            </a:extLst>
          </p:cNvPr>
          <p:cNvGrpSpPr/>
          <p:nvPr userDrawn="1"/>
        </p:nvGrpSpPr>
        <p:grpSpPr>
          <a:xfrm>
            <a:off x="10527413" y="3793745"/>
            <a:ext cx="501661" cy="495958"/>
            <a:chOff x="9499155" y="4242080"/>
            <a:chExt cx="1819966" cy="1799275"/>
          </a:xfrm>
        </p:grpSpPr>
        <p:sp>
          <p:nvSpPr>
            <p:cNvPr id="50" name="Полилиния: Фигура 49">
              <a:extLst>
                <a:ext uri="{FF2B5EF4-FFF2-40B4-BE49-F238E27FC236}">
                  <a16:creationId xmlns="" xmlns:a16="http://schemas.microsoft.com/office/drawing/2014/main" id="{FAB4C2AC-CED0-45BE-BA26-7B4A70B990A4}"/>
                </a:ext>
              </a:extLst>
            </p:cNvPr>
            <p:cNvSpPr/>
            <p:nvPr userDrawn="1"/>
          </p:nvSpPr>
          <p:spPr>
            <a:xfrm rot="2532211" flipH="1" flipV="1">
              <a:off x="9778578" y="4462754"/>
              <a:ext cx="1540543" cy="680437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3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51" name="Группа 50">
              <a:extLst>
                <a:ext uri="{FF2B5EF4-FFF2-40B4-BE49-F238E27FC236}">
                  <a16:creationId xmlns="" xmlns:a16="http://schemas.microsoft.com/office/drawing/2014/main" id="{CFCC8147-9F63-42AD-B1FB-3AD4F15D1FAE}"/>
                </a:ext>
              </a:extLst>
            </p:cNvPr>
            <p:cNvGrpSpPr/>
            <p:nvPr userDrawn="1"/>
          </p:nvGrpSpPr>
          <p:grpSpPr>
            <a:xfrm>
              <a:off x="9499155" y="4242080"/>
              <a:ext cx="1696438" cy="1799275"/>
              <a:chOff x="9499155" y="4242080"/>
              <a:chExt cx="1696438" cy="1799275"/>
            </a:xfrm>
          </p:grpSpPr>
          <p:pic>
            <p:nvPicPr>
              <p:cNvPr id="52" name="Рисунок 51" descr="Изображение грибка&#10;&#10;Описание создано с очень высокой степенью достоверности">
                <a:extLst>
                  <a:ext uri="{FF2B5EF4-FFF2-40B4-BE49-F238E27FC236}">
                    <a16:creationId xmlns="" xmlns:a16="http://schemas.microsoft.com/office/drawing/2014/main" id="{A4F31D52-4398-44FB-AD01-A6BBF285A3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758225">
                <a:off x="9525944" y="4542334"/>
                <a:ext cx="1799275" cy="1198767"/>
              </a:xfrm>
              <a:prstGeom prst="diagStripe">
                <a:avLst>
                  <a:gd name="adj" fmla="val 57437"/>
                </a:avLst>
              </a:prstGeom>
            </p:spPr>
          </p:pic>
          <p:sp>
            <p:nvSpPr>
              <p:cNvPr id="53" name="Полилиния: Фигура 52">
                <a:extLst>
                  <a:ext uri="{FF2B5EF4-FFF2-40B4-BE49-F238E27FC236}">
                    <a16:creationId xmlns="" xmlns:a16="http://schemas.microsoft.com/office/drawing/2014/main" id="{7D0319BA-BA24-42DB-A3D3-85BB18B05CE5}"/>
                  </a:ext>
                </a:extLst>
              </p:cNvPr>
              <p:cNvSpPr/>
              <p:nvPr userDrawn="1"/>
            </p:nvSpPr>
            <p:spPr>
              <a:xfrm rot="2532211">
                <a:off x="9499155" y="4674679"/>
                <a:ext cx="1540543" cy="103725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3"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Полилиния: Фигура 53">
                <a:extLst>
                  <a:ext uri="{FF2B5EF4-FFF2-40B4-BE49-F238E27FC236}">
                    <a16:creationId xmlns="" xmlns:a16="http://schemas.microsoft.com/office/drawing/2014/main" id="{079514A5-933F-4CD1-92DB-41A4CD2F4A38}"/>
                  </a:ext>
                </a:extLst>
              </p:cNvPr>
              <p:cNvSpPr/>
              <p:nvPr userDrawn="1"/>
            </p:nvSpPr>
            <p:spPr>
              <a:xfrm rot="4812191">
                <a:off x="9783373" y="4321002"/>
                <a:ext cx="225296" cy="366960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Параллелограмм 54">
                <a:extLst>
                  <a:ext uri="{FF2B5EF4-FFF2-40B4-BE49-F238E27FC236}">
                    <a16:creationId xmlns="" xmlns:a16="http://schemas.microsoft.com/office/drawing/2014/main" id="{72432041-E645-45EE-9922-5521AAB24BE7}"/>
                  </a:ext>
                </a:extLst>
              </p:cNvPr>
              <p:cNvSpPr/>
              <p:nvPr userDrawn="1"/>
            </p:nvSpPr>
            <p:spPr>
              <a:xfrm rot="1629151">
                <a:off x="10913820" y="4540004"/>
                <a:ext cx="281773" cy="437543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24868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2 x 2 в форме квадр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 1" descr="Изображение планеты">
            <a:extLst>
              <a:ext uri="{FF2B5EF4-FFF2-40B4-BE49-F238E27FC236}">
                <a16:creationId xmlns="" xmlns:a16="http://schemas.microsoft.com/office/drawing/2014/main" id="{733DA825-AFAA-4E4D-A225-1768AA4A07AC}"/>
              </a:ext>
            </a:extLst>
          </p:cNvPr>
          <p:cNvGrpSpPr/>
          <p:nvPr userDrawn="1"/>
        </p:nvGrpSpPr>
        <p:grpSpPr>
          <a:xfrm>
            <a:off x="1580134" y="357520"/>
            <a:ext cx="8876390" cy="6142959"/>
            <a:chOff x="1580134" y="357520"/>
            <a:chExt cx="8876390" cy="6142959"/>
          </a:xfrm>
        </p:grpSpPr>
        <p:pic>
          <p:nvPicPr>
            <p:cNvPr id="10" name="Рисунок 9" descr="Изображение грибка&#10;&#10;Описание создано с очень высокой степенью достоверности">
              <a:extLst>
                <a:ext uri="{FF2B5EF4-FFF2-40B4-BE49-F238E27FC236}">
                  <a16:creationId xmlns="" xmlns:a16="http://schemas.microsoft.com/office/drawing/2014/main" id="{11A379DA-51E5-408F-82B7-924F9179A0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24521" y="357520"/>
              <a:ext cx="6142959" cy="6142959"/>
            </a:xfrm>
            <a:prstGeom prst="ellipse">
              <a:avLst/>
            </a:prstGeom>
          </p:spPr>
        </p:pic>
        <p:sp>
          <p:nvSpPr>
            <p:cNvPr id="28" name="Полилиния: Фигура 27">
              <a:extLst>
                <a:ext uri="{FF2B5EF4-FFF2-40B4-BE49-F238E27FC236}">
                  <a16:creationId xmlns="" xmlns:a16="http://schemas.microsoft.com/office/drawing/2014/main" id="{8A23E441-A3FC-447F-AEA4-6AB6DC178D34}"/>
                </a:ext>
              </a:extLst>
            </p:cNvPr>
            <p:cNvSpPr/>
            <p:nvPr userDrawn="1"/>
          </p:nvSpPr>
          <p:spPr>
            <a:xfrm rot="776274">
              <a:off x="1580134" y="2990040"/>
              <a:ext cx="8876390" cy="1906555"/>
            </a:xfrm>
            <a:custGeom>
              <a:avLst/>
              <a:gdLst>
                <a:gd name="connsiteX0" fmla="*/ 1299917 w 8876390"/>
                <a:gd name="connsiteY0" fmla="*/ 30982 h 1906555"/>
                <a:gd name="connsiteX1" fmla="*/ 1355812 w 8876390"/>
                <a:gd name="connsiteY1" fmla="*/ 18406 h 1906555"/>
                <a:gd name="connsiteX2" fmla="*/ 1350433 w 8876390"/>
                <a:gd name="connsiteY2" fmla="*/ 51319 h 1906555"/>
                <a:gd name="connsiteX3" fmla="*/ 1330536 w 8876390"/>
                <a:gd name="connsiteY3" fmla="*/ 276719 h 1906555"/>
                <a:gd name="connsiteX4" fmla="*/ 1328004 w 8876390"/>
                <a:gd name="connsiteY4" fmla="*/ 464834 h 1906555"/>
                <a:gd name="connsiteX5" fmla="*/ 1323461 w 8876390"/>
                <a:gd name="connsiteY5" fmla="*/ 469059 h 1906555"/>
                <a:gd name="connsiteX6" fmla="*/ 1259763 w 8876390"/>
                <a:gd name="connsiteY6" fmla="*/ 620140 h 1906555"/>
                <a:gd name="connsiteX7" fmla="*/ 4395070 w 8876390"/>
                <a:gd name="connsiteY7" fmla="*/ 1369792 h 1906555"/>
                <a:gd name="connsiteX8" fmla="*/ 7530377 w 8876390"/>
                <a:gd name="connsiteY8" fmla="*/ 620140 h 1906555"/>
                <a:gd name="connsiteX9" fmla="*/ 7514190 w 8876390"/>
                <a:gd name="connsiteY9" fmla="*/ 543492 h 1906555"/>
                <a:gd name="connsiteX10" fmla="*/ 7469629 w 8876390"/>
                <a:gd name="connsiteY10" fmla="*/ 473681 h 1906555"/>
                <a:gd name="connsiteX11" fmla="*/ 7470900 w 8876390"/>
                <a:gd name="connsiteY11" fmla="*/ 440593 h 1906555"/>
                <a:gd name="connsiteX12" fmla="*/ 7462485 w 8876390"/>
                <a:gd name="connsiteY12" fmla="*/ 210743 h 1906555"/>
                <a:gd name="connsiteX13" fmla="*/ 7438765 w 8876390"/>
                <a:gd name="connsiteY13" fmla="*/ 0 h 1906555"/>
                <a:gd name="connsiteX14" fmla="*/ 7576472 w 8876390"/>
                <a:gd name="connsiteY14" fmla="*/ 30982 h 1906555"/>
                <a:gd name="connsiteX15" fmla="*/ 8876390 w 8876390"/>
                <a:gd name="connsiteY15" fmla="*/ 807870 h 1906555"/>
                <a:gd name="connsiteX16" fmla="*/ 4438195 w 8876390"/>
                <a:gd name="connsiteY16" fmla="*/ 1906555 h 1906555"/>
                <a:gd name="connsiteX17" fmla="*/ 0 w 8876390"/>
                <a:gd name="connsiteY17" fmla="*/ 807870 h 1906555"/>
                <a:gd name="connsiteX18" fmla="*/ 1299917 w 8876390"/>
                <a:gd name="connsiteY18" fmla="*/ 30982 h 190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76390" h="1906555">
                  <a:moveTo>
                    <a:pt x="1299917" y="30982"/>
                  </a:moveTo>
                  <a:lnTo>
                    <a:pt x="1355812" y="18406"/>
                  </a:lnTo>
                  <a:lnTo>
                    <a:pt x="1350433" y="51319"/>
                  </a:lnTo>
                  <a:cubicBezTo>
                    <a:pt x="1341051" y="125877"/>
                    <a:pt x="1334391" y="201054"/>
                    <a:pt x="1330536" y="276719"/>
                  </a:cubicBezTo>
                  <a:lnTo>
                    <a:pt x="1328004" y="464834"/>
                  </a:lnTo>
                  <a:lnTo>
                    <a:pt x="1323461" y="469059"/>
                  </a:lnTo>
                  <a:cubicBezTo>
                    <a:pt x="1281696" y="517859"/>
                    <a:pt x="1259763" y="568387"/>
                    <a:pt x="1259763" y="620140"/>
                  </a:cubicBezTo>
                  <a:cubicBezTo>
                    <a:pt x="1259763" y="1034161"/>
                    <a:pt x="2663488" y="1369792"/>
                    <a:pt x="4395070" y="1369792"/>
                  </a:cubicBezTo>
                  <a:cubicBezTo>
                    <a:pt x="6126651" y="1369792"/>
                    <a:pt x="7530377" y="1034161"/>
                    <a:pt x="7530377" y="620140"/>
                  </a:cubicBezTo>
                  <a:cubicBezTo>
                    <a:pt x="7530377" y="594264"/>
                    <a:pt x="7524893" y="568694"/>
                    <a:pt x="7514190" y="543492"/>
                  </a:cubicBezTo>
                  <a:lnTo>
                    <a:pt x="7469629" y="473681"/>
                  </a:lnTo>
                  <a:lnTo>
                    <a:pt x="7470900" y="440593"/>
                  </a:lnTo>
                  <a:cubicBezTo>
                    <a:pt x="7470980" y="364335"/>
                    <a:pt x="7468203" y="287675"/>
                    <a:pt x="7462485" y="210743"/>
                  </a:cubicBezTo>
                  <a:lnTo>
                    <a:pt x="7438765" y="0"/>
                  </a:lnTo>
                  <a:lnTo>
                    <a:pt x="7576472" y="30982"/>
                  </a:lnTo>
                  <a:cubicBezTo>
                    <a:pt x="8379627" y="229805"/>
                    <a:pt x="8876390" y="504476"/>
                    <a:pt x="8876390" y="807870"/>
                  </a:cubicBezTo>
                  <a:cubicBezTo>
                    <a:pt x="8876390" y="1414657"/>
                    <a:pt x="6889342" y="1906555"/>
                    <a:pt x="4438195" y="1906555"/>
                  </a:cubicBezTo>
                  <a:cubicBezTo>
                    <a:pt x="1987048" y="1906555"/>
                    <a:pt x="0" y="1414657"/>
                    <a:pt x="0" y="807870"/>
                  </a:cubicBezTo>
                  <a:cubicBezTo>
                    <a:pt x="0" y="504476"/>
                    <a:pt x="496762" y="229805"/>
                    <a:pt x="1299917" y="30982"/>
                  </a:cubicBezTo>
                  <a:close/>
                </a:path>
              </a:pathLst>
            </a:custGeom>
            <a:gradFill>
              <a:gsLst>
                <a:gs pos="2000">
                  <a:schemeClr val="accent5">
                    <a:lumMod val="60000"/>
                    <a:lumOff val="40000"/>
                  </a:schemeClr>
                </a:gs>
                <a:gs pos="38000">
                  <a:schemeClr val="accent4"/>
                </a:gs>
                <a:gs pos="82000">
                  <a:schemeClr val="accent3"/>
                </a:gs>
                <a:gs pos="100000">
                  <a:schemeClr val="accent1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60000">
            <a:off x="3637200" y="11520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6800" y="1260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6" name="Рисунок 15" descr="Изображение">
            <a:extLst>
              <a:ext uri="{FF2B5EF4-FFF2-40B4-BE49-F238E27FC236}">
                <a16:creationId xmlns="" xmlns:a16="http://schemas.microsoft.com/office/drawing/2014/main" id="{16F37180-3302-4497-BE6E-F0FE6688C9A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60000">
            <a:off x="3745200" y="38016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="" xmlns:a16="http://schemas.microsoft.com/office/drawing/2014/main" id="{26C292D9-5314-4E24-842E-DC03661C19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-60000">
            <a:off x="6178800" y="36936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164AE6D-D25F-4AE5-B82B-8CBF49F2E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DE000F9C-9CE7-49D8-9805-5374707E81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37" name="Группа 36">
            <a:extLst>
              <a:ext uri="{FF2B5EF4-FFF2-40B4-BE49-F238E27FC236}">
                <a16:creationId xmlns="" xmlns:a16="http://schemas.microsoft.com/office/drawing/2014/main" id="{9ABC1A2E-BBF2-41C9-A5B7-8A48A83CAE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 rot="7418127">
            <a:off x="9645534" y="1769426"/>
            <a:ext cx="541093" cy="376874"/>
            <a:chOff x="9757619" y="3893171"/>
            <a:chExt cx="541093" cy="376874"/>
          </a:xfrm>
        </p:grpSpPr>
        <p:sp>
          <p:nvSpPr>
            <p:cNvPr id="38" name="Пятиугольник 37">
              <a:extLst>
                <a:ext uri="{FF2B5EF4-FFF2-40B4-BE49-F238E27FC236}">
                  <a16:creationId xmlns="" xmlns:a16="http://schemas.microsoft.com/office/drawing/2014/main" id="{D6160F28-7DF9-4DBF-8A52-7117DDE018B9}"/>
                </a:ext>
              </a:extLst>
            </p:cNvPr>
            <p:cNvSpPr/>
            <p:nvPr userDrawn="1"/>
          </p:nvSpPr>
          <p:spPr>
            <a:xfrm rot="6084129" flipH="1">
              <a:off x="10239189" y="4210523"/>
              <a:ext cx="60475" cy="58570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9" name="Пятиугольник 38">
              <a:extLst>
                <a:ext uri="{FF2B5EF4-FFF2-40B4-BE49-F238E27FC236}">
                  <a16:creationId xmlns="" xmlns:a16="http://schemas.microsoft.com/office/drawing/2014/main" id="{08AE1886-E782-4FA6-AA43-D366234D0725}"/>
                </a:ext>
              </a:extLst>
            </p:cNvPr>
            <p:cNvSpPr/>
            <p:nvPr userDrawn="1"/>
          </p:nvSpPr>
          <p:spPr>
            <a:xfrm rot="6084129" flipH="1">
              <a:off x="9756225" y="3894565"/>
              <a:ext cx="88541" cy="85753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0" name="Пятиугольник 39">
              <a:extLst>
                <a:ext uri="{FF2B5EF4-FFF2-40B4-BE49-F238E27FC236}">
                  <a16:creationId xmlns="" xmlns:a16="http://schemas.microsoft.com/office/drawing/2014/main" id="{9BEF529A-9753-4C70-8166-8FB715E762AE}"/>
                </a:ext>
              </a:extLst>
            </p:cNvPr>
            <p:cNvSpPr/>
            <p:nvPr userDrawn="1"/>
          </p:nvSpPr>
          <p:spPr>
            <a:xfrm rot="6084129" flipH="1">
              <a:off x="10100441" y="4069357"/>
              <a:ext cx="60475" cy="58570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1" name="Пятиугольник 40">
              <a:extLst>
                <a:ext uri="{FF2B5EF4-FFF2-40B4-BE49-F238E27FC236}">
                  <a16:creationId xmlns="" xmlns:a16="http://schemas.microsoft.com/office/drawing/2014/main" id="{8CA3959B-F982-4586-A352-B3946CD1F10E}"/>
                </a:ext>
              </a:extLst>
            </p:cNvPr>
            <p:cNvSpPr/>
            <p:nvPr userDrawn="1"/>
          </p:nvSpPr>
          <p:spPr>
            <a:xfrm rot="6084129" flipH="1">
              <a:off x="10196310" y="4112987"/>
              <a:ext cx="45435" cy="44005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Группа 16" descr="Свеча на день рождения">
            <a:extLst>
              <a:ext uri="{FF2B5EF4-FFF2-40B4-BE49-F238E27FC236}">
                <a16:creationId xmlns="" xmlns:a16="http://schemas.microsoft.com/office/drawing/2014/main" id="{C37066D6-31D2-4B58-8860-454CD9D54BA0}"/>
              </a:ext>
            </a:extLst>
          </p:cNvPr>
          <p:cNvGrpSpPr/>
          <p:nvPr userDrawn="1"/>
        </p:nvGrpSpPr>
        <p:grpSpPr>
          <a:xfrm>
            <a:off x="2303841" y="1608075"/>
            <a:ext cx="251866" cy="1010237"/>
            <a:chOff x="3259598" y="143929"/>
            <a:chExt cx="525840" cy="2109144"/>
          </a:xfrm>
        </p:grpSpPr>
        <p:grpSp>
          <p:nvGrpSpPr>
            <p:cNvPr id="19" name="Группа 18">
              <a:extLst>
                <a:ext uri="{FF2B5EF4-FFF2-40B4-BE49-F238E27FC236}">
                  <a16:creationId xmlns="" xmlns:a16="http://schemas.microsoft.com/office/drawing/2014/main" id="{B761016C-E875-4BF3-8951-736008D3ADA3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23" name="Полилиния: Фигура 22">
                <a:extLst>
                  <a:ext uri="{FF2B5EF4-FFF2-40B4-BE49-F238E27FC236}">
                    <a16:creationId xmlns="" xmlns:a16="http://schemas.microsoft.com/office/drawing/2014/main" id="{E6153AF2-022A-4E4D-9C14-4C7D036BE34B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Полилиния: Фигура 23">
                <a:extLst>
                  <a:ext uri="{FF2B5EF4-FFF2-40B4-BE49-F238E27FC236}">
                    <a16:creationId xmlns="" xmlns:a16="http://schemas.microsoft.com/office/drawing/2014/main" id="{40BEC28E-3AE2-444E-B5E4-C846C75794A7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олилиния: Фигура 24">
                <a:extLst>
                  <a:ext uri="{FF2B5EF4-FFF2-40B4-BE49-F238E27FC236}">
                    <a16:creationId xmlns="" xmlns:a16="http://schemas.microsoft.com/office/drawing/2014/main" id="{38F4F716-052C-49CA-8B52-5E65B941130E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олилиния: Фигура 25">
                <a:extLst>
                  <a:ext uri="{FF2B5EF4-FFF2-40B4-BE49-F238E27FC236}">
                    <a16:creationId xmlns="" xmlns:a16="http://schemas.microsoft.com/office/drawing/2014/main" id="{C10053B2-3F5E-4E82-9214-E1691AEECDCD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олилиния: Фигура 26">
                <a:extLst>
                  <a:ext uri="{FF2B5EF4-FFF2-40B4-BE49-F238E27FC236}">
                    <a16:creationId xmlns="" xmlns:a16="http://schemas.microsoft.com/office/drawing/2014/main" id="{5DDE972A-9226-41D9-8E81-74079A344ACE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Полилиния: Фигура 28">
                <a:extLst>
                  <a:ext uri="{FF2B5EF4-FFF2-40B4-BE49-F238E27FC236}">
                    <a16:creationId xmlns="" xmlns:a16="http://schemas.microsoft.com/office/drawing/2014/main" id="{9C82628A-A551-461A-8931-C0AF887F0019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Ромб 19">
              <a:extLst>
                <a:ext uri="{FF2B5EF4-FFF2-40B4-BE49-F238E27FC236}">
                  <a16:creationId xmlns="" xmlns:a16="http://schemas.microsoft.com/office/drawing/2014/main" id="{C3D03883-7EEC-4EC8-AFB6-8FD1FD923211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1" name="Семиугольник 20">
              <a:extLst>
                <a:ext uri="{FF2B5EF4-FFF2-40B4-BE49-F238E27FC236}">
                  <a16:creationId xmlns="" xmlns:a16="http://schemas.microsoft.com/office/drawing/2014/main" id="{75B50F82-6CF7-4F07-9950-D585D4FC74D0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2" name="Полилиния: Фигура 21">
              <a:extLst>
                <a:ext uri="{FF2B5EF4-FFF2-40B4-BE49-F238E27FC236}">
                  <a16:creationId xmlns="" xmlns:a16="http://schemas.microsoft.com/office/drawing/2014/main" id="{4498D9DE-8A2D-4B0A-BFDB-5413B48AFB98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Группа 29" descr="Свеча на день рождения">
            <a:extLst>
              <a:ext uri="{FF2B5EF4-FFF2-40B4-BE49-F238E27FC236}">
                <a16:creationId xmlns="" xmlns:a16="http://schemas.microsoft.com/office/drawing/2014/main" id="{D57C4D0E-4D82-4144-8375-DAF02B761F6D}"/>
              </a:ext>
            </a:extLst>
          </p:cNvPr>
          <p:cNvGrpSpPr/>
          <p:nvPr userDrawn="1"/>
        </p:nvGrpSpPr>
        <p:grpSpPr>
          <a:xfrm>
            <a:off x="2088018" y="2087202"/>
            <a:ext cx="251866" cy="1010237"/>
            <a:chOff x="3259598" y="143929"/>
            <a:chExt cx="525840" cy="2109144"/>
          </a:xfrm>
        </p:grpSpPr>
        <p:grpSp>
          <p:nvGrpSpPr>
            <p:cNvPr id="31" name="Группа 30">
              <a:extLst>
                <a:ext uri="{FF2B5EF4-FFF2-40B4-BE49-F238E27FC236}">
                  <a16:creationId xmlns="" xmlns:a16="http://schemas.microsoft.com/office/drawing/2014/main" id="{F1C2AC66-CA90-43DF-9F2C-87004072DDDF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35" name="Полилиния: Фигура 34">
                <a:extLst>
                  <a:ext uri="{FF2B5EF4-FFF2-40B4-BE49-F238E27FC236}">
                    <a16:creationId xmlns="" xmlns:a16="http://schemas.microsoft.com/office/drawing/2014/main" id="{08A54935-D5A2-4D12-B8A3-5E9C15B9DE4F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олилиния: Фигура 35">
                <a:extLst>
                  <a:ext uri="{FF2B5EF4-FFF2-40B4-BE49-F238E27FC236}">
                    <a16:creationId xmlns="" xmlns:a16="http://schemas.microsoft.com/office/drawing/2014/main" id="{27106FEF-2C04-4EA4-B4EA-669EA9CA7C49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Полилиния: Фигура 41">
                <a:extLst>
                  <a:ext uri="{FF2B5EF4-FFF2-40B4-BE49-F238E27FC236}">
                    <a16:creationId xmlns="" xmlns:a16="http://schemas.microsoft.com/office/drawing/2014/main" id="{4DE788D3-DDEF-4FC6-9235-31777AD60B44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Полилиния: Фигура 42">
                <a:extLst>
                  <a:ext uri="{FF2B5EF4-FFF2-40B4-BE49-F238E27FC236}">
                    <a16:creationId xmlns="" xmlns:a16="http://schemas.microsoft.com/office/drawing/2014/main" id="{38B95B05-6FD0-4BC2-8B79-9595132ED716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Полилиния: Фигура 43">
                <a:extLst>
                  <a:ext uri="{FF2B5EF4-FFF2-40B4-BE49-F238E27FC236}">
                    <a16:creationId xmlns="" xmlns:a16="http://schemas.microsoft.com/office/drawing/2014/main" id="{42F36D49-7A57-4FBC-969C-743EBEE23482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Полилиния: Фигура 44">
                <a:extLst>
                  <a:ext uri="{FF2B5EF4-FFF2-40B4-BE49-F238E27FC236}">
                    <a16:creationId xmlns="" xmlns:a16="http://schemas.microsoft.com/office/drawing/2014/main" id="{7E03B562-2A82-466A-93AB-FB90DF316569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Ромб 31">
              <a:extLst>
                <a:ext uri="{FF2B5EF4-FFF2-40B4-BE49-F238E27FC236}">
                  <a16:creationId xmlns="" xmlns:a16="http://schemas.microsoft.com/office/drawing/2014/main" id="{38ACF1EB-E30C-4DB5-943E-76545F8D40F5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Семиугольник 32">
              <a:extLst>
                <a:ext uri="{FF2B5EF4-FFF2-40B4-BE49-F238E27FC236}">
                  <a16:creationId xmlns="" xmlns:a16="http://schemas.microsoft.com/office/drawing/2014/main" id="{EEB0FEA4-41FF-45D3-A67C-6EBE841A3588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Полилиния: Фигура 33">
              <a:extLst>
                <a:ext uri="{FF2B5EF4-FFF2-40B4-BE49-F238E27FC236}">
                  <a16:creationId xmlns="" xmlns:a16="http://schemas.microsoft.com/office/drawing/2014/main" id="{5BE4FF14-3698-4A18-9789-E25C918FF9D1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Группа 45" descr="Свеча на день рождения">
            <a:extLst>
              <a:ext uri="{FF2B5EF4-FFF2-40B4-BE49-F238E27FC236}">
                <a16:creationId xmlns="" xmlns:a16="http://schemas.microsoft.com/office/drawing/2014/main" id="{40E7FBD0-41C9-4204-AD5D-51F93C2B897B}"/>
              </a:ext>
            </a:extLst>
          </p:cNvPr>
          <p:cNvGrpSpPr/>
          <p:nvPr userDrawn="1"/>
        </p:nvGrpSpPr>
        <p:grpSpPr>
          <a:xfrm>
            <a:off x="2481007" y="2303107"/>
            <a:ext cx="251866" cy="1010237"/>
            <a:chOff x="3259598" y="143929"/>
            <a:chExt cx="525840" cy="2109144"/>
          </a:xfrm>
        </p:grpSpPr>
        <p:grpSp>
          <p:nvGrpSpPr>
            <p:cNvPr id="47" name="Группа 46">
              <a:extLst>
                <a:ext uri="{FF2B5EF4-FFF2-40B4-BE49-F238E27FC236}">
                  <a16:creationId xmlns="" xmlns:a16="http://schemas.microsoft.com/office/drawing/2014/main" id="{9616B1FA-482B-4579-8385-67EAD18421E7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51" name="Полилиния: фигура 50">
                <a:extLst>
                  <a:ext uri="{FF2B5EF4-FFF2-40B4-BE49-F238E27FC236}">
                    <a16:creationId xmlns="" xmlns:a16="http://schemas.microsoft.com/office/drawing/2014/main" id="{D5605D9F-37CC-49D2-A9CA-58DFFC01050C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Полилиния: фигура 51">
                <a:extLst>
                  <a:ext uri="{FF2B5EF4-FFF2-40B4-BE49-F238E27FC236}">
                    <a16:creationId xmlns="" xmlns:a16="http://schemas.microsoft.com/office/drawing/2014/main" id="{C0E58F10-1929-47E2-BBF0-53AFE18D1A1E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Полилиния: Фигура 52">
                <a:extLst>
                  <a:ext uri="{FF2B5EF4-FFF2-40B4-BE49-F238E27FC236}">
                    <a16:creationId xmlns="" xmlns:a16="http://schemas.microsoft.com/office/drawing/2014/main" id="{E436CE91-3DBA-4465-A829-AFE09F9F6B94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Полилиния: фигура 53">
                <a:extLst>
                  <a:ext uri="{FF2B5EF4-FFF2-40B4-BE49-F238E27FC236}">
                    <a16:creationId xmlns="" xmlns:a16="http://schemas.microsoft.com/office/drawing/2014/main" id="{A8B61977-54CD-4285-AFE9-016D48911890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Полилиния: Фигура 54">
                <a:extLst>
                  <a:ext uri="{FF2B5EF4-FFF2-40B4-BE49-F238E27FC236}">
                    <a16:creationId xmlns="" xmlns:a16="http://schemas.microsoft.com/office/drawing/2014/main" id="{3D48EC68-00BF-49FA-8564-CDE9BC4B40EB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Полилиния: фигура 55">
                <a:extLst>
                  <a:ext uri="{FF2B5EF4-FFF2-40B4-BE49-F238E27FC236}">
                    <a16:creationId xmlns="" xmlns:a16="http://schemas.microsoft.com/office/drawing/2014/main" id="{566DD0A8-E1EF-41DB-8F52-ACD003E1EDF1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8" name="Ромб 47">
              <a:extLst>
                <a:ext uri="{FF2B5EF4-FFF2-40B4-BE49-F238E27FC236}">
                  <a16:creationId xmlns="" xmlns:a16="http://schemas.microsoft.com/office/drawing/2014/main" id="{ABD5E3EC-8D95-47D5-9684-D586DE17AD2B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9" name="Семиугольник 48">
              <a:extLst>
                <a:ext uri="{FF2B5EF4-FFF2-40B4-BE49-F238E27FC236}">
                  <a16:creationId xmlns="" xmlns:a16="http://schemas.microsoft.com/office/drawing/2014/main" id="{CDBE477B-8639-45FE-8FDE-15E5CA7A7760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0" name="Полилиния: Фигура 49">
              <a:extLst>
                <a:ext uri="{FF2B5EF4-FFF2-40B4-BE49-F238E27FC236}">
                  <a16:creationId xmlns="" xmlns:a16="http://schemas.microsoft.com/office/drawing/2014/main" id="{850DA583-44A6-4048-991F-2EE54991D73A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7" name="Группа 56" descr="Свеча на день рождения">
            <a:extLst>
              <a:ext uri="{FF2B5EF4-FFF2-40B4-BE49-F238E27FC236}">
                <a16:creationId xmlns="" xmlns:a16="http://schemas.microsoft.com/office/drawing/2014/main" id="{3BAF6B43-7367-42D0-9569-85995858AD1A}"/>
              </a:ext>
            </a:extLst>
          </p:cNvPr>
          <p:cNvGrpSpPr/>
          <p:nvPr userDrawn="1"/>
        </p:nvGrpSpPr>
        <p:grpSpPr>
          <a:xfrm>
            <a:off x="3121441" y="2933080"/>
            <a:ext cx="251866" cy="1010237"/>
            <a:chOff x="3259598" y="143929"/>
            <a:chExt cx="525840" cy="2109144"/>
          </a:xfrm>
        </p:grpSpPr>
        <p:grpSp>
          <p:nvGrpSpPr>
            <p:cNvPr id="58" name="Группа 57">
              <a:extLst>
                <a:ext uri="{FF2B5EF4-FFF2-40B4-BE49-F238E27FC236}">
                  <a16:creationId xmlns="" xmlns:a16="http://schemas.microsoft.com/office/drawing/2014/main" id="{D12902D7-9A30-42A3-8094-1087400DD35C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62" name="Полилиния: Фигура 61">
                <a:extLst>
                  <a:ext uri="{FF2B5EF4-FFF2-40B4-BE49-F238E27FC236}">
                    <a16:creationId xmlns="" xmlns:a16="http://schemas.microsoft.com/office/drawing/2014/main" id="{3BDB15AC-8028-4525-BBFB-CAF7ADAAAC1F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Полилиния: Фигура 62">
                <a:extLst>
                  <a:ext uri="{FF2B5EF4-FFF2-40B4-BE49-F238E27FC236}">
                    <a16:creationId xmlns="" xmlns:a16="http://schemas.microsoft.com/office/drawing/2014/main" id="{19CF248A-7190-4F3E-9F81-5A8AA9F3DC34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Полилиния: Фигура 63">
                <a:extLst>
                  <a:ext uri="{FF2B5EF4-FFF2-40B4-BE49-F238E27FC236}">
                    <a16:creationId xmlns="" xmlns:a16="http://schemas.microsoft.com/office/drawing/2014/main" id="{396EF7B7-0BA1-4B00-BB1C-582042FC4D8B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Полилиния: Фигура 64">
                <a:extLst>
                  <a:ext uri="{FF2B5EF4-FFF2-40B4-BE49-F238E27FC236}">
                    <a16:creationId xmlns="" xmlns:a16="http://schemas.microsoft.com/office/drawing/2014/main" id="{9897A854-BEFF-429F-A2BA-4C8CE2A3E4B9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Полилиния: Фигура 65">
                <a:extLst>
                  <a:ext uri="{FF2B5EF4-FFF2-40B4-BE49-F238E27FC236}">
                    <a16:creationId xmlns="" xmlns:a16="http://schemas.microsoft.com/office/drawing/2014/main" id="{C5F88159-48EC-4172-BA92-6A4182F0C626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Полилиния: фигура 66">
                <a:extLst>
                  <a:ext uri="{FF2B5EF4-FFF2-40B4-BE49-F238E27FC236}">
                    <a16:creationId xmlns="" xmlns:a16="http://schemas.microsoft.com/office/drawing/2014/main" id="{4B3A0BE1-103C-498A-8E26-36FE1BA65520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9" name="Ромб 58">
              <a:extLst>
                <a:ext uri="{FF2B5EF4-FFF2-40B4-BE49-F238E27FC236}">
                  <a16:creationId xmlns="" xmlns:a16="http://schemas.microsoft.com/office/drawing/2014/main" id="{A78803B9-B47A-439D-A52C-34D421BC15D1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0" name="Семиугольник 59">
              <a:extLst>
                <a:ext uri="{FF2B5EF4-FFF2-40B4-BE49-F238E27FC236}">
                  <a16:creationId xmlns="" xmlns:a16="http://schemas.microsoft.com/office/drawing/2014/main" id="{C8D088B4-160A-433A-8FAA-D58A0887EBED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="" xmlns:a16="http://schemas.microsoft.com/office/drawing/2014/main" id="{C8658359-4DC8-4BDE-B7C6-DFDDF4B7C5FD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Группа 67" descr="Свеча на день рождения">
            <a:extLst>
              <a:ext uri="{FF2B5EF4-FFF2-40B4-BE49-F238E27FC236}">
                <a16:creationId xmlns="" xmlns:a16="http://schemas.microsoft.com/office/drawing/2014/main" id="{99E95E7C-BB20-4C16-9C47-DAF7DB19712C}"/>
              </a:ext>
            </a:extLst>
          </p:cNvPr>
          <p:cNvGrpSpPr/>
          <p:nvPr userDrawn="1"/>
        </p:nvGrpSpPr>
        <p:grpSpPr>
          <a:xfrm>
            <a:off x="8644337" y="3943317"/>
            <a:ext cx="251866" cy="1010237"/>
            <a:chOff x="3259598" y="143929"/>
            <a:chExt cx="525840" cy="2109144"/>
          </a:xfrm>
        </p:grpSpPr>
        <p:grpSp>
          <p:nvGrpSpPr>
            <p:cNvPr id="69" name="Группа 68">
              <a:extLst>
                <a:ext uri="{FF2B5EF4-FFF2-40B4-BE49-F238E27FC236}">
                  <a16:creationId xmlns="" xmlns:a16="http://schemas.microsoft.com/office/drawing/2014/main" id="{CE682E2E-0315-49E7-A6D9-BBF2C5989956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73" name="Полилиния: фигура 72">
                <a:extLst>
                  <a:ext uri="{FF2B5EF4-FFF2-40B4-BE49-F238E27FC236}">
                    <a16:creationId xmlns="" xmlns:a16="http://schemas.microsoft.com/office/drawing/2014/main" id="{BBBD4897-6C02-434E-A97D-F3F25ECB5EDF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Полилиния: Фигура 73">
                <a:extLst>
                  <a:ext uri="{FF2B5EF4-FFF2-40B4-BE49-F238E27FC236}">
                    <a16:creationId xmlns="" xmlns:a16="http://schemas.microsoft.com/office/drawing/2014/main" id="{7271E0B5-7A09-45A8-8AA6-EE6279DFE1D2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Полилиния: Фигура 74">
                <a:extLst>
                  <a:ext uri="{FF2B5EF4-FFF2-40B4-BE49-F238E27FC236}">
                    <a16:creationId xmlns="" xmlns:a16="http://schemas.microsoft.com/office/drawing/2014/main" id="{CAD8EC8D-ED86-4975-9666-194C7434D273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Полилиния: Фигура 75">
                <a:extLst>
                  <a:ext uri="{FF2B5EF4-FFF2-40B4-BE49-F238E27FC236}">
                    <a16:creationId xmlns="" xmlns:a16="http://schemas.microsoft.com/office/drawing/2014/main" id="{B90CBA64-0D94-4EE6-AFFD-5CDECB96AF3B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Полилиния: Фигура 76">
                <a:extLst>
                  <a:ext uri="{FF2B5EF4-FFF2-40B4-BE49-F238E27FC236}">
                    <a16:creationId xmlns="" xmlns:a16="http://schemas.microsoft.com/office/drawing/2014/main" id="{62ABFDEA-874F-42B5-BD50-EF84F067D013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Полилиния: фигура 77">
                <a:extLst>
                  <a:ext uri="{FF2B5EF4-FFF2-40B4-BE49-F238E27FC236}">
                    <a16:creationId xmlns="" xmlns:a16="http://schemas.microsoft.com/office/drawing/2014/main" id="{02F7DFF0-7C89-4E8E-80A8-85A97DD4985F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0" name="Ромб 69">
              <a:extLst>
                <a:ext uri="{FF2B5EF4-FFF2-40B4-BE49-F238E27FC236}">
                  <a16:creationId xmlns="" xmlns:a16="http://schemas.microsoft.com/office/drawing/2014/main" id="{4AAF92EB-6C93-46AC-BA7D-522060A66A92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1" name="Семиугольник 70">
              <a:extLst>
                <a:ext uri="{FF2B5EF4-FFF2-40B4-BE49-F238E27FC236}">
                  <a16:creationId xmlns="" xmlns:a16="http://schemas.microsoft.com/office/drawing/2014/main" id="{C62AEC52-C93D-4780-B22B-9D266D89CF79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Полилиния: Фигура 71">
              <a:extLst>
                <a:ext uri="{FF2B5EF4-FFF2-40B4-BE49-F238E27FC236}">
                  <a16:creationId xmlns="" xmlns:a16="http://schemas.microsoft.com/office/drawing/2014/main" id="{6C5BC29F-2DAD-413B-A857-3AB8176C6260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Группа 78" descr="Свеча на день рождения">
            <a:extLst>
              <a:ext uri="{FF2B5EF4-FFF2-40B4-BE49-F238E27FC236}">
                <a16:creationId xmlns="" xmlns:a16="http://schemas.microsoft.com/office/drawing/2014/main" id="{2A5E1C41-2CD0-4EBD-B53A-4CA07624EC0B}"/>
              </a:ext>
            </a:extLst>
          </p:cNvPr>
          <p:cNvGrpSpPr/>
          <p:nvPr userDrawn="1"/>
        </p:nvGrpSpPr>
        <p:grpSpPr>
          <a:xfrm>
            <a:off x="9413630" y="3871363"/>
            <a:ext cx="251866" cy="1010237"/>
            <a:chOff x="3259598" y="143929"/>
            <a:chExt cx="525840" cy="2109144"/>
          </a:xfrm>
        </p:grpSpPr>
        <p:grpSp>
          <p:nvGrpSpPr>
            <p:cNvPr id="80" name="Группа 79">
              <a:extLst>
                <a:ext uri="{FF2B5EF4-FFF2-40B4-BE49-F238E27FC236}">
                  <a16:creationId xmlns="" xmlns:a16="http://schemas.microsoft.com/office/drawing/2014/main" id="{31DD3F66-9121-404D-B97D-CA36E865C7D5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84" name="Полилиния: фигура 83">
                <a:extLst>
                  <a:ext uri="{FF2B5EF4-FFF2-40B4-BE49-F238E27FC236}">
                    <a16:creationId xmlns="" xmlns:a16="http://schemas.microsoft.com/office/drawing/2014/main" id="{FEBABF11-6BB9-4677-A7C0-ADA2CCA00248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Полилиния: фигура 84">
                <a:extLst>
                  <a:ext uri="{FF2B5EF4-FFF2-40B4-BE49-F238E27FC236}">
                    <a16:creationId xmlns="" xmlns:a16="http://schemas.microsoft.com/office/drawing/2014/main" id="{2F092D04-81E9-4243-A7BD-C395B6F8A4EC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Полилиния: фигура 85">
                <a:extLst>
                  <a:ext uri="{FF2B5EF4-FFF2-40B4-BE49-F238E27FC236}">
                    <a16:creationId xmlns="" xmlns:a16="http://schemas.microsoft.com/office/drawing/2014/main" id="{D830B7AA-7D0A-4BA0-A162-CEEA8E6EA72E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Полилиния: фигура 86">
                <a:extLst>
                  <a:ext uri="{FF2B5EF4-FFF2-40B4-BE49-F238E27FC236}">
                    <a16:creationId xmlns="" xmlns:a16="http://schemas.microsoft.com/office/drawing/2014/main" id="{C1AA4737-F7A4-4BBB-851F-0AC21CE4F68D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Полилиния: Фигура 87">
                <a:extLst>
                  <a:ext uri="{FF2B5EF4-FFF2-40B4-BE49-F238E27FC236}">
                    <a16:creationId xmlns="" xmlns:a16="http://schemas.microsoft.com/office/drawing/2014/main" id="{5AC7F1D2-B8BC-40CC-8B37-3EB459931DFA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Полилиния: Фигура 88">
                <a:extLst>
                  <a:ext uri="{FF2B5EF4-FFF2-40B4-BE49-F238E27FC236}">
                    <a16:creationId xmlns="" xmlns:a16="http://schemas.microsoft.com/office/drawing/2014/main" id="{54B75FB7-0B10-4267-9454-C874C8C35214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1" name="Ромб 80">
              <a:extLst>
                <a:ext uri="{FF2B5EF4-FFF2-40B4-BE49-F238E27FC236}">
                  <a16:creationId xmlns="" xmlns:a16="http://schemas.microsoft.com/office/drawing/2014/main" id="{EED637B7-9ABF-4A8C-8F24-F0A2D38924CE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2" name="Семиугольник 81">
              <a:extLst>
                <a:ext uri="{FF2B5EF4-FFF2-40B4-BE49-F238E27FC236}">
                  <a16:creationId xmlns="" xmlns:a16="http://schemas.microsoft.com/office/drawing/2014/main" id="{E5B21ED0-12DF-470E-B31C-C97D0973D69E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3" name="Полилиния: Фигура 82">
              <a:extLst>
                <a:ext uri="{FF2B5EF4-FFF2-40B4-BE49-F238E27FC236}">
                  <a16:creationId xmlns="" xmlns:a16="http://schemas.microsoft.com/office/drawing/2014/main" id="{35A7E827-6DC3-4479-847A-ECBDD74258D6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0" name="Группа 89" descr="Свеча на день рождения">
            <a:extLst>
              <a:ext uri="{FF2B5EF4-FFF2-40B4-BE49-F238E27FC236}">
                <a16:creationId xmlns="" xmlns:a16="http://schemas.microsoft.com/office/drawing/2014/main" id="{0987915F-8681-459F-972E-A18EC77E8062}"/>
              </a:ext>
            </a:extLst>
          </p:cNvPr>
          <p:cNvGrpSpPr/>
          <p:nvPr userDrawn="1"/>
        </p:nvGrpSpPr>
        <p:grpSpPr>
          <a:xfrm>
            <a:off x="9173971" y="3097439"/>
            <a:ext cx="251866" cy="1010237"/>
            <a:chOff x="3259598" y="143929"/>
            <a:chExt cx="525840" cy="2109144"/>
          </a:xfrm>
        </p:grpSpPr>
        <p:grpSp>
          <p:nvGrpSpPr>
            <p:cNvPr id="91" name="Группа 90">
              <a:extLst>
                <a:ext uri="{FF2B5EF4-FFF2-40B4-BE49-F238E27FC236}">
                  <a16:creationId xmlns="" xmlns:a16="http://schemas.microsoft.com/office/drawing/2014/main" id="{C6B9A107-0791-407A-9A7D-97C02347F0AA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95" name="Полилиния: фигура 94">
                <a:extLst>
                  <a:ext uri="{FF2B5EF4-FFF2-40B4-BE49-F238E27FC236}">
                    <a16:creationId xmlns="" xmlns:a16="http://schemas.microsoft.com/office/drawing/2014/main" id="{AB7AAC6C-D0F3-4418-833A-A28595D39F18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Полилиния: фигура 95">
                <a:extLst>
                  <a:ext uri="{FF2B5EF4-FFF2-40B4-BE49-F238E27FC236}">
                    <a16:creationId xmlns="" xmlns:a16="http://schemas.microsoft.com/office/drawing/2014/main" id="{8D9B4F23-547E-414F-8303-C46E55D37165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Полилиния: фигура 96">
                <a:extLst>
                  <a:ext uri="{FF2B5EF4-FFF2-40B4-BE49-F238E27FC236}">
                    <a16:creationId xmlns="" xmlns:a16="http://schemas.microsoft.com/office/drawing/2014/main" id="{BC48B1AC-0541-48F0-AF81-A69018403429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Полилиния: фигура 97">
                <a:extLst>
                  <a:ext uri="{FF2B5EF4-FFF2-40B4-BE49-F238E27FC236}">
                    <a16:creationId xmlns="" xmlns:a16="http://schemas.microsoft.com/office/drawing/2014/main" id="{F42440AB-0C3C-4BF4-B652-D72A84A4F4C5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Полилиния: Фигура 98">
                <a:extLst>
                  <a:ext uri="{FF2B5EF4-FFF2-40B4-BE49-F238E27FC236}">
                    <a16:creationId xmlns="" xmlns:a16="http://schemas.microsoft.com/office/drawing/2014/main" id="{DD560CB6-E2BD-4F70-B2A9-8A9C6538BC44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Полилиния: Фигура 99">
                <a:extLst>
                  <a:ext uri="{FF2B5EF4-FFF2-40B4-BE49-F238E27FC236}">
                    <a16:creationId xmlns="" xmlns:a16="http://schemas.microsoft.com/office/drawing/2014/main" id="{362CD4E4-B223-406B-BC50-68DB75253380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2" name="Ромб 91">
              <a:extLst>
                <a:ext uri="{FF2B5EF4-FFF2-40B4-BE49-F238E27FC236}">
                  <a16:creationId xmlns="" xmlns:a16="http://schemas.microsoft.com/office/drawing/2014/main" id="{27744D0E-6347-453E-992B-8A5C9F299ADF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3" name="Семиугольник 92">
              <a:extLst>
                <a:ext uri="{FF2B5EF4-FFF2-40B4-BE49-F238E27FC236}">
                  <a16:creationId xmlns="" xmlns:a16="http://schemas.microsoft.com/office/drawing/2014/main" id="{76F0CBAE-7D4F-4F2C-A39C-03E5091499AF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4" name="Полилиния: Фигура 93">
              <a:extLst>
                <a:ext uri="{FF2B5EF4-FFF2-40B4-BE49-F238E27FC236}">
                  <a16:creationId xmlns="" xmlns:a16="http://schemas.microsoft.com/office/drawing/2014/main" id="{FD075167-8359-442D-9299-6D0C3488E027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1" name="Группа 100" descr="Свеча на день рождения">
            <a:extLst>
              <a:ext uri="{FF2B5EF4-FFF2-40B4-BE49-F238E27FC236}">
                <a16:creationId xmlns="" xmlns:a16="http://schemas.microsoft.com/office/drawing/2014/main" id="{00206243-CD6D-4CB5-9B67-76D82A5014B4}"/>
              </a:ext>
            </a:extLst>
          </p:cNvPr>
          <p:cNvGrpSpPr/>
          <p:nvPr userDrawn="1"/>
        </p:nvGrpSpPr>
        <p:grpSpPr>
          <a:xfrm>
            <a:off x="9869867" y="3438198"/>
            <a:ext cx="251866" cy="1010237"/>
            <a:chOff x="3259598" y="143929"/>
            <a:chExt cx="525840" cy="2109144"/>
          </a:xfrm>
        </p:grpSpPr>
        <p:grpSp>
          <p:nvGrpSpPr>
            <p:cNvPr id="102" name="Группа 101">
              <a:extLst>
                <a:ext uri="{FF2B5EF4-FFF2-40B4-BE49-F238E27FC236}">
                  <a16:creationId xmlns="" xmlns:a16="http://schemas.microsoft.com/office/drawing/2014/main" id="{8905056F-8B92-4652-A194-04C7DA39D5D5}"/>
                </a:ext>
              </a:extLst>
            </p:cNvPr>
            <p:cNvGrpSpPr/>
            <p:nvPr/>
          </p:nvGrpSpPr>
          <p:grpSpPr>
            <a:xfrm rot="3600000">
              <a:off x="3118024" y="285503"/>
              <a:ext cx="808988" cy="525840"/>
              <a:chOff x="1190473" y="542658"/>
              <a:chExt cx="1336871" cy="868962"/>
            </a:xfrm>
          </p:grpSpPr>
          <p:sp>
            <p:nvSpPr>
              <p:cNvPr id="106" name="Полилиния: Фигура 105">
                <a:extLst>
                  <a:ext uri="{FF2B5EF4-FFF2-40B4-BE49-F238E27FC236}">
                    <a16:creationId xmlns="" xmlns:a16="http://schemas.microsoft.com/office/drawing/2014/main" id="{93D48171-7B8F-400D-8218-1BC5713AEF4A}"/>
                  </a:ext>
                </a:extLst>
              </p:cNvPr>
              <p:cNvSpPr/>
              <p:nvPr/>
            </p:nvSpPr>
            <p:spPr>
              <a:xfrm rot="20598674" flipV="1">
                <a:off x="1288081" y="542658"/>
                <a:ext cx="156111" cy="110248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Полилиния: Фигура 106">
                <a:extLst>
                  <a:ext uri="{FF2B5EF4-FFF2-40B4-BE49-F238E27FC236}">
                    <a16:creationId xmlns="" xmlns:a16="http://schemas.microsoft.com/office/drawing/2014/main" id="{D6358EEE-9488-4BEB-B6FC-C83017FE2827}"/>
                  </a:ext>
                </a:extLst>
              </p:cNvPr>
              <p:cNvSpPr/>
              <p:nvPr/>
            </p:nvSpPr>
            <p:spPr>
              <a:xfrm rot="700047" flipV="1">
                <a:off x="1407105" y="81526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Полилиния: Фигура 107">
                <a:extLst>
                  <a:ext uri="{FF2B5EF4-FFF2-40B4-BE49-F238E27FC236}">
                    <a16:creationId xmlns="" xmlns:a16="http://schemas.microsoft.com/office/drawing/2014/main" id="{872E74DC-7B6E-4B57-BDCD-1805FEDF5316}"/>
                  </a:ext>
                </a:extLst>
              </p:cNvPr>
              <p:cNvSpPr/>
              <p:nvPr/>
            </p:nvSpPr>
            <p:spPr>
              <a:xfrm rot="20793604" flipV="1">
                <a:off x="1190473" y="872382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Полилиния: Фигура 108">
                <a:extLst>
                  <a:ext uri="{FF2B5EF4-FFF2-40B4-BE49-F238E27FC236}">
                    <a16:creationId xmlns="" xmlns:a16="http://schemas.microsoft.com/office/drawing/2014/main" id="{8886B56E-DF61-4555-82F1-E0309D7C8088}"/>
                  </a:ext>
                </a:extLst>
              </p:cNvPr>
              <p:cNvSpPr/>
              <p:nvPr/>
            </p:nvSpPr>
            <p:spPr>
              <a:xfrm rot="700047" flipV="1">
                <a:off x="2189920" y="753102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Полилиния: Фигура 109">
                <a:extLst>
                  <a:ext uri="{FF2B5EF4-FFF2-40B4-BE49-F238E27FC236}">
                    <a16:creationId xmlns="" xmlns:a16="http://schemas.microsoft.com/office/drawing/2014/main" id="{9EE80B5C-2487-44F8-8DD2-8CAA2CE7F0B1}"/>
                  </a:ext>
                </a:extLst>
              </p:cNvPr>
              <p:cNvSpPr/>
              <p:nvPr/>
            </p:nvSpPr>
            <p:spPr>
              <a:xfrm rot="20793604" flipV="1">
                <a:off x="2377718" y="1338387"/>
                <a:ext cx="103698" cy="73233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Полилиния: Фигура 110">
                <a:extLst>
                  <a:ext uri="{FF2B5EF4-FFF2-40B4-BE49-F238E27FC236}">
                    <a16:creationId xmlns="" xmlns:a16="http://schemas.microsoft.com/office/drawing/2014/main" id="{C2153338-07EF-4B93-9493-CB3226B8A4F4}"/>
                  </a:ext>
                </a:extLst>
              </p:cNvPr>
              <p:cNvSpPr/>
              <p:nvPr/>
            </p:nvSpPr>
            <p:spPr>
              <a:xfrm rot="20793604" flipV="1">
                <a:off x="2449052" y="981720"/>
                <a:ext cx="78292" cy="55291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3" name="Ромб 102">
              <a:extLst>
                <a:ext uri="{FF2B5EF4-FFF2-40B4-BE49-F238E27FC236}">
                  <a16:creationId xmlns="" xmlns:a16="http://schemas.microsoft.com/office/drawing/2014/main" id="{59C07578-6618-4DED-AEC8-CF1CA574FC5A}"/>
                </a:ext>
              </a:extLst>
            </p:cNvPr>
            <p:cNvSpPr/>
            <p:nvPr/>
          </p:nvSpPr>
          <p:spPr>
            <a:xfrm>
              <a:off x="3410958" y="799049"/>
              <a:ext cx="308712" cy="470972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4" name="Семиугольник 103">
              <a:extLst>
                <a:ext uri="{FF2B5EF4-FFF2-40B4-BE49-F238E27FC236}">
                  <a16:creationId xmlns="" xmlns:a16="http://schemas.microsoft.com/office/drawing/2014/main" id="{39D0BC63-618D-4EBE-AE82-FCB6C42EC8DC}"/>
                </a:ext>
              </a:extLst>
            </p:cNvPr>
            <p:cNvSpPr/>
            <p:nvPr/>
          </p:nvSpPr>
          <p:spPr>
            <a:xfrm rot="10800000">
              <a:off x="3530208" y="916664"/>
              <a:ext cx="65046" cy="136103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5" name="Полилиния: Фигура 104">
              <a:extLst>
                <a:ext uri="{FF2B5EF4-FFF2-40B4-BE49-F238E27FC236}">
                  <a16:creationId xmlns="" xmlns:a16="http://schemas.microsoft.com/office/drawing/2014/main" id="{CDA0B33C-6B32-45FC-83E7-F13C4152A540}"/>
                </a:ext>
              </a:extLst>
            </p:cNvPr>
            <p:cNvSpPr/>
            <p:nvPr/>
          </p:nvSpPr>
          <p:spPr>
            <a:xfrm>
              <a:off x="3424510" y="1088730"/>
              <a:ext cx="299177" cy="1164343"/>
            </a:xfrm>
            <a:custGeom>
              <a:avLst/>
              <a:gdLst>
                <a:gd name="connsiteX0" fmla="*/ 299176 w 299177"/>
                <a:gd name="connsiteY0" fmla="*/ 0 h 1164343"/>
                <a:gd name="connsiteX1" fmla="*/ 299176 w 299177"/>
                <a:gd name="connsiteY1" fmla="*/ 268910 h 1164343"/>
                <a:gd name="connsiteX2" fmla="*/ 299177 w 299177"/>
                <a:gd name="connsiteY2" fmla="*/ 268911 h 1164343"/>
                <a:gd name="connsiteX3" fmla="*/ 299176 w 299177"/>
                <a:gd name="connsiteY3" fmla="*/ 1126946 h 1164343"/>
                <a:gd name="connsiteX4" fmla="*/ 149588 w 299177"/>
                <a:gd name="connsiteY4" fmla="*/ 1164343 h 1164343"/>
                <a:gd name="connsiteX5" fmla="*/ 0 w 299177"/>
                <a:gd name="connsiteY5" fmla="*/ 1126946 h 1164343"/>
                <a:gd name="connsiteX6" fmla="*/ 1 w 299177"/>
                <a:gd name="connsiteY6" fmla="*/ 268912 h 1164343"/>
                <a:gd name="connsiteX7" fmla="*/ 0 w 299177"/>
                <a:gd name="connsiteY7" fmla="*/ 268911 h 1164343"/>
                <a:gd name="connsiteX8" fmla="*/ 1 w 299177"/>
                <a:gd name="connsiteY8" fmla="*/ 268910 h 1164343"/>
                <a:gd name="connsiteX9" fmla="*/ 1 w 299177"/>
                <a:gd name="connsiteY9" fmla="*/ 122202 h 11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77" h="1164343">
                  <a:moveTo>
                    <a:pt x="299176" y="0"/>
                  </a:moveTo>
                  <a:lnTo>
                    <a:pt x="299176" y="268910"/>
                  </a:lnTo>
                  <a:lnTo>
                    <a:pt x="299177" y="268911"/>
                  </a:lnTo>
                  <a:cubicBezTo>
                    <a:pt x="299177" y="554923"/>
                    <a:pt x="299176" y="840934"/>
                    <a:pt x="299176" y="1126946"/>
                  </a:cubicBezTo>
                  <a:cubicBezTo>
                    <a:pt x="299176" y="1147600"/>
                    <a:pt x="232203" y="1164343"/>
                    <a:pt x="149588" y="1164343"/>
                  </a:cubicBezTo>
                  <a:cubicBezTo>
                    <a:pt x="66973" y="1164343"/>
                    <a:pt x="0" y="1147600"/>
                    <a:pt x="0" y="1126946"/>
                  </a:cubicBezTo>
                  <a:lnTo>
                    <a:pt x="1" y="268912"/>
                  </a:lnTo>
                  <a:lnTo>
                    <a:pt x="0" y="268911"/>
                  </a:lnTo>
                  <a:lnTo>
                    <a:pt x="1" y="268910"/>
                  </a:lnTo>
                  <a:lnTo>
                    <a:pt x="1" y="1222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9380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ливка 3 x с фотомакетом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Прямая соединительная линия 48">
            <a:extLst>
              <a:ext uri="{FF2B5EF4-FFF2-40B4-BE49-F238E27FC236}">
                <a16:creationId xmlns="" xmlns:a16="http://schemas.microsoft.com/office/drawing/2014/main" id="{A661EB2B-0F64-4A50-B7A5-6D21B217D8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6191223" y="1079712"/>
            <a:ext cx="5405405" cy="4822489"/>
          </a:xfrm>
          <a:prstGeom prst="line">
            <a:avLst/>
          </a:prstGeom>
          <a:ln w="101600" cap="rnd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46989" y="6514239"/>
            <a:ext cx="6336000" cy="170111"/>
          </a:xfrm>
        </p:spPr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60000">
            <a:off x="360000" y="1743546"/>
            <a:ext cx="3708000" cy="337090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10544" y="1821180"/>
            <a:ext cx="3370909" cy="306446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="" xmlns:a16="http://schemas.microsoft.com/office/drawing/2014/main" id="{65C612AD-FBA1-454E-BFE9-1D962E4384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20000">
            <a:off x="8125200" y="1575000"/>
            <a:ext cx="3708000" cy="3708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44EE8D8-CF1B-4BF5-8476-8CDA4AED8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37AEA124-40CE-4B44-A3BF-D890D8E234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13" name="Рисунок 12">
            <a:extLst>
              <a:ext uri="{FF2B5EF4-FFF2-40B4-BE49-F238E27FC236}">
                <a16:creationId xmlns="" xmlns:a16="http://schemas.microsoft.com/office/drawing/2014/main" id="{CE3AAF31-8D26-47E2-91CB-B0BE349D52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93360">
            <a:off x="11703060" y="779684"/>
            <a:ext cx="425974" cy="425974"/>
          </a:xfrm>
          <a:prstGeom prst="octagon">
            <a:avLst/>
          </a:prstGeom>
        </p:spPr>
      </p:pic>
      <p:grpSp>
        <p:nvGrpSpPr>
          <p:cNvPr id="2" name="Группа 1">
            <a:extLst>
              <a:ext uri="{FF2B5EF4-FFF2-40B4-BE49-F238E27FC236}">
                <a16:creationId xmlns="" xmlns:a16="http://schemas.microsoft.com/office/drawing/2014/main" id="{0EA72D3B-1DDC-4965-BD36-FF3CCB7F9D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873800" y="5636293"/>
            <a:ext cx="969911" cy="821441"/>
            <a:chOff x="5535107" y="5636293"/>
            <a:chExt cx="969911" cy="821441"/>
          </a:xfrm>
        </p:grpSpPr>
        <p:pic>
          <p:nvPicPr>
            <p:cNvPr id="59" name="Рисунок 58">
              <a:extLst>
                <a:ext uri="{FF2B5EF4-FFF2-40B4-BE49-F238E27FC236}">
                  <a16:creationId xmlns="" xmlns:a16="http://schemas.microsoft.com/office/drawing/2014/main" id="{FF750A02-3827-41E0-98BB-F37906E2F2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943801" y="5636293"/>
              <a:ext cx="292485" cy="178687"/>
            </a:xfrm>
            <a:custGeom>
              <a:avLst/>
              <a:gdLst>
                <a:gd name="connsiteX0" fmla="*/ 276310 w 292485"/>
                <a:gd name="connsiteY0" fmla="*/ 0 h 178687"/>
                <a:gd name="connsiteX1" fmla="*/ 292485 w 292485"/>
                <a:gd name="connsiteY1" fmla="*/ 81226 h 178687"/>
                <a:gd name="connsiteX2" fmla="*/ 115325 w 292485"/>
                <a:gd name="connsiteY2" fmla="*/ 178687 h 178687"/>
                <a:gd name="connsiteX3" fmla="*/ 15350 w 292485"/>
                <a:gd name="connsiteY3" fmla="*/ 132106 h 178687"/>
                <a:gd name="connsiteX4" fmla="*/ 0 w 292485"/>
                <a:gd name="connsiteY4" fmla="*/ 55024 h 178687"/>
                <a:gd name="connsiteX5" fmla="*/ 276310 w 292485"/>
                <a:gd name="connsiteY5" fmla="*/ 0 h 17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485" h="178687">
                  <a:moveTo>
                    <a:pt x="276310" y="0"/>
                  </a:moveTo>
                  <a:lnTo>
                    <a:pt x="292485" y="81226"/>
                  </a:lnTo>
                  <a:lnTo>
                    <a:pt x="115325" y="178687"/>
                  </a:lnTo>
                  <a:lnTo>
                    <a:pt x="15350" y="132106"/>
                  </a:lnTo>
                  <a:lnTo>
                    <a:pt x="0" y="55024"/>
                  </a:lnTo>
                  <a:lnTo>
                    <a:pt x="276310" y="0"/>
                  </a:lnTo>
                  <a:close/>
                </a:path>
              </a:pathLst>
            </a:custGeom>
          </p:spPr>
        </p:pic>
        <p:pic>
          <p:nvPicPr>
            <p:cNvPr id="58" name="Рисунок 57">
              <a:extLst>
                <a:ext uri="{FF2B5EF4-FFF2-40B4-BE49-F238E27FC236}">
                  <a16:creationId xmlns="" xmlns:a16="http://schemas.microsoft.com/office/drawing/2014/main" id="{B3785706-A313-44BC-96E0-C86B6AC716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77984" y="6057871"/>
              <a:ext cx="327034" cy="342757"/>
            </a:xfrm>
            <a:custGeom>
              <a:avLst/>
              <a:gdLst>
                <a:gd name="connsiteX0" fmla="*/ 236140 w 327034"/>
                <a:gd name="connsiteY0" fmla="*/ 0 h 342757"/>
                <a:gd name="connsiteX1" fmla="*/ 327034 w 327034"/>
                <a:gd name="connsiteY1" fmla="*/ 287329 h 342757"/>
                <a:gd name="connsiteX2" fmla="*/ 151815 w 327034"/>
                <a:gd name="connsiteY2" fmla="*/ 342757 h 342757"/>
                <a:gd name="connsiteX3" fmla="*/ 151815 w 327034"/>
                <a:gd name="connsiteY3" fmla="*/ 232132 h 342757"/>
                <a:gd name="connsiteX4" fmla="*/ 43225 w 327034"/>
                <a:gd name="connsiteY4" fmla="*/ 232132 h 342757"/>
                <a:gd name="connsiteX5" fmla="*/ 54386 w 327034"/>
                <a:gd name="connsiteY5" fmla="*/ 216909 h 342757"/>
                <a:gd name="connsiteX6" fmla="*/ 0 w 327034"/>
                <a:gd name="connsiteY6" fmla="*/ 177040 h 342757"/>
                <a:gd name="connsiteX7" fmla="*/ 95267 w 327034"/>
                <a:gd name="connsiteY7" fmla="*/ 177038 h 342757"/>
                <a:gd name="connsiteX8" fmla="*/ 95265 w 327034"/>
                <a:gd name="connsiteY8" fmla="*/ 44564 h 342757"/>
                <a:gd name="connsiteX9" fmla="*/ 236140 w 327034"/>
                <a:gd name="connsiteY9" fmla="*/ 0 h 34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034" h="342757">
                  <a:moveTo>
                    <a:pt x="236140" y="0"/>
                  </a:moveTo>
                  <a:lnTo>
                    <a:pt x="327034" y="287329"/>
                  </a:lnTo>
                  <a:lnTo>
                    <a:pt x="151815" y="342757"/>
                  </a:lnTo>
                  <a:lnTo>
                    <a:pt x="151815" y="232132"/>
                  </a:lnTo>
                  <a:lnTo>
                    <a:pt x="43225" y="232132"/>
                  </a:lnTo>
                  <a:lnTo>
                    <a:pt x="54386" y="216909"/>
                  </a:lnTo>
                  <a:lnTo>
                    <a:pt x="0" y="177040"/>
                  </a:lnTo>
                  <a:lnTo>
                    <a:pt x="95267" y="177038"/>
                  </a:lnTo>
                  <a:lnTo>
                    <a:pt x="95265" y="44564"/>
                  </a:lnTo>
                  <a:lnTo>
                    <a:pt x="236140" y="0"/>
                  </a:lnTo>
                  <a:close/>
                </a:path>
              </a:pathLst>
            </a:custGeom>
          </p:spPr>
        </p:pic>
        <p:pic>
          <p:nvPicPr>
            <p:cNvPr id="57" name="Рисунок 56">
              <a:extLst>
                <a:ext uri="{FF2B5EF4-FFF2-40B4-BE49-F238E27FC236}">
                  <a16:creationId xmlns="" xmlns:a16="http://schemas.microsoft.com/office/drawing/2014/main" id="{AD470B5C-7EA7-421E-8DB5-39E2A9A8A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535107" y="6152852"/>
              <a:ext cx="321402" cy="304882"/>
            </a:xfrm>
            <a:custGeom>
              <a:avLst/>
              <a:gdLst>
                <a:gd name="connsiteX0" fmla="*/ 77170 w 321402"/>
                <a:gd name="connsiteY0" fmla="*/ 0 h 304882"/>
                <a:gd name="connsiteX1" fmla="*/ 169695 w 321402"/>
                <a:gd name="connsiteY1" fmla="*/ 24509 h 304882"/>
                <a:gd name="connsiteX2" fmla="*/ 219592 w 321402"/>
                <a:gd name="connsiteY2" fmla="*/ 151778 h 304882"/>
                <a:gd name="connsiteX3" fmla="*/ 280101 w 321402"/>
                <a:gd name="connsiteY3" fmla="*/ 128055 h 304882"/>
                <a:gd name="connsiteX4" fmla="*/ 316435 w 321402"/>
                <a:gd name="connsiteY4" fmla="*/ 172985 h 304882"/>
                <a:gd name="connsiteX5" fmla="*/ 292350 w 321402"/>
                <a:gd name="connsiteY5" fmla="*/ 182427 h 304882"/>
                <a:gd name="connsiteX6" fmla="*/ 321402 w 321402"/>
                <a:gd name="connsiteY6" fmla="*/ 256530 h 304882"/>
                <a:gd name="connsiteX7" fmla="*/ 51216 w 321402"/>
                <a:gd name="connsiteY7" fmla="*/ 304882 h 304882"/>
                <a:gd name="connsiteX8" fmla="*/ 0 w 321402"/>
                <a:gd name="connsiteY8" fmla="*/ 291315 h 304882"/>
                <a:gd name="connsiteX9" fmla="*/ 77170 w 321402"/>
                <a:gd name="connsiteY9" fmla="*/ 0 h 30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1402" h="304882">
                  <a:moveTo>
                    <a:pt x="77170" y="0"/>
                  </a:moveTo>
                  <a:lnTo>
                    <a:pt x="169695" y="24509"/>
                  </a:lnTo>
                  <a:lnTo>
                    <a:pt x="219592" y="151778"/>
                  </a:lnTo>
                  <a:lnTo>
                    <a:pt x="280101" y="128055"/>
                  </a:lnTo>
                  <a:lnTo>
                    <a:pt x="316435" y="172985"/>
                  </a:lnTo>
                  <a:lnTo>
                    <a:pt x="292350" y="182427"/>
                  </a:lnTo>
                  <a:lnTo>
                    <a:pt x="321402" y="256530"/>
                  </a:lnTo>
                  <a:lnTo>
                    <a:pt x="51216" y="304882"/>
                  </a:lnTo>
                  <a:lnTo>
                    <a:pt x="0" y="291315"/>
                  </a:lnTo>
                  <a:lnTo>
                    <a:pt x="77170" y="0"/>
                  </a:lnTo>
                  <a:close/>
                </a:path>
              </a:pathLst>
            </a:custGeom>
          </p:spPr>
        </p:pic>
        <p:sp>
          <p:nvSpPr>
            <p:cNvPr id="39" name="Полилиния: Фигура 38">
              <a:extLst>
                <a:ext uri="{FF2B5EF4-FFF2-40B4-BE49-F238E27FC236}">
                  <a16:creationId xmlns="" xmlns:a16="http://schemas.microsoft.com/office/drawing/2014/main" id="{2CB668F6-2DA5-482C-9279-78576877C3D0}"/>
                </a:ext>
              </a:extLst>
            </p:cNvPr>
            <p:cNvSpPr/>
            <p:nvPr userDrawn="1"/>
          </p:nvSpPr>
          <p:spPr>
            <a:xfrm rot="12910600">
              <a:off x="5900999" y="6023362"/>
              <a:ext cx="284506" cy="201836"/>
            </a:xfrm>
            <a:custGeom>
              <a:avLst/>
              <a:gdLst>
                <a:gd name="connsiteX0" fmla="*/ 0 w 160595"/>
                <a:gd name="connsiteY0" fmla="*/ 0 h 113931"/>
                <a:gd name="connsiteX1" fmla="*/ 151952 w 160595"/>
                <a:gd name="connsiteY1" fmla="*/ 30259 h 113931"/>
                <a:gd name="connsiteX2" fmla="*/ 151952 w 160595"/>
                <a:gd name="connsiteY2" fmla="*/ 106860 h 113931"/>
                <a:gd name="connsiteX3" fmla="*/ 160595 w 160595"/>
                <a:gd name="connsiteY3" fmla="*/ 106859 h 113931"/>
                <a:gd name="connsiteX4" fmla="*/ 155411 w 160595"/>
                <a:gd name="connsiteY4" fmla="*/ 113931 h 113931"/>
                <a:gd name="connsiteX5" fmla="*/ 0 w 160595"/>
                <a:gd name="connsiteY5" fmla="*/ 0 h 113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595" h="113931">
                  <a:moveTo>
                    <a:pt x="0" y="0"/>
                  </a:moveTo>
                  <a:lnTo>
                    <a:pt x="151952" y="30259"/>
                  </a:lnTo>
                  <a:lnTo>
                    <a:pt x="151952" y="106860"/>
                  </a:lnTo>
                  <a:lnTo>
                    <a:pt x="160595" y="106859"/>
                  </a:lnTo>
                  <a:lnTo>
                    <a:pt x="155411" y="113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5" descr="Изображение абстрактного робота">
            <a:extLst>
              <a:ext uri="{FF2B5EF4-FFF2-40B4-BE49-F238E27FC236}">
                <a16:creationId xmlns="" xmlns:a16="http://schemas.microsoft.com/office/drawing/2014/main" id="{2806C727-55A8-4C56-86B8-6394DD5F2559}"/>
              </a:ext>
            </a:extLst>
          </p:cNvPr>
          <p:cNvGrpSpPr/>
          <p:nvPr userDrawn="1"/>
        </p:nvGrpSpPr>
        <p:grpSpPr>
          <a:xfrm>
            <a:off x="1525583" y="6029948"/>
            <a:ext cx="401530" cy="468063"/>
            <a:chOff x="10286948" y="3766530"/>
            <a:chExt cx="1476952" cy="1721680"/>
          </a:xfrm>
        </p:grpSpPr>
        <p:pic>
          <p:nvPicPr>
            <p:cNvPr id="78" name="Рисунок 77" descr="Сияющий графический элемент">
              <a:extLst>
                <a:ext uri="{FF2B5EF4-FFF2-40B4-BE49-F238E27FC236}">
                  <a16:creationId xmlns="" xmlns:a16="http://schemas.microsoft.com/office/drawing/2014/main" id="{89CAD54A-4CF2-48B5-94FC-95C6119097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79" name="Рисунок 78" descr="Сияющий графический элемент">
              <a:extLst>
                <a:ext uri="{FF2B5EF4-FFF2-40B4-BE49-F238E27FC236}">
                  <a16:creationId xmlns="" xmlns:a16="http://schemas.microsoft.com/office/drawing/2014/main" id="{3E977CB3-E32C-4775-9232-CA9284DB27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48" y="3846282"/>
              <a:ext cx="1090189" cy="726339"/>
            </a:xfrm>
            <a:prstGeom prst="flowChartManualInput">
              <a:avLst/>
            </a:prstGeom>
          </p:spPr>
        </p:pic>
        <p:sp>
          <p:nvSpPr>
            <p:cNvPr id="80" name="Двенадцатиугольник 79">
              <a:extLst>
                <a:ext uri="{FF2B5EF4-FFF2-40B4-BE49-F238E27FC236}">
                  <a16:creationId xmlns="" xmlns:a16="http://schemas.microsoft.com/office/drawing/2014/main" id="{7A247218-C254-4EFF-BD24-6313909291FE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1" name="Прямоугольник 80">
              <a:extLst>
                <a:ext uri="{FF2B5EF4-FFF2-40B4-BE49-F238E27FC236}">
                  <a16:creationId xmlns="" xmlns:a16="http://schemas.microsoft.com/office/drawing/2014/main" id="{7D7400CF-F908-4DA0-B1F4-7559C255F456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2" name="Прямоугольник 81">
              <a:extLst>
                <a:ext uri="{FF2B5EF4-FFF2-40B4-BE49-F238E27FC236}">
                  <a16:creationId xmlns="" xmlns:a16="http://schemas.microsoft.com/office/drawing/2014/main" id="{ADAC8BE9-32C8-4A94-AD6D-7A52F28E5EF3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3" name="Прямоугольник 82">
              <a:extLst>
                <a:ext uri="{FF2B5EF4-FFF2-40B4-BE49-F238E27FC236}">
                  <a16:creationId xmlns="" xmlns:a16="http://schemas.microsoft.com/office/drawing/2014/main" id="{625CC385-B3D8-4910-852E-3FD07100A5FF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4" name="Равнобедренный треугольник 83">
              <a:extLst>
                <a:ext uri="{FF2B5EF4-FFF2-40B4-BE49-F238E27FC236}">
                  <a16:creationId xmlns="" xmlns:a16="http://schemas.microsoft.com/office/drawing/2014/main" id="{4EF989BF-9615-4696-B68E-76C6359999BA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5" name="Пятиугольник 84">
              <a:extLst>
                <a:ext uri="{FF2B5EF4-FFF2-40B4-BE49-F238E27FC236}">
                  <a16:creationId xmlns="" xmlns:a16="http://schemas.microsoft.com/office/drawing/2014/main" id="{8AFA24E9-EFBB-473B-B7F2-D7574D451B55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6" name="Пятиугольник 85">
              <a:extLst>
                <a:ext uri="{FF2B5EF4-FFF2-40B4-BE49-F238E27FC236}">
                  <a16:creationId xmlns="" xmlns:a16="http://schemas.microsoft.com/office/drawing/2014/main" id="{8E8DAAB9-A827-43C9-AFDB-F03CE3052A02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Группа 16" descr="Изображение абстрактного робота">
            <a:extLst>
              <a:ext uri="{FF2B5EF4-FFF2-40B4-BE49-F238E27FC236}">
                <a16:creationId xmlns="" xmlns:a16="http://schemas.microsoft.com/office/drawing/2014/main" id="{328AC006-1F04-461D-96AE-2DE686C52177}"/>
              </a:ext>
            </a:extLst>
          </p:cNvPr>
          <p:cNvGrpSpPr/>
          <p:nvPr userDrawn="1"/>
        </p:nvGrpSpPr>
        <p:grpSpPr>
          <a:xfrm>
            <a:off x="2013055" y="6150363"/>
            <a:ext cx="258276" cy="301073"/>
            <a:chOff x="10286952" y="3766530"/>
            <a:chExt cx="1476948" cy="1721680"/>
          </a:xfrm>
        </p:grpSpPr>
        <p:pic>
          <p:nvPicPr>
            <p:cNvPr id="69" name="Рисунок 68" descr="Сияющий графический элемент">
              <a:extLst>
                <a:ext uri="{FF2B5EF4-FFF2-40B4-BE49-F238E27FC236}">
                  <a16:creationId xmlns="" xmlns:a16="http://schemas.microsoft.com/office/drawing/2014/main" id="{7DE49CC6-935D-4C08-956E-CDFD80AFF8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70" name="Рисунок 69" descr="Сияющий графический элемент">
              <a:extLst>
                <a:ext uri="{FF2B5EF4-FFF2-40B4-BE49-F238E27FC236}">
                  <a16:creationId xmlns="" xmlns:a16="http://schemas.microsoft.com/office/drawing/2014/main" id="{724D81DF-C2ED-437E-8114-79967E931B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71" name="Двенадцатиугольник 70">
              <a:extLst>
                <a:ext uri="{FF2B5EF4-FFF2-40B4-BE49-F238E27FC236}">
                  <a16:creationId xmlns="" xmlns:a16="http://schemas.microsoft.com/office/drawing/2014/main" id="{91361D76-F1D5-470B-94DE-B3107FC42E9B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="" xmlns:a16="http://schemas.microsoft.com/office/drawing/2014/main" id="{0DAB7CD1-FBC4-4ADC-BCAE-397319BD092D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="" xmlns:a16="http://schemas.microsoft.com/office/drawing/2014/main" id="{EF03FB8E-1F35-48FF-A4FE-1F8EDC02C5CF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4" name="Прямоугольник 73">
              <a:extLst>
                <a:ext uri="{FF2B5EF4-FFF2-40B4-BE49-F238E27FC236}">
                  <a16:creationId xmlns="" xmlns:a16="http://schemas.microsoft.com/office/drawing/2014/main" id="{4A4D4397-B0F5-4C8D-A233-5862534B8616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5" name="Равнобедренный треугольник 74">
              <a:extLst>
                <a:ext uri="{FF2B5EF4-FFF2-40B4-BE49-F238E27FC236}">
                  <a16:creationId xmlns="" xmlns:a16="http://schemas.microsoft.com/office/drawing/2014/main" id="{A261FBD2-606A-4866-B7A6-2F0ADF9AD8F2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6" name="Пятиугольник 75">
              <a:extLst>
                <a:ext uri="{FF2B5EF4-FFF2-40B4-BE49-F238E27FC236}">
                  <a16:creationId xmlns="" xmlns:a16="http://schemas.microsoft.com/office/drawing/2014/main" id="{F97BC1E0-9D26-4340-89C0-2199B0D6E5E8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7" name="Пятиугольник 76">
              <a:extLst>
                <a:ext uri="{FF2B5EF4-FFF2-40B4-BE49-F238E27FC236}">
                  <a16:creationId xmlns="" xmlns:a16="http://schemas.microsoft.com/office/drawing/2014/main" id="{ACFDE9B1-EBE6-45BE-B1F7-66949191FC86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Группа 17" descr="Изображение абстрактного робота">
            <a:extLst>
              <a:ext uri="{FF2B5EF4-FFF2-40B4-BE49-F238E27FC236}">
                <a16:creationId xmlns="" xmlns:a16="http://schemas.microsoft.com/office/drawing/2014/main" id="{AB364199-1D28-46DA-BC2C-0B70EC6329B9}"/>
              </a:ext>
            </a:extLst>
          </p:cNvPr>
          <p:cNvGrpSpPr/>
          <p:nvPr userDrawn="1"/>
        </p:nvGrpSpPr>
        <p:grpSpPr>
          <a:xfrm>
            <a:off x="3466972" y="6127428"/>
            <a:ext cx="274250" cy="319693"/>
            <a:chOff x="10286952" y="3766530"/>
            <a:chExt cx="1476948" cy="1721680"/>
          </a:xfrm>
        </p:grpSpPr>
        <p:pic>
          <p:nvPicPr>
            <p:cNvPr id="60" name="Рисунок 59" descr="Сияющий графический элемент">
              <a:extLst>
                <a:ext uri="{FF2B5EF4-FFF2-40B4-BE49-F238E27FC236}">
                  <a16:creationId xmlns="" xmlns:a16="http://schemas.microsoft.com/office/drawing/2014/main" id="{97447587-A20A-44F6-A322-74732C47A5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61" name="Рисунок 60" descr="Сияющий графический элемент">
              <a:extLst>
                <a:ext uri="{FF2B5EF4-FFF2-40B4-BE49-F238E27FC236}">
                  <a16:creationId xmlns="" xmlns:a16="http://schemas.microsoft.com/office/drawing/2014/main" id="{8042E511-48FB-45E2-8DB2-C4CE2AFAB4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62" name="Двенадцатиугольник 61">
              <a:extLst>
                <a:ext uri="{FF2B5EF4-FFF2-40B4-BE49-F238E27FC236}">
                  <a16:creationId xmlns="" xmlns:a16="http://schemas.microsoft.com/office/drawing/2014/main" id="{92CD2F38-C8E6-465C-92EA-EE997542096A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3" name="Прямоугольник 62">
              <a:extLst>
                <a:ext uri="{FF2B5EF4-FFF2-40B4-BE49-F238E27FC236}">
                  <a16:creationId xmlns="" xmlns:a16="http://schemas.microsoft.com/office/drawing/2014/main" id="{684B4CDD-917C-475B-9EBC-A21BB8E76F28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="" xmlns:a16="http://schemas.microsoft.com/office/drawing/2014/main" id="{E69DC315-DCE1-45F6-BC1E-679E07F326D4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5" name="Прямоугольник 64">
              <a:extLst>
                <a:ext uri="{FF2B5EF4-FFF2-40B4-BE49-F238E27FC236}">
                  <a16:creationId xmlns="" xmlns:a16="http://schemas.microsoft.com/office/drawing/2014/main" id="{FB348D3C-9225-4FE5-982D-909E33A8BDCD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6" name="Равнобедренный треугольник 65">
              <a:extLst>
                <a:ext uri="{FF2B5EF4-FFF2-40B4-BE49-F238E27FC236}">
                  <a16:creationId xmlns="" xmlns:a16="http://schemas.microsoft.com/office/drawing/2014/main" id="{2AC9116D-E94F-4708-9B9B-BD66E2E2A4AA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7" name="Пятиугольник 66">
              <a:extLst>
                <a:ext uri="{FF2B5EF4-FFF2-40B4-BE49-F238E27FC236}">
                  <a16:creationId xmlns="" xmlns:a16="http://schemas.microsoft.com/office/drawing/2014/main" id="{E7F78829-5836-4204-A22B-362BCF89E6DA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8" name="Пятиугольник 67">
              <a:extLst>
                <a:ext uri="{FF2B5EF4-FFF2-40B4-BE49-F238E27FC236}">
                  <a16:creationId xmlns="" xmlns:a16="http://schemas.microsoft.com/office/drawing/2014/main" id="{CDC65571-D52E-4975-ACC1-AF79C65B33D2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Группа 18" descr="Изображение абстрактного робота">
            <a:extLst>
              <a:ext uri="{FF2B5EF4-FFF2-40B4-BE49-F238E27FC236}">
                <a16:creationId xmlns="" xmlns:a16="http://schemas.microsoft.com/office/drawing/2014/main" id="{E332D5D7-E2AC-4B4C-AAA6-9E54405C976C}"/>
              </a:ext>
            </a:extLst>
          </p:cNvPr>
          <p:cNvGrpSpPr/>
          <p:nvPr userDrawn="1"/>
        </p:nvGrpSpPr>
        <p:grpSpPr>
          <a:xfrm>
            <a:off x="3212882" y="6209672"/>
            <a:ext cx="176406" cy="205637"/>
            <a:chOff x="10286952" y="3766530"/>
            <a:chExt cx="1476948" cy="1721680"/>
          </a:xfrm>
        </p:grpSpPr>
        <p:pic>
          <p:nvPicPr>
            <p:cNvPr id="47" name="Рисунок 46" descr="Сияющий графический элемент">
              <a:extLst>
                <a:ext uri="{FF2B5EF4-FFF2-40B4-BE49-F238E27FC236}">
                  <a16:creationId xmlns="" xmlns:a16="http://schemas.microsoft.com/office/drawing/2014/main" id="{CDE6C0DC-7E8D-4AA2-A00C-445062A95D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48" name="Рисунок 47" descr="Сияющий графический элемент">
              <a:extLst>
                <a:ext uri="{FF2B5EF4-FFF2-40B4-BE49-F238E27FC236}">
                  <a16:creationId xmlns="" xmlns:a16="http://schemas.microsoft.com/office/drawing/2014/main" id="{BD19530E-7C77-40C9-B19A-B61997283B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50" name="Двенадцатиугольник 49">
              <a:extLst>
                <a:ext uri="{FF2B5EF4-FFF2-40B4-BE49-F238E27FC236}">
                  <a16:creationId xmlns="" xmlns:a16="http://schemas.microsoft.com/office/drawing/2014/main" id="{E6C6627C-0405-4660-950C-8C7FFCBED051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="" xmlns:a16="http://schemas.microsoft.com/office/drawing/2014/main" id="{E81D5D04-45C7-4DA9-B26C-E1E48721D370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="" xmlns:a16="http://schemas.microsoft.com/office/drawing/2014/main" id="{380D65B1-D9F3-42B6-BE03-DAA69542ACE2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="" xmlns:a16="http://schemas.microsoft.com/office/drawing/2014/main" id="{B63D2914-FAB0-41BC-BF2C-68A6CCAF217E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4" name="Равнобедренный треугольник 53">
              <a:extLst>
                <a:ext uri="{FF2B5EF4-FFF2-40B4-BE49-F238E27FC236}">
                  <a16:creationId xmlns="" xmlns:a16="http://schemas.microsoft.com/office/drawing/2014/main" id="{F11BB134-EBD5-4A09-B696-40EB4D70A806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5" name="Пятиугольник 54">
              <a:extLst>
                <a:ext uri="{FF2B5EF4-FFF2-40B4-BE49-F238E27FC236}">
                  <a16:creationId xmlns="" xmlns:a16="http://schemas.microsoft.com/office/drawing/2014/main" id="{42DBB354-EB98-4EE1-B55A-DE44F047F9F5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6" name="Пятиугольник 55">
              <a:extLst>
                <a:ext uri="{FF2B5EF4-FFF2-40B4-BE49-F238E27FC236}">
                  <a16:creationId xmlns="" xmlns:a16="http://schemas.microsoft.com/office/drawing/2014/main" id="{560F463A-3883-481E-8BF3-8D3D1868AD7D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Группа 19" descr="Изображение абстрактного робота">
            <a:extLst>
              <a:ext uri="{FF2B5EF4-FFF2-40B4-BE49-F238E27FC236}">
                <a16:creationId xmlns="" xmlns:a16="http://schemas.microsoft.com/office/drawing/2014/main" id="{E9DE7FC9-7CCE-4394-A034-FE5B76418B3F}"/>
              </a:ext>
            </a:extLst>
          </p:cNvPr>
          <p:cNvGrpSpPr/>
          <p:nvPr userDrawn="1"/>
        </p:nvGrpSpPr>
        <p:grpSpPr>
          <a:xfrm>
            <a:off x="2976742" y="6279877"/>
            <a:ext cx="116181" cy="135432"/>
            <a:chOff x="10286952" y="3766530"/>
            <a:chExt cx="1476948" cy="1721680"/>
          </a:xfrm>
        </p:grpSpPr>
        <p:pic>
          <p:nvPicPr>
            <p:cNvPr id="37" name="Рисунок 36" descr="Сияющий графический элемент">
              <a:extLst>
                <a:ext uri="{FF2B5EF4-FFF2-40B4-BE49-F238E27FC236}">
                  <a16:creationId xmlns="" xmlns:a16="http://schemas.microsoft.com/office/drawing/2014/main" id="{82686981-A96D-4E54-847A-149014019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38" name="Рисунок 37" descr="Сияющий графический элемент">
              <a:extLst>
                <a:ext uri="{FF2B5EF4-FFF2-40B4-BE49-F238E27FC236}">
                  <a16:creationId xmlns="" xmlns:a16="http://schemas.microsoft.com/office/drawing/2014/main" id="{8B322721-25BD-483E-9127-85C7D63F8D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40" name="Двенадцатиугольник 39">
              <a:extLst>
                <a:ext uri="{FF2B5EF4-FFF2-40B4-BE49-F238E27FC236}">
                  <a16:creationId xmlns="" xmlns:a16="http://schemas.microsoft.com/office/drawing/2014/main" id="{6A9B8F92-7433-4291-AA7C-57B45D1B7EF5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1" name="Прямоугольник 40">
              <a:extLst>
                <a:ext uri="{FF2B5EF4-FFF2-40B4-BE49-F238E27FC236}">
                  <a16:creationId xmlns="" xmlns:a16="http://schemas.microsoft.com/office/drawing/2014/main" id="{9EB2DD8C-1715-4241-955D-A3A123581B3D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2" name="Прямоугольник 41">
              <a:extLst>
                <a:ext uri="{FF2B5EF4-FFF2-40B4-BE49-F238E27FC236}">
                  <a16:creationId xmlns="" xmlns:a16="http://schemas.microsoft.com/office/drawing/2014/main" id="{C4793578-BB12-4B35-88E6-DFA14366F198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="" xmlns:a16="http://schemas.microsoft.com/office/drawing/2014/main" id="{31BC1404-55C2-40C6-B0CE-70DD62199638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4" name="Равнобедренный треугольник 43">
              <a:extLst>
                <a:ext uri="{FF2B5EF4-FFF2-40B4-BE49-F238E27FC236}">
                  <a16:creationId xmlns="" xmlns:a16="http://schemas.microsoft.com/office/drawing/2014/main" id="{275E6E2E-6F71-4AD0-B32B-B99749705305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5" name="Пятиугольник 44">
              <a:extLst>
                <a:ext uri="{FF2B5EF4-FFF2-40B4-BE49-F238E27FC236}">
                  <a16:creationId xmlns="" xmlns:a16="http://schemas.microsoft.com/office/drawing/2014/main" id="{DC496A7F-4DA3-4BAC-AA60-4E0A0AEB6DA9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6" name="Пятиугольник 45">
              <a:extLst>
                <a:ext uri="{FF2B5EF4-FFF2-40B4-BE49-F238E27FC236}">
                  <a16:creationId xmlns="" xmlns:a16="http://schemas.microsoft.com/office/drawing/2014/main" id="{ED599E26-A68A-464A-A585-ACE85A371E73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Группа 20" descr="Изображение планет">
            <a:extLst>
              <a:ext uri="{FF2B5EF4-FFF2-40B4-BE49-F238E27FC236}">
                <a16:creationId xmlns="" xmlns:a16="http://schemas.microsoft.com/office/drawing/2014/main" id="{30938F74-1D90-44C9-94B8-62443F034491}"/>
              </a:ext>
            </a:extLst>
          </p:cNvPr>
          <p:cNvGrpSpPr/>
          <p:nvPr userDrawn="1"/>
        </p:nvGrpSpPr>
        <p:grpSpPr>
          <a:xfrm>
            <a:off x="5312389" y="4899590"/>
            <a:ext cx="546101" cy="788427"/>
            <a:chOff x="480558" y="1008738"/>
            <a:chExt cx="2691011" cy="3885115"/>
          </a:xfrm>
        </p:grpSpPr>
        <p:sp>
          <p:nvSpPr>
            <p:cNvPr id="24" name="Десятиугольник 23">
              <a:extLst>
                <a:ext uri="{FF2B5EF4-FFF2-40B4-BE49-F238E27FC236}">
                  <a16:creationId xmlns="" xmlns:a16="http://schemas.microsoft.com/office/drawing/2014/main" id="{6E9DFACF-8B44-45C6-B121-C0F5014688D0}"/>
                </a:ext>
              </a:extLst>
            </p:cNvPr>
            <p:cNvSpPr/>
            <p:nvPr userDrawn="1"/>
          </p:nvSpPr>
          <p:spPr>
            <a:xfrm>
              <a:off x="631516" y="1323560"/>
              <a:ext cx="958347" cy="958347"/>
            </a:xfrm>
            <a:prstGeom prst="dec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" name="Десятиугольник 24">
              <a:extLst>
                <a:ext uri="{FF2B5EF4-FFF2-40B4-BE49-F238E27FC236}">
                  <a16:creationId xmlns="" xmlns:a16="http://schemas.microsoft.com/office/drawing/2014/main" id="{636C0606-420E-4BE8-BF36-FAC7FBBC626E}"/>
                </a:ext>
              </a:extLst>
            </p:cNvPr>
            <p:cNvSpPr/>
            <p:nvPr userDrawn="1"/>
          </p:nvSpPr>
          <p:spPr>
            <a:xfrm>
              <a:off x="886129" y="2026302"/>
              <a:ext cx="2285440" cy="2285440"/>
            </a:xfrm>
            <a:prstGeom prst="dec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Равнобедренный треугольник 25">
              <a:extLst>
                <a:ext uri="{FF2B5EF4-FFF2-40B4-BE49-F238E27FC236}">
                  <a16:creationId xmlns="" xmlns:a16="http://schemas.microsoft.com/office/drawing/2014/main" id="{DDD31DDC-368D-42A0-A836-B53C3A503B3C}"/>
                </a:ext>
              </a:extLst>
            </p:cNvPr>
            <p:cNvSpPr/>
            <p:nvPr userDrawn="1"/>
          </p:nvSpPr>
          <p:spPr>
            <a:xfrm>
              <a:off x="1679186" y="3698373"/>
              <a:ext cx="138795" cy="138795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7" name="Ромб 26">
              <a:extLst>
                <a:ext uri="{FF2B5EF4-FFF2-40B4-BE49-F238E27FC236}">
                  <a16:creationId xmlns="" xmlns:a16="http://schemas.microsoft.com/office/drawing/2014/main" id="{BBB1846B-6FFE-4C83-A144-BD6780DA87F8}"/>
                </a:ext>
              </a:extLst>
            </p:cNvPr>
            <p:cNvSpPr/>
            <p:nvPr userDrawn="1"/>
          </p:nvSpPr>
          <p:spPr>
            <a:xfrm>
              <a:off x="1910798" y="4670321"/>
              <a:ext cx="223532" cy="223532"/>
            </a:xfrm>
            <a:prstGeom prst="diamon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8" name="Пятиугольник 27">
              <a:extLst>
                <a:ext uri="{FF2B5EF4-FFF2-40B4-BE49-F238E27FC236}">
                  <a16:creationId xmlns="" xmlns:a16="http://schemas.microsoft.com/office/drawing/2014/main" id="{3393D66B-D7FF-4597-AD97-1483C7FE964F}"/>
                </a:ext>
              </a:extLst>
            </p:cNvPr>
            <p:cNvSpPr/>
            <p:nvPr userDrawn="1"/>
          </p:nvSpPr>
          <p:spPr>
            <a:xfrm>
              <a:off x="1110689" y="3338364"/>
              <a:ext cx="297521" cy="29752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9" name="Шестиугольник 28">
              <a:extLst>
                <a:ext uri="{FF2B5EF4-FFF2-40B4-BE49-F238E27FC236}">
                  <a16:creationId xmlns="" xmlns:a16="http://schemas.microsoft.com/office/drawing/2014/main" id="{A9886B92-D703-4588-80E0-68EE0FB9034C}"/>
                </a:ext>
              </a:extLst>
            </p:cNvPr>
            <p:cNvSpPr/>
            <p:nvPr userDrawn="1"/>
          </p:nvSpPr>
          <p:spPr>
            <a:xfrm>
              <a:off x="1283186" y="4422087"/>
              <a:ext cx="396000" cy="360000"/>
            </a:xfrm>
            <a:prstGeom prst="hex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0" name="Семиугольник 29">
              <a:extLst>
                <a:ext uri="{FF2B5EF4-FFF2-40B4-BE49-F238E27FC236}">
                  <a16:creationId xmlns="" xmlns:a16="http://schemas.microsoft.com/office/drawing/2014/main" id="{1EF4C0BA-E0AA-4090-8082-D627E2A8A900}"/>
                </a:ext>
              </a:extLst>
            </p:cNvPr>
            <p:cNvSpPr/>
            <p:nvPr userDrawn="1"/>
          </p:nvSpPr>
          <p:spPr>
            <a:xfrm>
              <a:off x="1602490" y="4130778"/>
              <a:ext cx="223532" cy="223532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1" name="Восьмиугольник 30">
              <a:extLst>
                <a:ext uri="{FF2B5EF4-FFF2-40B4-BE49-F238E27FC236}">
                  <a16:creationId xmlns="" xmlns:a16="http://schemas.microsoft.com/office/drawing/2014/main" id="{8CC8E234-BDF5-4A0A-9213-44C0FC834146}"/>
                </a:ext>
              </a:extLst>
            </p:cNvPr>
            <p:cNvSpPr/>
            <p:nvPr userDrawn="1"/>
          </p:nvSpPr>
          <p:spPr>
            <a:xfrm>
              <a:off x="1602026" y="1639845"/>
              <a:ext cx="138795" cy="138795"/>
            </a:xfrm>
            <a:prstGeom prst="oct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" name="Десятиугольник 31">
              <a:extLst>
                <a:ext uri="{FF2B5EF4-FFF2-40B4-BE49-F238E27FC236}">
                  <a16:creationId xmlns="" xmlns:a16="http://schemas.microsoft.com/office/drawing/2014/main" id="{1FB86CF7-AF08-437A-9BAF-6721E7B14DDA}"/>
                </a:ext>
              </a:extLst>
            </p:cNvPr>
            <p:cNvSpPr/>
            <p:nvPr userDrawn="1"/>
          </p:nvSpPr>
          <p:spPr>
            <a:xfrm>
              <a:off x="1079449" y="1008738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Двенадцатиугольник 32">
              <a:extLst>
                <a:ext uri="{FF2B5EF4-FFF2-40B4-BE49-F238E27FC236}">
                  <a16:creationId xmlns="" xmlns:a16="http://schemas.microsoft.com/office/drawing/2014/main" id="{BD71724A-EE08-4A89-8974-3D1602D64399}"/>
                </a:ext>
              </a:extLst>
            </p:cNvPr>
            <p:cNvSpPr/>
            <p:nvPr userDrawn="1"/>
          </p:nvSpPr>
          <p:spPr>
            <a:xfrm>
              <a:off x="977555" y="2123751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Десятиугольник 33">
              <a:extLst>
                <a:ext uri="{FF2B5EF4-FFF2-40B4-BE49-F238E27FC236}">
                  <a16:creationId xmlns="" xmlns:a16="http://schemas.microsoft.com/office/drawing/2014/main" id="{865AFD99-1F3B-4D5B-B728-869BBF13EF01}"/>
                </a:ext>
              </a:extLst>
            </p:cNvPr>
            <p:cNvSpPr/>
            <p:nvPr userDrawn="1"/>
          </p:nvSpPr>
          <p:spPr>
            <a:xfrm>
              <a:off x="1102658" y="2704516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Двенадцатиугольник 34">
              <a:extLst>
                <a:ext uri="{FF2B5EF4-FFF2-40B4-BE49-F238E27FC236}">
                  <a16:creationId xmlns="" xmlns:a16="http://schemas.microsoft.com/office/drawing/2014/main" id="{09DD99FD-4AB7-4F52-AF14-440B9627B6A1}"/>
                </a:ext>
              </a:extLst>
            </p:cNvPr>
            <p:cNvSpPr/>
            <p:nvPr userDrawn="1"/>
          </p:nvSpPr>
          <p:spPr>
            <a:xfrm>
              <a:off x="1679186" y="2397683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6" name="Двенадцатиугольник 35">
              <a:extLst>
                <a:ext uri="{FF2B5EF4-FFF2-40B4-BE49-F238E27FC236}">
                  <a16:creationId xmlns="" xmlns:a16="http://schemas.microsoft.com/office/drawing/2014/main" id="{8916F7E6-4BE2-4913-BACD-886E4C752E53}"/>
                </a:ext>
              </a:extLst>
            </p:cNvPr>
            <p:cNvSpPr/>
            <p:nvPr userDrawn="1"/>
          </p:nvSpPr>
          <p:spPr>
            <a:xfrm>
              <a:off x="480558" y="1511958"/>
              <a:ext cx="150958" cy="150958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22" name="Прямая соединительная линия 21" descr="Декоративный элемент">
            <a:extLst>
              <a:ext uri="{FF2B5EF4-FFF2-40B4-BE49-F238E27FC236}">
                <a16:creationId xmlns="" xmlns:a16="http://schemas.microsoft.com/office/drawing/2014/main" id="{9266A6C8-6999-4D2E-B17B-DC63F5A646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 flipV="1">
            <a:off x="1893535" y="5217985"/>
            <a:ext cx="3418854" cy="793066"/>
          </a:xfrm>
          <a:prstGeom prst="line">
            <a:avLst/>
          </a:prstGeom>
          <a:ln w="127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 22" descr="Декоративный элемент">
            <a:extLst>
              <a:ext uri="{FF2B5EF4-FFF2-40B4-BE49-F238E27FC236}">
                <a16:creationId xmlns="" xmlns:a16="http://schemas.microsoft.com/office/drawing/2014/main" id="{B8958250-4C06-4684-BC78-706C125BB5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740855" y="5609976"/>
            <a:ext cx="1682971" cy="552384"/>
          </a:xfrm>
          <a:prstGeom prst="line">
            <a:avLst/>
          </a:prstGeom>
          <a:ln w="12700" cap="rnd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9745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3 Х в форме квадрата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грибк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22658666-C882-4A24-904F-C80CA0D1C7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8373" y="0"/>
            <a:ext cx="4122515" cy="3303232"/>
          </a:xfrm>
          <a:prstGeom prst="triangle">
            <a:avLst>
              <a:gd name="adj" fmla="val 76759"/>
            </a:avLst>
          </a:prstGeom>
        </p:spPr>
      </p:pic>
      <p:sp>
        <p:nvSpPr>
          <p:cNvPr id="13" name="Полилиния: Фигура 12">
            <a:extLst>
              <a:ext uri="{FF2B5EF4-FFF2-40B4-BE49-F238E27FC236}">
                <a16:creationId xmlns="" xmlns:a16="http://schemas.microsoft.com/office/drawing/2014/main" id="{FA9AB40C-5682-4642-92D9-A122FF2635CB}"/>
              </a:ext>
            </a:extLst>
          </p:cNvPr>
          <p:cNvSpPr/>
          <p:nvPr userDrawn="1"/>
        </p:nvSpPr>
        <p:spPr>
          <a:xfrm rot="12749558" flipV="1">
            <a:off x="2466134" y="638380"/>
            <a:ext cx="1834679" cy="1295678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3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="" xmlns:a16="http://schemas.microsoft.com/office/drawing/2014/main" id="{2CC74190-A4CE-41D1-86E9-B844BB6C8D04}"/>
              </a:ext>
            </a:extLst>
          </p:cNvPr>
          <p:cNvSpPr/>
          <p:nvPr userDrawn="1"/>
        </p:nvSpPr>
        <p:spPr>
          <a:xfrm rot="21264393" flipV="1">
            <a:off x="2054055" y="495207"/>
            <a:ext cx="1834679" cy="1295678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="" xmlns:a16="http://schemas.microsoft.com/office/drawing/2014/main" id="{B8CB715D-56B9-4FCF-9587-6E4094478B71}"/>
              </a:ext>
            </a:extLst>
          </p:cNvPr>
          <p:cNvSpPr/>
          <p:nvPr userDrawn="1"/>
        </p:nvSpPr>
        <p:spPr>
          <a:xfrm rot="6894992" flipV="1">
            <a:off x="7971816" y="945691"/>
            <a:ext cx="1001585" cy="707336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C37B3EBC-875A-48B7-B70D-C01747B10A60}"/>
              </a:ext>
            </a:extLst>
          </p:cNvPr>
          <p:cNvSpPr/>
          <p:nvPr userDrawn="1"/>
        </p:nvSpPr>
        <p:spPr>
          <a:xfrm rot="9188233" flipV="1">
            <a:off x="5763522" y="1504522"/>
            <a:ext cx="319749" cy="292950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Равнобедренный треугольник 16">
            <a:extLst>
              <a:ext uri="{FF2B5EF4-FFF2-40B4-BE49-F238E27FC236}">
                <a16:creationId xmlns="" xmlns:a16="http://schemas.microsoft.com/office/drawing/2014/main" id="{0580B1FC-ACF6-4EBF-99E6-DF23000D6892}"/>
              </a:ext>
            </a:extLst>
          </p:cNvPr>
          <p:cNvSpPr/>
          <p:nvPr userDrawn="1"/>
        </p:nvSpPr>
        <p:spPr>
          <a:xfrm rot="11275290" flipV="1">
            <a:off x="4993757" y="1612117"/>
            <a:ext cx="191334" cy="148818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Равнобедренный треугольник 17">
            <a:extLst>
              <a:ext uri="{FF2B5EF4-FFF2-40B4-BE49-F238E27FC236}">
                <a16:creationId xmlns="" xmlns:a16="http://schemas.microsoft.com/office/drawing/2014/main" id="{4EAE6792-4F23-45F4-8CF7-167BB225A14A}"/>
              </a:ext>
            </a:extLst>
          </p:cNvPr>
          <p:cNvSpPr/>
          <p:nvPr userDrawn="1"/>
        </p:nvSpPr>
        <p:spPr>
          <a:xfrm rot="4062860" flipV="1">
            <a:off x="3287392" y="966471"/>
            <a:ext cx="391255" cy="304315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Равнобедренный треугольник 18">
            <a:extLst>
              <a:ext uri="{FF2B5EF4-FFF2-40B4-BE49-F238E27FC236}">
                <a16:creationId xmlns="" xmlns:a16="http://schemas.microsoft.com/office/drawing/2014/main" id="{FD1FBC08-9519-4242-8001-D951F4BB541E}"/>
              </a:ext>
            </a:extLst>
          </p:cNvPr>
          <p:cNvSpPr/>
          <p:nvPr userDrawn="1"/>
        </p:nvSpPr>
        <p:spPr>
          <a:xfrm rot="12558482" flipV="1">
            <a:off x="5318423" y="2114792"/>
            <a:ext cx="130684" cy="101645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rot="60000">
            <a:off x="2688300" y="2349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="" xmlns:a16="http://schemas.microsoft.com/office/drawing/2014/main" id="{65C612AD-FBA1-454E-BFE9-1D962E4384AF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-120000">
            <a:off x="5070640" y="2447182"/>
            <a:ext cx="1963636" cy="1963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2" name="Рисунок 11" descr="Изображение">
            <a:extLst>
              <a:ext uri="{FF2B5EF4-FFF2-40B4-BE49-F238E27FC236}">
                <a16:creationId xmlns="" xmlns:a16="http://schemas.microsoft.com/office/drawing/2014/main" id="{34D78DEA-9C8F-42C7-8C72-D227AEB8E966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60000">
            <a:off x="7236900" y="22410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5768A57-0EA7-4E7A-AC0F-14227303F868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F7E3D9B-FD1B-42F3-B58B-21D83ED284F9}"/>
              </a:ext>
            </a:extLst>
          </p:cNvPr>
          <p:cNvSpPr>
            <a:spLocks noGrp="1"/>
          </p:cNvSpPr>
          <p:nvPr userDrawn="1">
            <p:ph type="sldNum" sz="quarter" idx="16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21" name="Группа 20" descr="Графический символ">
            <a:extLst>
              <a:ext uri="{FF2B5EF4-FFF2-40B4-BE49-F238E27FC236}">
                <a16:creationId xmlns="" xmlns:a16="http://schemas.microsoft.com/office/drawing/2014/main" id="{C4092B05-B31D-45EA-BE47-DD61F9818A3A}"/>
              </a:ext>
            </a:extLst>
          </p:cNvPr>
          <p:cNvGrpSpPr/>
          <p:nvPr userDrawn="1"/>
        </p:nvGrpSpPr>
        <p:grpSpPr>
          <a:xfrm rot="704773">
            <a:off x="3903925" y="4803788"/>
            <a:ext cx="1163894" cy="1270101"/>
            <a:chOff x="623482" y="951504"/>
            <a:chExt cx="1799638" cy="1963855"/>
          </a:xfrm>
        </p:grpSpPr>
        <p:grpSp>
          <p:nvGrpSpPr>
            <p:cNvPr id="54" name="Группа 53">
              <a:extLst>
                <a:ext uri="{FF2B5EF4-FFF2-40B4-BE49-F238E27FC236}">
                  <a16:creationId xmlns="" xmlns:a16="http://schemas.microsoft.com/office/drawing/2014/main" id="{78A9D5D9-522E-490F-B8ED-0A8DA958E786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57" name="Рисунок 56" descr="Сияющий графический элемент">
                <a:extLst>
                  <a:ext uri="{FF2B5EF4-FFF2-40B4-BE49-F238E27FC236}">
                    <a16:creationId xmlns="" xmlns:a16="http://schemas.microsoft.com/office/drawing/2014/main" id="{61D1EBE1-5671-4A5A-9D1C-A76E32A224A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58" name="Полилиния: Фигура 57">
                <a:extLst>
                  <a:ext uri="{FF2B5EF4-FFF2-40B4-BE49-F238E27FC236}">
                    <a16:creationId xmlns="" xmlns:a16="http://schemas.microsoft.com/office/drawing/2014/main" id="{174938A9-055E-4137-9AF4-C43F264A9991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Полилиния: Фигура 58">
                <a:extLst>
                  <a:ext uri="{FF2B5EF4-FFF2-40B4-BE49-F238E27FC236}">
                    <a16:creationId xmlns="" xmlns:a16="http://schemas.microsoft.com/office/drawing/2014/main" id="{08E03BF5-F191-439D-B8CB-6E46EC78C8AD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Двенадцатиугольник 59">
                <a:extLst>
                  <a:ext uri="{FF2B5EF4-FFF2-40B4-BE49-F238E27FC236}">
                    <a16:creationId xmlns="" xmlns:a16="http://schemas.microsoft.com/office/drawing/2014/main" id="{CAC5E552-2646-4AC0-93D4-1F52EBF18F5F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Двенадцатиугольник 60">
                <a:extLst>
                  <a:ext uri="{FF2B5EF4-FFF2-40B4-BE49-F238E27FC236}">
                    <a16:creationId xmlns="" xmlns:a16="http://schemas.microsoft.com/office/drawing/2014/main" id="{3F134F89-AE79-4046-A4FF-8A7EB7D5C311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5" name="Прямоугольник 54">
              <a:extLst>
                <a:ext uri="{FF2B5EF4-FFF2-40B4-BE49-F238E27FC236}">
                  <a16:creationId xmlns="" xmlns:a16="http://schemas.microsoft.com/office/drawing/2014/main" id="{2CA22407-FE29-4A45-9C57-FD7F92C32CB0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="" xmlns:a16="http://schemas.microsoft.com/office/drawing/2014/main" id="{0E233DFE-10E2-486E-85CD-7FAF4CC009F9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Группа 21" descr="Графический символ">
            <a:extLst>
              <a:ext uri="{FF2B5EF4-FFF2-40B4-BE49-F238E27FC236}">
                <a16:creationId xmlns="" xmlns:a16="http://schemas.microsoft.com/office/drawing/2014/main" id="{DD19B6CE-8CEC-4167-B0DE-45B88DD7E273}"/>
              </a:ext>
            </a:extLst>
          </p:cNvPr>
          <p:cNvGrpSpPr/>
          <p:nvPr userDrawn="1"/>
        </p:nvGrpSpPr>
        <p:grpSpPr>
          <a:xfrm rot="19413804" flipH="1">
            <a:off x="7653192" y="4634069"/>
            <a:ext cx="508547" cy="554953"/>
            <a:chOff x="623482" y="951504"/>
            <a:chExt cx="1799638" cy="1963855"/>
          </a:xfrm>
        </p:grpSpPr>
        <p:grpSp>
          <p:nvGrpSpPr>
            <p:cNvPr id="46" name="Группа 45">
              <a:extLst>
                <a:ext uri="{FF2B5EF4-FFF2-40B4-BE49-F238E27FC236}">
                  <a16:creationId xmlns="" xmlns:a16="http://schemas.microsoft.com/office/drawing/2014/main" id="{6E6141AE-41D5-46FE-BE54-7BBD8CDD3535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49" name="Рисунок 48" descr="Сияющий графический элемент">
                <a:extLst>
                  <a:ext uri="{FF2B5EF4-FFF2-40B4-BE49-F238E27FC236}">
                    <a16:creationId xmlns="" xmlns:a16="http://schemas.microsoft.com/office/drawing/2014/main" id="{06D86AE5-9D8A-4DBF-8C6B-720F821405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50" name="Полилиния: Фигура 49">
                <a:extLst>
                  <a:ext uri="{FF2B5EF4-FFF2-40B4-BE49-F238E27FC236}">
                    <a16:creationId xmlns="" xmlns:a16="http://schemas.microsoft.com/office/drawing/2014/main" id="{246E8452-AF04-4470-B631-AD76C1AE65F7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Полилиния: Фигура 50">
                <a:extLst>
                  <a:ext uri="{FF2B5EF4-FFF2-40B4-BE49-F238E27FC236}">
                    <a16:creationId xmlns="" xmlns:a16="http://schemas.microsoft.com/office/drawing/2014/main" id="{6A70E047-7BB2-4B1E-B491-56574D6D6534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Двенадцатиугольник 51">
                <a:extLst>
                  <a:ext uri="{FF2B5EF4-FFF2-40B4-BE49-F238E27FC236}">
                    <a16:creationId xmlns="" xmlns:a16="http://schemas.microsoft.com/office/drawing/2014/main" id="{589C57BA-9DAA-4A3C-9129-A4A5D5400AA6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Двенадцатиугольник 52">
                <a:extLst>
                  <a:ext uri="{FF2B5EF4-FFF2-40B4-BE49-F238E27FC236}">
                    <a16:creationId xmlns="" xmlns:a16="http://schemas.microsoft.com/office/drawing/2014/main" id="{EF2649AA-7FA0-4941-84CE-C6D1818AA976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Прямоугольник 46">
              <a:extLst>
                <a:ext uri="{FF2B5EF4-FFF2-40B4-BE49-F238E27FC236}">
                  <a16:creationId xmlns="" xmlns:a16="http://schemas.microsoft.com/office/drawing/2014/main" id="{CB14C8E1-E82B-436A-B41E-0AA640DE2B17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8" name="Прямоугольник 47">
              <a:extLst>
                <a:ext uri="{FF2B5EF4-FFF2-40B4-BE49-F238E27FC236}">
                  <a16:creationId xmlns="" xmlns:a16="http://schemas.microsoft.com/office/drawing/2014/main" id="{93D72CB1-E44F-4744-B532-9B72BCC67C96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Группа 22" descr="Графический символ">
            <a:extLst>
              <a:ext uri="{FF2B5EF4-FFF2-40B4-BE49-F238E27FC236}">
                <a16:creationId xmlns="" xmlns:a16="http://schemas.microsoft.com/office/drawing/2014/main" id="{C0644141-ADF3-43CC-9842-CF6B77E5BB91}"/>
              </a:ext>
            </a:extLst>
          </p:cNvPr>
          <p:cNvGrpSpPr/>
          <p:nvPr userDrawn="1"/>
        </p:nvGrpSpPr>
        <p:grpSpPr>
          <a:xfrm rot="21318282" flipH="1">
            <a:off x="7595935" y="5448403"/>
            <a:ext cx="845805" cy="922986"/>
            <a:chOff x="623482" y="951504"/>
            <a:chExt cx="1799638" cy="1963855"/>
          </a:xfrm>
        </p:grpSpPr>
        <p:grpSp>
          <p:nvGrpSpPr>
            <p:cNvPr id="38" name="Группа 37">
              <a:extLst>
                <a:ext uri="{FF2B5EF4-FFF2-40B4-BE49-F238E27FC236}">
                  <a16:creationId xmlns="" xmlns:a16="http://schemas.microsoft.com/office/drawing/2014/main" id="{61EA8D3F-36A6-4FDC-B461-EE27B69E0591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41" name="Рисунок 40" descr="Сияющий графический элемент">
                <a:extLst>
                  <a:ext uri="{FF2B5EF4-FFF2-40B4-BE49-F238E27FC236}">
                    <a16:creationId xmlns="" xmlns:a16="http://schemas.microsoft.com/office/drawing/2014/main" id="{B65E66D1-008D-4D73-AB3C-36556085BD7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42" name="Полилиния: Фигура 41">
                <a:extLst>
                  <a:ext uri="{FF2B5EF4-FFF2-40B4-BE49-F238E27FC236}">
                    <a16:creationId xmlns="" xmlns:a16="http://schemas.microsoft.com/office/drawing/2014/main" id="{C96AA086-BCE7-4FDD-BA54-511C36857E35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Полилиния: Фигура 42">
                <a:extLst>
                  <a:ext uri="{FF2B5EF4-FFF2-40B4-BE49-F238E27FC236}">
                    <a16:creationId xmlns="" xmlns:a16="http://schemas.microsoft.com/office/drawing/2014/main" id="{2E78CEDF-A071-452A-A442-1A40BD59303E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Двенадцатиугольник 43">
                <a:extLst>
                  <a:ext uri="{FF2B5EF4-FFF2-40B4-BE49-F238E27FC236}">
                    <a16:creationId xmlns="" xmlns:a16="http://schemas.microsoft.com/office/drawing/2014/main" id="{1BDECEC2-CC1C-440B-B8FD-3EE7379C6D38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Двенадцатиугольник 44">
                <a:extLst>
                  <a:ext uri="{FF2B5EF4-FFF2-40B4-BE49-F238E27FC236}">
                    <a16:creationId xmlns="" xmlns:a16="http://schemas.microsoft.com/office/drawing/2014/main" id="{CA869825-7AE9-4DBD-ABE4-4BC9592AA762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Прямоугольник 38">
              <a:extLst>
                <a:ext uri="{FF2B5EF4-FFF2-40B4-BE49-F238E27FC236}">
                  <a16:creationId xmlns="" xmlns:a16="http://schemas.microsoft.com/office/drawing/2014/main" id="{9CA242C4-BD30-4AA7-B3DD-63294C11A3C2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0" name="Прямоугольник 39">
              <a:extLst>
                <a:ext uri="{FF2B5EF4-FFF2-40B4-BE49-F238E27FC236}">
                  <a16:creationId xmlns="" xmlns:a16="http://schemas.microsoft.com/office/drawing/2014/main" id="{1E48926F-4D15-42B1-AAC6-1016008E87EA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Группа 23" descr="Торт к дню рождения">
            <a:extLst>
              <a:ext uri="{FF2B5EF4-FFF2-40B4-BE49-F238E27FC236}">
                <a16:creationId xmlns="" xmlns:a16="http://schemas.microsoft.com/office/drawing/2014/main" id="{E8920A3A-36AC-472B-B0CE-942FEF5BF645}"/>
              </a:ext>
            </a:extLst>
          </p:cNvPr>
          <p:cNvGrpSpPr/>
          <p:nvPr userDrawn="1"/>
        </p:nvGrpSpPr>
        <p:grpSpPr>
          <a:xfrm>
            <a:off x="5488621" y="4232840"/>
            <a:ext cx="1880143" cy="2072992"/>
            <a:chOff x="2534636" y="736521"/>
            <a:chExt cx="2068155" cy="2280291"/>
          </a:xfrm>
        </p:grpSpPr>
        <p:pic>
          <p:nvPicPr>
            <p:cNvPr id="25" name="Рисунок 24" descr="Сияющий графический элемент">
              <a:extLst>
                <a:ext uri="{FF2B5EF4-FFF2-40B4-BE49-F238E27FC236}">
                  <a16:creationId xmlns="" xmlns:a16="http://schemas.microsoft.com/office/drawing/2014/main" id="{24F600B1-8D13-461F-AA84-FFEF87E0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4637" y="1963968"/>
              <a:ext cx="2068154" cy="1052844"/>
            </a:xfrm>
            <a:prstGeom prst="can">
              <a:avLst>
                <a:gd name="adj" fmla="val 50000"/>
              </a:avLst>
            </a:prstGeom>
          </p:spPr>
        </p:pic>
        <p:sp>
          <p:nvSpPr>
            <p:cNvPr id="26" name="Овал 25">
              <a:extLst>
                <a:ext uri="{FF2B5EF4-FFF2-40B4-BE49-F238E27FC236}">
                  <a16:creationId xmlns="" xmlns:a16="http://schemas.microsoft.com/office/drawing/2014/main" id="{18C27208-79DD-4771-AB13-ABD64F031FFE}"/>
                </a:ext>
              </a:extLst>
            </p:cNvPr>
            <p:cNvSpPr/>
            <p:nvPr/>
          </p:nvSpPr>
          <p:spPr>
            <a:xfrm>
              <a:off x="2534636" y="1929418"/>
              <a:ext cx="2068155" cy="56606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27" name="Группа 26">
              <a:extLst>
                <a:ext uri="{FF2B5EF4-FFF2-40B4-BE49-F238E27FC236}">
                  <a16:creationId xmlns="" xmlns:a16="http://schemas.microsoft.com/office/drawing/2014/main" id="{F60094C8-9350-4EDA-8D8F-D1CFDF15AE69}"/>
                </a:ext>
              </a:extLst>
            </p:cNvPr>
            <p:cNvGrpSpPr/>
            <p:nvPr/>
          </p:nvGrpSpPr>
          <p:grpSpPr>
            <a:xfrm>
              <a:off x="3355213" y="736521"/>
              <a:ext cx="366766" cy="1471101"/>
              <a:chOff x="3259598" y="143929"/>
              <a:chExt cx="525840" cy="2109144"/>
            </a:xfrm>
          </p:grpSpPr>
          <p:grpSp>
            <p:nvGrpSpPr>
              <p:cNvPr id="28" name="Группа 27">
                <a:extLst>
                  <a:ext uri="{FF2B5EF4-FFF2-40B4-BE49-F238E27FC236}">
                    <a16:creationId xmlns="" xmlns:a16="http://schemas.microsoft.com/office/drawing/2014/main" id="{A3204D58-3594-480F-87FD-253D64A5F73A}"/>
                  </a:ext>
                </a:extLst>
              </p:cNvPr>
              <p:cNvGrpSpPr/>
              <p:nvPr/>
            </p:nvGrpSpPr>
            <p:grpSpPr>
              <a:xfrm rot="3600000">
                <a:off x="3118024" y="285503"/>
                <a:ext cx="808988" cy="525840"/>
                <a:chOff x="1190473" y="542658"/>
                <a:chExt cx="1336871" cy="868962"/>
              </a:xfrm>
            </p:grpSpPr>
            <p:sp>
              <p:nvSpPr>
                <p:cNvPr id="32" name="Полилиния: Фигура 31">
                  <a:extLst>
                    <a:ext uri="{FF2B5EF4-FFF2-40B4-BE49-F238E27FC236}">
                      <a16:creationId xmlns="" xmlns:a16="http://schemas.microsoft.com/office/drawing/2014/main" id="{9489003E-95EB-4E07-A64B-36D0A198F79A}"/>
                    </a:ext>
                  </a:extLst>
                </p:cNvPr>
                <p:cNvSpPr/>
                <p:nvPr/>
              </p:nvSpPr>
              <p:spPr>
                <a:xfrm rot="20598674" flipV="1">
                  <a:off x="1288081" y="542658"/>
                  <a:ext cx="156111" cy="110248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олилиния: Фигура 32">
                  <a:extLst>
                    <a:ext uri="{FF2B5EF4-FFF2-40B4-BE49-F238E27FC236}">
                      <a16:creationId xmlns="" xmlns:a16="http://schemas.microsoft.com/office/drawing/2014/main" id="{A1A05B98-3AFF-4DE1-8B81-56D3D1F59F32}"/>
                    </a:ext>
                  </a:extLst>
                </p:cNvPr>
                <p:cNvSpPr/>
                <p:nvPr/>
              </p:nvSpPr>
              <p:spPr>
                <a:xfrm rot="700047" flipV="1">
                  <a:off x="1407105" y="81526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Полилиния: Фигура 33">
                  <a:extLst>
                    <a:ext uri="{FF2B5EF4-FFF2-40B4-BE49-F238E27FC236}">
                      <a16:creationId xmlns="" xmlns:a16="http://schemas.microsoft.com/office/drawing/2014/main" id="{140F6385-7164-4FF6-8D5F-2FE26FA4684B}"/>
                    </a:ext>
                  </a:extLst>
                </p:cNvPr>
                <p:cNvSpPr/>
                <p:nvPr/>
              </p:nvSpPr>
              <p:spPr>
                <a:xfrm rot="20793604" flipV="1">
                  <a:off x="1190473" y="872382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Полилиния: Фигура 34">
                  <a:extLst>
                    <a:ext uri="{FF2B5EF4-FFF2-40B4-BE49-F238E27FC236}">
                      <a16:creationId xmlns="" xmlns:a16="http://schemas.microsoft.com/office/drawing/2014/main" id="{26F4B676-7740-4160-8E89-1EECCAC62E86}"/>
                    </a:ext>
                  </a:extLst>
                </p:cNvPr>
                <p:cNvSpPr/>
                <p:nvPr/>
              </p:nvSpPr>
              <p:spPr>
                <a:xfrm rot="700047" flipV="1">
                  <a:off x="2189920" y="753102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Полилиния: Фигура 35">
                  <a:extLst>
                    <a:ext uri="{FF2B5EF4-FFF2-40B4-BE49-F238E27FC236}">
                      <a16:creationId xmlns="" xmlns:a16="http://schemas.microsoft.com/office/drawing/2014/main" id="{0CF1AA4B-AB11-4123-8CDD-37535FC8B643}"/>
                    </a:ext>
                  </a:extLst>
                </p:cNvPr>
                <p:cNvSpPr/>
                <p:nvPr/>
              </p:nvSpPr>
              <p:spPr>
                <a:xfrm rot="20793604" flipV="1">
                  <a:off x="2377718" y="133838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Полилиния: фигура 36">
                  <a:extLst>
                    <a:ext uri="{FF2B5EF4-FFF2-40B4-BE49-F238E27FC236}">
                      <a16:creationId xmlns="" xmlns:a16="http://schemas.microsoft.com/office/drawing/2014/main" id="{01D429B3-2EF8-407A-B7B8-CD38509D7EF0}"/>
                    </a:ext>
                  </a:extLst>
                </p:cNvPr>
                <p:cNvSpPr/>
                <p:nvPr/>
              </p:nvSpPr>
              <p:spPr>
                <a:xfrm rot="20793604" flipV="1">
                  <a:off x="2449052" y="981720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9" name="Ромб 28">
                <a:extLst>
                  <a:ext uri="{FF2B5EF4-FFF2-40B4-BE49-F238E27FC236}">
                    <a16:creationId xmlns="" xmlns:a16="http://schemas.microsoft.com/office/drawing/2014/main" id="{C3FE8BC3-C1BE-4A92-BEB9-F2804689EE4D}"/>
                  </a:ext>
                </a:extLst>
              </p:cNvPr>
              <p:cNvSpPr/>
              <p:nvPr/>
            </p:nvSpPr>
            <p:spPr>
              <a:xfrm>
                <a:off x="3410958" y="799049"/>
                <a:ext cx="308712" cy="470972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Семиугольник 29">
                <a:extLst>
                  <a:ext uri="{FF2B5EF4-FFF2-40B4-BE49-F238E27FC236}">
                    <a16:creationId xmlns="" xmlns:a16="http://schemas.microsoft.com/office/drawing/2014/main" id="{10E8553E-F98E-4790-A3DC-9283C7844BDC}"/>
                  </a:ext>
                </a:extLst>
              </p:cNvPr>
              <p:cNvSpPr/>
              <p:nvPr/>
            </p:nvSpPr>
            <p:spPr>
              <a:xfrm rot="10800000">
                <a:off x="3530208" y="916664"/>
                <a:ext cx="65046" cy="136103"/>
              </a:xfrm>
              <a:prstGeom prst="heptago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Полилиния: Фигура 30">
                <a:extLst>
                  <a:ext uri="{FF2B5EF4-FFF2-40B4-BE49-F238E27FC236}">
                    <a16:creationId xmlns="" xmlns:a16="http://schemas.microsoft.com/office/drawing/2014/main" id="{0917AE9E-833D-4170-B20D-1489257A6343}"/>
                  </a:ext>
                </a:extLst>
              </p:cNvPr>
              <p:cNvSpPr/>
              <p:nvPr/>
            </p:nvSpPr>
            <p:spPr>
              <a:xfrm>
                <a:off x="3424510" y="1088730"/>
                <a:ext cx="299177" cy="1164343"/>
              </a:xfrm>
              <a:custGeom>
                <a:avLst/>
                <a:gdLst>
                  <a:gd name="connsiteX0" fmla="*/ 299176 w 299177"/>
                  <a:gd name="connsiteY0" fmla="*/ 0 h 1164343"/>
                  <a:gd name="connsiteX1" fmla="*/ 299176 w 299177"/>
                  <a:gd name="connsiteY1" fmla="*/ 268910 h 1164343"/>
                  <a:gd name="connsiteX2" fmla="*/ 299177 w 299177"/>
                  <a:gd name="connsiteY2" fmla="*/ 268911 h 1164343"/>
                  <a:gd name="connsiteX3" fmla="*/ 299176 w 299177"/>
                  <a:gd name="connsiteY3" fmla="*/ 1126946 h 1164343"/>
                  <a:gd name="connsiteX4" fmla="*/ 149588 w 299177"/>
                  <a:gd name="connsiteY4" fmla="*/ 1164343 h 1164343"/>
                  <a:gd name="connsiteX5" fmla="*/ 0 w 299177"/>
                  <a:gd name="connsiteY5" fmla="*/ 1126946 h 1164343"/>
                  <a:gd name="connsiteX6" fmla="*/ 1 w 299177"/>
                  <a:gd name="connsiteY6" fmla="*/ 268912 h 1164343"/>
                  <a:gd name="connsiteX7" fmla="*/ 0 w 299177"/>
                  <a:gd name="connsiteY7" fmla="*/ 268911 h 1164343"/>
                  <a:gd name="connsiteX8" fmla="*/ 1 w 299177"/>
                  <a:gd name="connsiteY8" fmla="*/ 268910 h 1164343"/>
                  <a:gd name="connsiteX9" fmla="*/ 1 w 299177"/>
                  <a:gd name="connsiteY9" fmla="*/ 122202 h 116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177" h="1164343">
                    <a:moveTo>
                      <a:pt x="299176" y="0"/>
                    </a:moveTo>
                    <a:lnTo>
                      <a:pt x="299176" y="268910"/>
                    </a:lnTo>
                    <a:lnTo>
                      <a:pt x="299177" y="268911"/>
                    </a:lnTo>
                    <a:cubicBezTo>
                      <a:pt x="299177" y="554923"/>
                      <a:pt x="299176" y="840934"/>
                      <a:pt x="299176" y="1126946"/>
                    </a:cubicBezTo>
                    <a:cubicBezTo>
                      <a:pt x="299176" y="1147600"/>
                      <a:pt x="232203" y="1164343"/>
                      <a:pt x="149588" y="1164343"/>
                    </a:cubicBezTo>
                    <a:cubicBezTo>
                      <a:pt x="66973" y="1164343"/>
                      <a:pt x="0" y="1147600"/>
                      <a:pt x="0" y="1126946"/>
                    </a:cubicBezTo>
                    <a:lnTo>
                      <a:pt x="1" y="268912"/>
                    </a:lnTo>
                    <a:lnTo>
                      <a:pt x="0" y="268911"/>
                    </a:lnTo>
                    <a:lnTo>
                      <a:pt x="1" y="268910"/>
                    </a:lnTo>
                    <a:lnTo>
                      <a:pt x="1" y="12220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88239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2 Х в форме квадрата по центру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 6" descr="Изображение планет">
            <a:extLst>
              <a:ext uri="{FF2B5EF4-FFF2-40B4-BE49-F238E27FC236}">
                <a16:creationId xmlns="" xmlns:a16="http://schemas.microsoft.com/office/drawing/2014/main" id="{A9A5F956-6489-4A72-958F-234595AECAFC}"/>
              </a:ext>
            </a:extLst>
          </p:cNvPr>
          <p:cNvGrpSpPr/>
          <p:nvPr userDrawn="1"/>
        </p:nvGrpSpPr>
        <p:grpSpPr>
          <a:xfrm>
            <a:off x="480558" y="1008738"/>
            <a:ext cx="2691011" cy="3885115"/>
            <a:chOff x="480558" y="1008738"/>
            <a:chExt cx="2691011" cy="3885115"/>
          </a:xfrm>
        </p:grpSpPr>
        <p:sp>
          <p:nvSpPr>
            <p:cNvPr id="29" name="Десятиугольник 28">
              <a:extLst>
                <a:ext uri="{FF2B5EF4-FFF2-40B4-BE49-F238E27FC236}">
                  <a16:creationId xmlns="" xmlns:a16="http://schemas.microsoft.com/office/drawing/2014/main" id="{8A30EB0C-DBAE-4544-8D30-332284A4B5B4}"/>
                </a:ext>
              </a:extLst>
            </p:cNvPr>
            <p:cNvSpPr/>
            <p:nvPr userDrawn="1"/>
          </p:nvSpPr>
          <p:spPr>
            <a:xfrm>
              <a:off x="886129" y="2026302"/>
              <a:ext cx="2285440" cy="2285440"/>
            </a:xfrm>
            <a:prstGeom prst="decagon">
              <a:avLst/>
            </a:prstGeom>
            <a:solidFill>
              <a:schemeClr val="accent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" name="Равнобедренный треугольник 8">
              <a:extLst>
                <a:ext uri="{FF2B5EF4-FFF2-40B4-BE49-F238E27FC236}">
                  <a16:creationId xmlns="" xmlns:a16="http://schemas.microsoft.com/office/drawing/2014/main" id="{E1066018-60CA-49A7-B005-D6463A1FD6EB}"/>
                </a:ext>
              </a:extLst>
            </p:cNvPr>
            <p:cNvSpPr/>
            <p:nvPr userDrawn="1"/>
          </p:nvSpPr>
          <p:spPr>
            <a:xfrm>
              <a:off x="1679186" y="3698373"/>
              <a:ext cx="138795" cy="138795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Ромб 9">
              <a:extLst>
                <a:ext uri="{FF2B5EF4-FFF2-40B4-BE49-F238E27FC236}">
                  <a16:creationId xmlns="" xmlns:a16="http://schemas.microsoft.com/office/drawing/2014/main" id="{63EF4EF3-4A50-4932-8EB2-10EDBE55A101}"/>
                </a:ext>
              </a:extLst>
            </p:cNvPr>
            <p:cNvSpPr/>
            <p:nvPr userDrawn="1"/>
          </p:nvSpPr>
          <p:spPr>
            <a:xfrm>
              <a:off x="1910798" y="4670321"/>
              <a:ext cx="223532" cy="223532"/>
            </a:xfrm>
            <a:prstGeom prst="diamon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" name="Пятиугольник 10">
              <a:extLst>
                <a:ext uri="{FF2B5EF4-FFF2-40B4-BE49-F238E27FC236}">
                  <a16:creationId xmlns="" xmlns:a16="http://schemas.microsoft.com/office/drawing/2014/main" id="{E1159ECB-1118-4073-9F1E-8561E28D716C}"/>
                </a:ext>
              </a:extLst>
            </p:cNvPr>
            <p:cNvSpPr/>
            <p:nvPr userDrawn="1"/>
          </p:nvSpPr>
          <p:spPr>
            <a:xfrm>
              <a:off x="1110689" y="3338364"/>
              <a:ext cx="297521" cy="29752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" name="Шестиугольник 11">
              <a:extLst>
                <a:ext uri="{FF2B5EF4-FFF2-40B4-BE49-F238E27FC236}">
                  <a16:creationId xmlns="" xmlns:a16="http://schemas.microsoft.com/office/drawing/2014/main" id="{7F875C7D-878D-46AA-8D1F-C0C74A488BF0}"/>
                </a:ext>
              </a:extLst>
            </p:cNvPr>
            <p:cNvSpPr/>
            <p:nvPr userDrawn="1"/>
          </p:nvSpPr>
          <p:spPr>
            <a:xfrm>
              <a:off x="1283186" y="4422087"/>
              <a:ext cx="396000" cy="360000"/>
            </a:xfrm>
            <a:prstGeom prst="hex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" name="Семиугольник 12">
              <a:extLst>
                <a:ext uri="{FF2B5EF4-FFF2-40B4-BE49-F238E27FC236}">
                  <a16:creationId xmlns="" xmlns:a16="http://schemas.microsoft.com/office/drawing/2014/main" id="{99DED1A7-A30C-47E2-AED3-A28871C92C8A}"/>
                </a:ext>
              </a:extLst>
            </p:cNvPr>
            <p:cNvSpPr/>
            <p:nvPr userDrawn="1"/>
          </p:nvSpPr>
          <p:spPr>
            <a:xfrm>
              <a:off x="1602490" y="4130778"/>
              <a:ext cx="223532" cy="223532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" name="Восьмиугольник 13">
              <a:extLst>
                <a:ext uri="{FF2B5EF4-FFF2-40B4-BE49-F238E27FC236}">
                  <a16:creationId xmlns="" xmlns:a16="http://schemas.microsoft.com/office/drawing/2014/main" id="{E84D6256-065D-4C17-9230-4F3500FE5F5B}"/>
                </a:ext>
              </a:extLst>
            </p:cNvPr>
            <p:cNvSpPr/>
            <p:nvPr userDrawn="1"/>
          </p:nvSpPr>
          <p:spPr>
            <a:xfrm>
              <a:off x="1602026" y="1639845"/>
              <a:ext cx="138795" cy="138795"/>
            </a:xfrm>
            <a:prstGeom prst="oct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" name="Десятиугольник 14">
              <a:extLst>
                <a:ext uri="{FF2B5EF4-FFF2-40B4-BE49-F238E27FC236}">
                  <a16:creationId xmlns="" xmlns:a16="http://schemas.microsoft.com/office/drawing/2014/main" id="{41374CAC-8D1D-49F7-A117-D738F5C83EBE}"/>
                </a:ext>
              </a:extLst>
            </p:cNvPr>
            <p:cNvSpPr/>
            <p:nvPr userDrawn="1"/>
          </p:nvSpPr>
          <p:spPr>
            <a:xfrm>
              <a:off x="1079449" y="1008738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Двенадцатиугольник 15">
              <a:extLst>
                <a:ext uri="{FF2B5EF4-FFF2-40B4-BE49-F238E27FC236}">
                  <a16:creationId xmlns="" xmlns:a16="http://schemas.microsoft.com/office/drawing/2014/main" id="{6C49017A-5740-4ED3-840F-EC191CF7E66F}"/>
                </a:ext>
              </a:extLst>
            </p:cNvPr>
            <p:cNvSpPr/>
            <p:nvPr userDrawn="1"/>
          </p:nvSpPr>
          <p:spPr>
            <a:xfrm>
              <a:off x="977555" y="2123751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Десятиугольник 34">
              <a:extLst>
                <a:ext uri="{FF2B5EF4-FFF2-40B4-BE49-F238E27FC236}">
                  <a16:creationId xmlns="" xmlns:a16="http://schemas.microsoft.com/office/drawing/2014/main" id="{C8A4F9BA-7BA6-4551-95C0-CEA2273D5026}"/>
                </a:ext>
              </a:extLst>
            </p:cNvPr>
            <p:cNvSpPr/>
            <p:nvPr userDrawn="1"/>
          </p:nvSpPr>
          <p:spPr>
            <a:xfrm>
              <a:off x="1102658" y="2704516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6" name="Двенадцатиугольник 35">
              <a:extLst>
                <a:ext uri="{FF2B5EF4-FFF2-40B4-BE49-F238E27FC236}">
                  <a16:creationId xmlns="" xmlns:a16="http://schemas.microsoft.com/office/drawing/2014/main" id="{ADA173A0-78A7-4E64-A985-C2EDFE81C824}"/>
                </a:ext>
              </a:extLst>
            </p:cNvPr>
            <p:cNvSpPr/>
            <p:nvPr userDrawn="1"/>
          </p:nvSpPr>
          <p:spPr>
            <a:xfrm>
              <a:off x="1679186" y="2397683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7" name="Десятиугольник 36">
              <a:extLst>
                <a:ext uri="{FF2B5EF4-FFF2-40B4-BE49-F238E27FC236}">
                  <a16:creationId xmlns="" xmlns:a16="http://schemas.microsoft.com/office/drawing/2014/main" id="{91134A61-D606-4C88-9492-D992FFAFE6FC}"/>
                </a:ext>
              </a:extLst>
            </p:cNvPr>
            <p:cNvSpPr/>
            <p:nvPr userDrawn="1"/>
          </p:nvSpPr>
          <p:spPr>
            <a:xfrm>
              <a:off x="631516" y="1323560"/>
              <a:ext cx="958347" cy="958347"/>
            </a:xfrm>
            <a:prstGeom prst="decagon">
              <a:avLst/>
            </a:prstGeom>
            <a:solidFill>
              <a:schemeClr val="accent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8" name="Двенадцатиугольник 37">
              <a:extLst>
                <a:ext uri="{FF2B5EF4-FFF2-40B4-BE49-F238E27FC236}">
                  <a16:creationId xmlns="" xmlns:a16="http://schemas.microsoft.com/office/drawing/2014/main" id="{678EA923-1B64-4A2E-B270-B31F33445997}"/>
                </a:ext>
              </a:extLst>
            </p:cNvPr>
            <p:cNvSpPr/>
            <p:nvPr userDrawn="1"/>
          </p:nvSpPr>
          <p:spPr>
            <a:xfrm>
              <a:off x="480558" y="1511958"/>
              <a:ext cx="150958" cy="150958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607949" y="6514239"/>
            <a:ext cx="6336000" cy="170111"/>
          </a:xfrm>
          <a:solidFill>
            <a:schemeClr val="bg1"/>
          </a:solidFill>
        </p:spPr>
        <p:txBody>
          <a:bodyPr rIns="72000"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60000">
            <a:off x="2305200" y="1575000"/>
            <a:ext cx="3708000" cy="3708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20000">
            <a:off x="6347346" y="1743546"/>
            <a:ext cx="3370909" cy="337090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3CB135A-2AE2-4C76-9EEB-DDC90A93E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842C5E45-EB68-42AB-B37D-30DE06D88F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0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82A-DAFC-4C12-BA6F-90B65041AEC2}" type="datetimeFigureOut">
              <a:rPr lang="ru-RU" smtClean="0"/>
              <a:t>09.06.2024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07AD-0D4A-40B3-9A75-6FF04B50AD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57148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н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60000">
            <a:off x="358800" y="1152000"/>
            <a:ext cx="11473200" cy="497293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79AAA362-A80D-456C-B943-11D1D49D9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E62596D-03E8-47E8-B0BF-AAD9D8E779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B3229144-2026-4784-98E5-B3C79AF975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8806688" flipV="1">
            <a:off x="10523063" y="6177262"/>
            <a:ext cx="424770" cy="299979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="" xmlns:a16="http://schemas.microsoft.com/office/drawing/2014/main" id="{01481A04-185D-46BB-890E-9C6D233262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1099929" flipV="1">
            <a:off x="9345976" y="6268864"/>
            <a:ext cx="135605" cy="124240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" name="Рисунок 11">
            <a:extLst>
              <a:ext uri="{FF2B5EF4-FFF2-40B4-BE49-F238E27FC236}">
                <a16:creationId xmlns="" xmlns:a16="http://schemas.microsoft.com/office/drawing/2014/main" id="{D402CE2B-3310-45CB-8ABE-481A3F014D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754786" y="6141366"/>
            <a:ext cx="362104" cy="362104"/>
          </a:xfrm>
          <a:prstGeom prst="ellipse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7088661-F2AB-47C3-B39B-550F14E3FF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18092" y="6280691"/>
            <a:ext cx="71641" cy="71641"/>
          </a:xfrm>
          <a:prstGeom prst="ellipse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3E385EE-9181-4590-AACE-458DCA7694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226441" y="6246708"/>
            <a:ext cx="139606" cy="1396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728867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мещающее 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79AAA362-A80D-456C-B943-11D1D49D9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E62596D-03E8-47E8-B0BF-AAD9D8E779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B3229144-2026-4784-98E5-B3C79AF975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8806688" flipV="1">
            <a:off x="10523063" y="6177262"/>
            <a:ext cx="424770" cy="299979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="" xmlns:a16="http://schemas.microsoft.com/office/drawing/2014/main" id="{01481A04-185D-46BB-890E-9C6D233262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1099929" flipV="1">
            <a:off x="9345976" y="6268864"/>
            <a:ext cx="135605" cy="124240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" name="Рисунок 11">
            <a:extLst>
              <a:ext uri="{FF2B5EF4-FFF2-40B4-BE49-F238E27FC236}">
                <a16:creationId xmlns="" xmlns:a16="http://schemas.microsoft.com/office/drawing/2014/main" id="{D402CE2B-3310-45CB-8ABE-481A3F014D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754786" y="6141366"/>
            <a:ext cx="362104" cy="362104"/>
          </a:xfrm>
          <a:prstGeom prst="ellipse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7088661-F2AB-47C3-B39B-550F14E3FF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18092" y="6280691"/>
            <a:ext cx="71641" cy="71641"/>
          </a:xfrm>
          <a:prstGeom prst="ellipse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3E385EE-9181-4590-AACE-458DCA7694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226441" y="6246708"/>
            <a:ext cx="139606" cy="139606"/>
          </a:xfrm>
          <a:prstGeom prst="ellipse">
            <a:avLst/>
          </a:prstGeom>
        </p:spPr>
      </p:pic>
      <p:sp>
        <p:nvSpPr>
          <p:cNvPr id="7" name="Замещающее медиа 6">
            <a:extLst>
              <a:ext uri="{FF2B5EF4-FFF2-40B4-BE49-F238E27FC236}">
                <a16:creationId xmlns="" xmlns:a16="http://schemas.microsoft.com/office/drawing/2014/main" id="{B4F93A51-D7BA-439D-B0FA-E9A2029A13E4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 rot="-60000">
            <a:off x="358563" y="1153690"/>
            <a:ext cx="11548691" cy="494657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US" sz="1200" i="1"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 dirty="0"/>
              <a:t>Щелкните значок, чтобы добавить медиа</a:t>
            </a:r>
          </a:p>
        </p:txBody>
      </p:sp>
    </p:spTree>
    <p:extLst>
      <p:ext uri="{BB962C8B-B14F-4D97-AF65-F5344CB8AC3E}">
        <p14:creationId xmlns:p14="http://schemas.microsoft.com/office/powerpoint/2010/main" val="25923260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5 X с сеткой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 1">
            <a:extLst>
              <a:ext uri="{FF2B5EF4-FFF2-40B4-BE49-F238E27FC236}">
                <a16:creationId xmlns="" xmlns:a16="http://schemas.microsoft.com/office/drawing/2014/main" id="{9B294CE3-DE88-46FC-A576-7D56617099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665813" y="2061"/>
            <a:ext cx="3078129" cy="2121707"/>
            <a:chOff x="5665813" y="2061"/>
            <a:chExt cx="3078129" cy="2121707"/>
          </a:xfrm>
        </p:grpSpPr>
        <p:sp>
          <p:nvSpPr>
            <p:cNvPr id="14" name="Полилиния: Фигура 13">
              <a:extLst>
                <a:ext uri="{FF2B5EF4-FFF2-40B4-BE49-F238E27FC236}">
                  <a16:creationId xmlns="" xmlns:a16="http://schemas.microsoft.com/office/drawing/2014/main" id="{1D46E09B-B8F5-4A3D-9D76-31C5A413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21264393" flipV="1">
              <a:off x="7556798" y="519516"/>
              <a:ext cx="988268" cy="697929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2" name="Рисунок 11">
              <a:extLst>
                <a:ext uri="{FF2B5EF4-FFF2-40B4-BE49-F238E27FC236}">
                  <a16:creationId xmlns="" xmlns:a16="http://schemas.microsoft.com/office/drawing/2014/main" id="{766BCD91-08DE-4BE2-90A0-C12F066F73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6095999" y="2061"/>
              <a:ext cx="2647943" cy="2121707"/>
            </a:xfrm>
            <a:prstGeom prst="triangle">
              <a:avLst>
                <a:gd name="adj" fmla="val 67032"/>
              </a:avLst>
            </a:prstGeom>
          </p:spPr>
        </p:pic>
        <p:sp>
          <p:nvSpPr>
            <p:cNvPr id="13" name="Полилиния: Фигура 12">
              <a:extLst>
                <a:ext uri="{FF2B5EF4-FFF2-40B4-BE49-F238E27FC236}">
                  <a16:creationId xmlns="" xmlns:a16="http://schemas.microsoft.com/office/drawing/2014/main" id="{664AA5C0-FB3C-4FEC-8F5D-7669A37D85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 rot="7308411" flipV="1">
              <a:off x="6771649" y="590327"/>
              <a:ext cx="1142681" cy="806978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3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5" name="Группа 14">
              <a:extLst>
                <a:ext uri="{FF2B5EF4-FFF2-40B4-BE49-F238E27FC236}">
                  <a16:creationId xmlns="" xmlns:a16="http://schemas.microsoft.com/office/drawing/2014/main" id="{8F88A558-6B1A-42F0-9C5E-8310866190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 userDrawn="1"/>
          </p:nvGrpSpPr>
          <p:grpSpPr>
            <a:xfrm>
              <a:off x="5665813" y="813422"/>
              <a:ext cx="630122" cy="129157"/>
              <a:chOff x="5665813" y="813422"/>
              <a:chExt cx="630122" cy="129157"/>
            </a:xfrm>
          </p:grpSpPr>
          <p:sp>
            <p:nvSpPr>
              <p:cNvPr id="19" name="Прямоугольник 18">
                <a:extLst>
                  <a:ext uri="{FF2B5EF4-FFF2-40B4-BE49-F238E27FC236}">
                    <a16:creationId xmlns="" xmlns:a16="http://schemas.microsoft.com/office/drawing/2014/main" id="{A7A574D5-0FEB-4A79-9978-DA811727C8F8}"/>
                  </a:ext>
                </a:extLst>
              </p:cNvPr>
              <p:cNvSpPr/>
              <p:nvPr userDrawn="1"/>
            </p:nvSpPr>
            <p:spPr>
              <a:xfrm rot="4104899" flipH="1">
                <a:off x="6236412" y="867336"/>
                <a:ext cx="60475" cy="58570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Прямоугольник 19">
                <a:extLst>
                  <a:ext uri="{FF2B5EF4-FFF2-40B4-BE49-F238E27FC236}">
                    <a16:creationId xmlns="" xmlns:a16="http://schemas.microsoft.com/office/drawing/2014/main" id="{D2958530-F10F-49B3-9EE1-AB9A3E6C7700}"/>
                  </a:ext>
                </a:extLst>
              </p:cNvPr>
              <p:cNvSpPr/>
              <p:nvPr userDrawn="1"/>
            </p:nvSpPr>
            <p:spPr>
              <a:xfrm rot="4104899" flipH="1">
                <a:off x="5664419" y="855432"/>
                <a:ext cx="88541" cy="85753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Прямоугольник 20">
                <a:extLst>
                  <a:ext uri="{FF2B5EF4-FFF2-40B4-BE49-F238E27FC236}">
                    <a16:creationId xmlns="" xmlns:a16="http://schemas.microsoft.com/office/drawing/2014/main" id="{C014C5C2-990E-49DB-BEFD-F6F020EAC260}"/>
                  </a:ext>
                </a:extLst>
              </p:cNvPr>
              <p:cNvSpPr/>
              <p:nvPr userDrawn="1"/>
            </p:nvSpPr>
            <p:spPr>
              <a:xfrm rot="4104899" flipH="1">
                <a:off x="6043173" y="824469"/>
                <a:ext cx="60475" cy="58570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Прямоугольник 21">
                <a:extLst>
                  <a:ext uri="{FF2B5EF4-FFF2-40B4-BE49-F238E27FC236}">
                    <a16:creationId xmlns="" xmlns:a16="http://schemas.microsoft.com/office/drawing/2014/main" id="{0059C0F9-3F28-4EAC-839D-394FA66BE960}"/>
                  </a:ext>
                </a:extLst>
              </p:cNvPr>
              <p:cNvSpPr/>
              <p:nvPr userDrawn="1"/>
            </p:nvSpPr>
            <p:spPr>
              <a:xfrm rot="4104899" flipH="1">
                <a:off x="6144589" y="814137"/>
                <a:ext cx="45435" cy="44005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Рисунок 4" descr="Изображение">
            <a:extLst>
              <a:ext uri="{FF2B5EF4-FFF2-40B4-BE49-F238E27FC236}">
                <a16:creationId xmlns="" xmlns:a16="http://schemas.microsoft.com/office/drawing/2014/main" id="{CA039DA8-F098-4842-932F-24A1D85A6272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 rot="-60000">
            <a:off x="360000" y="1152000"/>
            <a:ext cx="6388800" cy="49176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60000">
            <a:off x="7022400" y="12600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="" xmlns:a16="http://schemas.microsoft.com/office/drawing/2014/main" id="{FE141A92-FCEC-45D2-8876-A75CA76EB7F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9456000" y="11520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6" name="Рисунок 15" descr="Изображение">
            <a:extLst>
              <a:ext uri="{FF2B5EF4-FFF2-40B4-BE49-F238E27FC236}">
                <a16:creationId xmlns="" xmlns:a16="http://schemas.microsoft.com/office/drawing/2014/main" id="{16F37180-3302-4497-BE6E-F0FE6688C9A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22400" y="3801600"/>
            <a:ext cx="2160000" cy="2160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="" xmlns:a16="http://schemas.microsoft.com/office/drawing/2014/main" id="{26C292D9-5314-4E24-842E-DC03661C1995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 rot="-60000">
            <a:off x="9456000" y="3693600"/>
            <a:ext cx="2376000" cy="23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36C04249-496E-4948-8D28-0F2F8E8F9C8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8C708981-AB8E-4089-9959-9D6F99112549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89" name="Группа 88" descr="Торт к дню рождения">
            <a:extLst>
              <a:ext uri="{FF2B5EF4-FFF2-40B4-BE49-F238E27FC236}">
                <a16:creationId xmlns="" xmlns:a16="http://schemas.microsoft.com/office/drawing/2014/main" id="{422B136C-033C-43BB-8B81-D85239B16BE1}"/>
              </a:ext>
            </a:extLst>
          </p:cNvPr>
          <p:cNvGrpSpPr/>
          <p:nvPr userDrawn="1"/>
        </p:nvGrpSpPr>
        <p:grpSpPr>
          <a:xfrm>
            <a:off x="6205425" y="5239112"/>
            <a:ext cx="1398365" cy="1541798"/>
            <a:chOff x="2534636" y="736521"/>
            <a:chExt cx="2068155" cy="2280291"/>
          </a:xfrm>
        </p:grpSpPr>
        <p:pic>
          <p:nvPicPr>
            <p:cNvPr id="90" name="Рисунок 89" descr="Сияющий графический элемент">
              <a:extLst>
                <a:ext uri="{FF2B5EF4-FFF2-40B4-BE49-F238E27FC236}">
                  <a16:creationId xmlns="" xmlns:a16="http://schemas.microsoft.com/office/drawing/2014/main" id="{87BA6274-30E7-4811-8B6F-B4973F3E9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4637" y="1963968"/>
              <a:ext cx="2068154" cy="1052844"/>
            </a:xfrm>
            <a:prstGeom prst="can">
              <a:avLst>
                <a:gd name="adj" fmla="val 50000"/>
              </a:avLst>
            </a:prstGeom>
          </p:spPr>
        </p:pic>
        <p:sp>
          <p:nvSpPr>
            <p:cNvPr id="91" name="Овал 90">
              <a:extLst>
                <a:ext uri="{FF2B5EF4-FFF2-40B4-BE49-F238E27FC236}">
                  <a16:creationId xmlns="" xmlns:a16="http://schemas.microsoft.com/office/drawing/2014/main" id="{3547F773-0255-4534-B990-CFB74057E1BF}"/>
                </a:ext>
              </a:extLst>
            </p:cNvPr>
            <p:cNvSpPr/>
            <p:nvPr/>
          </p:nvSpPr>
          <p:spPr>
            <a:xfrm>
              <a:off x="2534636" y="1929418"/>
              <a:ext cx="2068155" cy="56606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92" name="Группа 91">
              <a:extLst>
                <a:ext uri="{FF2B5EF4-FFF2-40B4-BE49-F238E27FC236}">
                  <a16:creationId xmlns="" xmlns:a16="http://schemas.microsoft.com/office/drawing/2014/main" id="{63B8F5D9-EBF5-4B42-BDDE-E72EE1C4974A}"/>
                </a:ext>
              </a:extLst>
            </p:cNvPr>
            <p:cNvGrpSpPr/>
            <p:nvPr/>
          </p:nvGrpSpPr>
          <p:grpSpPr>
            <a:xfrm>
              <a:off x="3355213" y="736521"/>
              <a:ext cx="366766" cy="1471101"/>
              <a:chOff x="3259598" y="143929"/>
              <a:chExt cx="525840" cy="2109144"/>
            </a:xfrm>
          </p:grpSpPr>
          <p:grpSp>
            <p:nvGrpSpPr>
              <p:cNvPr id="93" name="Группа 92">
                <a:extLst>
                  <a:ext uri="{FF2B5EF4-FFF2-40B4-BE49-F238E27FC236}">
                    <a16:creationId xmlns="" xmlns:a16="http://schemas.microsoft.com/office/drawing/2014/main" id="{31A9B0F2-B32E-4146-A9B3-9C07E8227C82}"/>
                  </a:ext>
                </a:extLst>
              </p:cNvPr>
              <p:cNvGrpSpPr/>
              <p:nvPr/>
            </p:nvGrpSpPr>
            <p:grpSpPr>
              <a:xfrm rot="3600000">
                <a:off x="3118024" y="285503"/>
                <a:ext cx="808988" cy="525840"/>
                <a:chOff x="1190473" y="542658"/>
                <a:chExt cx="1336871" cy="868962"/>
              </a:xfrm>
            </p:grpSpPr>
            <p:sp>
              <p:nvSpPr>
                <p:cNvPr id="97" name="Полилиния: фигура 96">
                  <a:extLst>
                    <a:ext uri="{FF2B5EF4-FFF2-40B4-BE49-F238E27FC236}">
                      <a16:creationId xmlns="" xmlns:a16="http://schemas.microsoft.com/office/drawing/2014/main" id="{2F4F00BE-47E9-4AEB-9700-2D67660C77EC}"/>
                    </a:ext>
                  </a:extLst>
                </p:cNvPr>
                <p:cNvSpPr/>
                <p:nvPr/>
              </p:nvSpPr>
              <p:spPr>
                <a:xfrm rot="20598674" flipV="1">
                  <a:off x="1288081" y="542658"/>
                  <a:ext cx="156111" cy="110248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Полилиния: фигура 97">
                  <a:extLst>
                    <a:ext uri="{FF2B5EF4-FFF2-40B4-BE49-F238E27FC236}">
                      <a16:creationId xmlns="" xmlns:a16="http://schemas.microsoft.com/office/drawing/2014/main" id="{2B6AFC8D-1D55-47A2-AA5C-C28545AD6135}"/>
                    </a:ext>
                  </a:extLst>
                </p:cNvPr>
                <p:cNvSpPr/>
                <p:nvPr/>
              </p:nvSpPr>
              <p:spPr>
                <a:xfrm rot="700047" flipV="1">
                  <a:off x="1407105" y="81526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Полилиния: фигура 98">
                  <a:extLst>
                    <a:ext uri="{FF2B5EF4-FFF2-40B4-BE49-F238E27FC236}">
                      <a16:creationId xmlns="" xmlns:a16="http://schemas.microsoft.com/office/drawing/2014/main" id="{39BCB7DC-789A-4325-AA89-95FD37D034AA}"/>
                    </a:ext>
                  </a:extLst>
                </p:cNvPr>
                <p:cNvSpPr/>
                <p:nvPr/>
              </p:nvSpPr>
              <p:spPr>
                <a:xfrm rot="20793604" flipV="1">
                  <a:off x="1190473" y="872382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Полилиния: Фигура 99">
                  <a:extLst>
                    <a:ext uri="{FF2B5EF4-FFF2-40B4-BE49-F238E27FC236}">
                      <a16:creationId xmlns="" xmlns:a16="http://schemas.microsoft.com/office/drawing/2014/main" id="{D4F85F63-DA9F-4C27-B363-0877932E2EF7}"/>
                    </a:ext>
                  </a:extLst>
                </p:cNvPr>
                <p:cNvSpPr/>
                <p:nvPr/>
              </p:nvSpPr>
              <p:spPr>
                <a:xfrm rot="700047" flipV="1">
                  <a:off x="2189920" y="753102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Полилиния: Фигура 100">
                  <a:extLst>
                    <a:ext uri="{FF2B5EF4-FFF2-40B4-BE49-F238E27FC236}">
                      <a16:creationId xmlns="" xmlns:a16="http://schemas.microsoft.com/office/drawing/2014/main" id="{9AB78A4B-B303-40ED-B56F-0151A589AB9F}"/>
                    </a:ext>
                  </a:extLst>
                </p:cNvPr>
                <p:cNvSpPr/>
                <p:nvPr/>
              </p:nvSpPr>
              <p:spPr>
                <a:xfrm rot="20793604" flipV="1">
                  <a:off x="2377718" y="133838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Полилиния: фигура 101">
                  <a:extLst>
                    <a:ext uri="{FF2B5EF4-FFF2-40B4-BE49-F238E27FC236}">
                      <a16:creationId xmlns="" xmlns:a16="http://schemas.microsoft.com/office/drawing/2014/main" id="{851CF646-8FA5-4050-BBDD-3D435712C889}"/>
                    </a:ext>
                  </a:extLst>
                </p:cNvPr>
                <p:cNvSpPr/>
                <p:nvPr/>
              </p:nvSpPr>
              <p:spPr>
                <a:xfrm rot="20793604" flipV="1">
                  <a:off x="2449052" y="981720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4" name="Ромб 93">
                <a:extLst>
                  <a:ext uri="{FF2B5EF4-FFF2-40B4-BE49-F238E27FC236}">
                    <a16:creationId xmlns="" xmlns:a16="http://schemas.microsoft.com/office/drawing/2014/main" id="{8DF796B8-B727-4676-B658-A86C57281828}"/>
                  </a:ext>
                </a:extLst>
              </p:cNvPr>
              <p:cNvSpPr/>
              <p:nvPr/>
            </p:nvSpPr>
            <p:spPr>
              <a:xfrm>
                <a:off x="3410958" y="799049"/>
                <a:ext cx="308712" cy="470972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Семиугольник 94">
                <a:extLst>
                  <a:ext uri="{FF2B5EF4-FFF2-40B4-BE49-F238E27FC236}">
                    <a16:creationId xmlns="" xmlns:a16="http://schemas.microsoft.com/office/drawing/2014/main" id="{E24123BD-2989-411E-A25F-E7E3DC65B516}"/>
                  </a:ext>
                </a:extLst>
              </p:cNvPr>
              <p:cNvSpPr/>
              <p:nvPr/>
            </p:nvSpPr>
            <p:spPr>
              <a:xfrm rot="10800000">
                <a:off x="3530208" y="916664"/>
                <a:ext cx="65046" cy="136103"/>
              </a:xfrm>
              <a:prstGeom prst="heptago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Полилиния: Фигура 95">
                <a:extLst>
                  <a:ext uri="{FF2B5EF4-FFF2-40B4-BE49-F238E27FC236}">
                    <a16:creationId xmlns="" xmlns:a16="http://schemas.microsoft.com/office/drawing/2014/main" id="{53F971BB-6E73-4708-824F-7AC50F4E3495}"/>
                  </a:ext>
                </a:extLst>
              </p:cNvPr>
              <p:cNvSpPr/>
              <p:nvPr/>
            </p:nvSpPr>
            <p:spPr>
              <a:xfrm>
                <a:off x="3424510" y="1088730"/>
                <a:ext cx="299177" cy="1164343"/>
              </a:xfrm>
              <a:custGeom>
                <a:avLst/>
                <a:gdLst>
                  <a:gd name="connsiteX0" fmla="*/ 299176 w 299177"/>
                  <a:gd name="connsiteY0" fmla="*/ 0 h 1164343"/>
                  <a:gd name="connsiteX1" fmla="*/ 299176 w 299177"/>
                  <a:gd name="connsiteY1" fmla="*/ 268910 h 1164343"/>
                  <a:gd name="connsiteX2" fmla="*/ 299177 w 299177"/>
                  <a:gd name="connsiteY2" fmla="*/ 268911 h 1164343"/>
                  <a:gd name="connsiteX3" fmla="*/ 299176 w 299177"/>
                  <a:gd name="connsiteY3" fmla="*/ 1126946 h 1164343"/>
                  <a:gd name="connsiteX4" fmla="*/ 149588 w 299177"/>
                  <a:gd name="connsiteY4" fmla="*/ 1164343 h 1164343"/>
                  <a:gd name="connsiteX5" fmla="*/ 0 w 299177"/>
                  <a:gd name="connsiteY5" fmla="*/ 1126946 h 1164343"/>
                  <a:gd name="connsiteX6" fmla="*/ 1 w 299177"/>
                  <a:gd name="connsiteY6" fmla="*/ 268912 h 1164343"/>
                  <a:gd name="connsiteX7" fmla="*/ 0 w 299177"/>
                  <a:gd name="connsiteY7" fmla="*/ 268911 h 1164343"/>
                  <a:gd name="connsiteX8" fmla="*/ 1 w 299177"/>
                  <a:gd name="connsiteY8" fmla="*/ 268910 h 1164343"/>
                  <a:gd name="connsiteX9" fmla="*/ 1 w 299177"/>
                  <a:gd name="connsiteY9" fmla="*/ 122202 h 116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177" h="1164343">
                    <a:moveTo>
                      <a:pt x="299176" y="0"/>
                    </a:moveTo>
                    <a:lnTo>
                      <a:pt x="299176" y="268910"/>
                    </a:lnTo>
                    <a:lnTo>
                      <a:pt x="299177" y="268911"/>
                    </a:lnTo>
                    <a:cubicBezTo>
                      <a:pt x="299177" y="554923"/>
                      <a:pt x="299176" y="840934"/>
                      <a:pt x="299176" y="1126946"/>
                    </a:cubicBezTo>
                    <a:cubicBezTo>
                      <a:pt x="299176" y="1147600"/>
                      <a:pt x="232203" y="1164343"/>
                      <a:pt x="149588" y="1164343"/>
                    </a:cubicBezTo>
                    <a:cubicBezTo>
                      <a:pt x="66973" y="1164343"/>
                      <a:pt x="0" y="1147600"/>
                      <a:pt x="0" y="1126946"/>
                    </a:cubicBezTo>
                    <a:lnTo>
                      <a:pt x="1" y="268912"/>
                    </a:lnTo>
                    <a:lnTo>
                      <a:pt x="0" y="268911"/>
                    </a:lnTo>
                    <a:lnTo>
                      <a:pt x="1" y="268910"/>
                    </a:lnTo>
                    <a:lnTo>
                      <a:pt x="1" y="12220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03" name="Группа 102" descr="Графический символ">
            <a:extLst>
              <a:ext uri="{FF2B5EF4-FFF2-40B4-BE49-F238E27FC236}">
                <a16:creationId xmlns="" xmlns:a16="http://schemas.microsoft.com/office/drawing/2014/main" id="{FFDC5749-A51B-4765-81E2-46D8C0DC661D}"/>
              </a:ext>
            </a:extLst>
          </p:cNvPr>
          <p:cNvGrpSpPr/>
          <p:nvPr userDrawn="1"/>
        </p:nvGrpSpPr>
        <p:grpSpPr>
          <a:xfrm rot="704773">
            <a:off x="5138138" y="5729861"/>
            <a:ext cx="693289" cy="756553"/>
            <a:chOff x="623482" y="951504"/>
            <a:chExt cx="1799638" cy="1963855"/>
          </a:xfrm>
        </p:grpSpPr>
        <p:grpSp>
          <p:nvGrpSpPr>
            <p:cNvPr id="104" name="Группа 103">
              <a:extLst>
                <a:ext uri="{FF2B5EF4-FFF2-40B4-BE49-F238E27FC236}">
                  <a16:creationId xmlns="" xmlns:a16="http://schemas.microsoft.com/office/drawing/2014/main" id="{D433D788-1A77-487F-B78D-4F8DBE7E9F1F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107" name="Рисунок 106" descr="Сияющий графический элемент">
                <a:extLst>
                  <a:ext uri="{FF2B5EF4-FFF2-40B4-BE49-F238E27FC236}">
                    <a16:creationId xmlns="" xmlns:a16="http://schemas.microsoft.com/office/drawing/2014/main" id="{9CF54927-7C90-4459-AF5C-7D11D631286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08" name="Полилиния: Фигура 107">
                <a:extLst>
                  <a:ext uri="{FF2B5EF4-FFF2-40B4-BE49-F238E27FC236}">
                    <a16:creationId xmlns="" xmlns:a16="http://schemas.microsoft.com/office/drawing/2014/main" id="{AFCBA58A-CCEC-419C-AD69-CC9B8CAC862F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Полилиния: Фигура 108">
                <a:extLst>
                  <a:ext uri="{FF2B5EF4-FFF2-40B4-BE49-F238E27FC236}">
                    <a16:creationId xmlns="" xmlns:a16="http://schemas.microsoft.com/office/drawing/2014/main" id="{0FC06BE3-7614-46FE-895F-56821555EC4F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Двенадцатиугольник 109">
                <a:extLst>
                  <a:ext uri="{FF2B5EF4-FFF2-40B4-BE49-F238E27FC236}">
                    <a16:creationId xmlns="" xmlns:a16="http://schemas.microsoft.com/office/drawing/2014/main" id="{D5D2CE03-4168-4203-95AF-9298AE524CAB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Двенадцатиугольник 110">
                <a:extLst>
                  <a:ext uri="{FF2B5EF4-FFF2-40B4-BE49-F238E27FC236}">
                    <a16:creationId xmlns="" xmlns:a16="http://schemas.microsoft.com/office/drawing/2014/main" id="{4BCCE780-DEAF-433E-BA29-D2AF0080F196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5" name="Прямоугольник 104">
              <a:extLst>
                <a:ext uri="{FF2B5EF4-FFF2-40B4-BE49-F238E27FC236}">
                  <a16:creationId xmlns="" xmlns:a16="http://schemas.microsoft.com/office/drawing/2014/main" id="{BE0A849F-2FA9-456F-AE07-9F1E2CC1C97E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6" name="Прямоугольник 105">
              <a:extLst>
                <a:ext uri="{FF2B5EF4-FFF2-40B4-BE49-F238E27FC236}">
                  <a16:creationId xmlns="" xmlns:a16="http://schemas.microsoft.com/office/drawing/2014/main" id="{8029F5B5-5BF9-4BF5-A8FE-4DF3E4DEC5F6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12" name="Группа 111" descr="Графический символ">
            <a:extLst>
              <a:ext uri="{FF2B5EF4-FFF2-40B4-BE49-F238E27FC236}">
                <a16:creationId xmlns="" xmlns:a16="http://schemas.microsoft.com/office/drawing/2014/main" id="{A2078966-2846-4F59-B851-A68140BBEB1C}"/>
              </a:ext>
            </a:extLst>
          </p:cNvPr>
          <p:cNvGrpSpPr/>
          <p:nvPr userDrawn="1"/>
        </p:nvGrpSpPr>
        <p:grpSpPr>
          <a:xfrm rot="20369554" flipH="1">
            <a:off x="8855629" y="5758888"/>
            <a:ext cx="508547" cy="554953"/>
            <a:chOff x="623482" y="951504"/>
            <a:chExt cx="1799638" cy="1963855"/>
          </a:xfrm>
        </p:grpSpPr>
        <p:grpSp>
          <p:nvGrpSpPr>
            <p:cNvPr id="113" name="Группа 112">
              <a:extLst>
                <a:ext uri="{FF2B5EF4-FFF2-40B4-BE49-F238E27FC236}">
                  <a16:creationId xmlns="" xmlns:a16="http://schemas.microsoft.com/office/drawing/2014/main" id="{EE726DB5-68BB-48E2-A2B5-D9809C23A569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116" name="Рисунок 115" descr="Сияющий графический элемент">
                <a:extLst>
                  <a:ext uri="{FF2B5EF4-FFF2-40B4-BE49-F238E27FC236}">
                    <a16:creationId xmlns="" xmlns:a16="http://schemas.microsoft.com/office/drawing/2014/main" id="{6D01C78B-17F6-42FF-A143-2F829B137E1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17" name="Полилиния: Фигура 116">
                <a:extLst>
                  <a:ext uri="{FF2B5EF4-FFF2-40B4-BE49-F238E27FC236}">
                    <a16:creationId xmlns="" xmlns:a16="http://schemas.microsoft.com/office/drawing/2014/main" id="{FED248C5-5FAD-44FF-9D35-AEE8E7C2AD1B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Полилиния: Фигура 117">
                <a:extLst>
                  <a:ext uri="{FF2B5EF4-FFF2-40B4-BE49-F238E27FC236}">
                    <a16:creationId xmlns="" xmlns:a16="http://schemas.microsoft.com/office/drawing/2014/main" id="{37EB8328-3CBC-4137-8281-1BB4F6419B88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Двенадцатиугольник 118">
                <a:extLst>
                  <a:ext uri="{FF2B5EF4-FFF2-40B4-BE49-F238E27FC236}">
                    <a16:creationId xmlns="" xmlns:a16="http://schemas.microsoft.com/office/drawing/2014/main" id="{E3E75049-1EFF-4784-B46B-0B0B100436E9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Двенадцатиугольник 119">
                <a:extLst>
                  <a:ext uri="{FF2B5EF4-FFF2-40B4-BE49-F238E27FC236}">
                    <a16:creationId xmlns="" xmlns:a16="http://schemas.microsoft.com/office/drawing/2014/main" id="{7D94699E-72EF-48E3-A43A-2B077C86F710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4" name="Прямоугольник 113">
              <a:extLst>
                <a:ext uri="{FF2B5EF4-FFF2-40B4-BE49-F238E27FC236}">
                  <a16:creationId xmlns="" xmlns:a16="http://schemas.microsoft.com/office/drawing/2014/main" id="{FA9E6CC4-6AA5-4DA8-B768-2437B110A14A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5" name="Прямоугольник 114">
              <a:extLst>
                <a:ext uri="{FF2B5EF4-FFF2-40B4-BE49-F238E27FC236}">
                  <a16:creationId xmlns="" xmlns:a16="http://schemas.microsoft.com/office/drawing/2014/main" id="{EF131633-C3CA-4525-83A9-4D44D8F861C7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1" name="Группа 120" descr="Графический символ">
            <a:extLst>
              <a:ext uri="{FF2B5EF4-FFF2-40B4-BE49-F238E27FC236}">
                <a16:creationId xmlns="" xmlns:a16="http://schemas.microsoft.com/office/drawing/2014/main" id="{F2911206-709A-44E4-ABE2-4BAD8DC54AF0}"/>
              </a:ext>
            </a:extLst>
          </p:cNvPr>
          <p:cNvGrpSpPr/>
          <p:nvPr userDrawn="1"/>
        </p:nvGrpSpPr>
        <p:grpSpPr>
          <a:xfrm rot="20719329" flipH="1">
            <a:off x="7825467" y="5701266"/>
            <a:ext cx="845805" cy="922986"/>
            <a:chOff x="623482" y="951504"/>
            <a:chExt cx="1799638" cy="1963855"/>
          </a:xfrm>
        </p:grpSpPr>
        <p:grpSp>
          <p:nvGrpSpPr>
            <p:cNvPr id="122" name="Группа 121">
              <a:extLst>
                <a:ext uri="{FF2B5EF4-FFF2-40B4-BE49-F238E27FC236}">
                  <a16:creationId xmlns="" xmlns:a16="http://schemas.microsoft.com/office/drawing/2014/main" id="{DF16E674-437E-47D3-A47E-622AE7CFF581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125" name="Рисунок 124" descr="Сияющий графический элемент">
                <a:extLst>
                  <a:ext uri="{FF2B5EF4-FFF2-40B4-BE49-F238E27FC236}">
                    <a16:creationId xmlns="" xmlns:a16="http://schemas.microsoft.com/office/drawing/2014/main" id="{5D1B0613-62EB-48AD-B5DA-DD21F72B649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26" name="Полилиния: Фигура 125">
                <a:extLst>
                  <a:ext uri="{FF2B5EF4-FFF2-40B4-BE49-F238E27FC236}">
                    <a16:creationId xmlns="" xmlns:a16="http://schemas.microsoft.com/office/drawing/2014/main" id="{F54B922B-CF8E-4EEE-A731-BF6DBE26B75C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Полилиния: Фигура 126">
                <a:extLst>
                  <a:ext uri="{FF2B5EF4-FFF2-40B4-BE49-F238E27FC236}">
                    <a16:creationId xmlns="" xmlns:a16="http://schemas.microsoft.com/office/drawing/2014/main" id="{5A68B5A1-7523-4BCF-81FC-29E5C50AA80F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Двенадцатиугольник 127">
                <a:extLst>
                  <a:ext uri="{FF2B5EF4-FFF2-40B4-BE49-F238E27FC236}">
                    <a16:creationId xmlns="" xmlns:a16="http://schemas.microsoft.com/office/drawing/2014/main" id="{067AA951-C28F-4D23-9B39-CD9365F22617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Двенадцатиугольник 128">
                <a:extLst>
                  <a:ext uri="{FF2B5EF4-FFF2-40B4-BE49-F238E27FC236}">
                    <a16:creationId xmlns="" xmlns:a16="http://schemas.microsoft.com/office/drawing/2014/main" id="{B4B4B201-81DE-41C3-BC72-3B6433ACCE8F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3" name="Прямоугольник 122">
              <a:extLst>
                <a:ext uri="{FF2B5EF4-FFF2-40B4-BE49-F238E27FC236}">
                  <a16:creationId xmlns="" xmlns:a16="http://schemas.microsoft.com/office/drawing/2014/main" id="{11F3F966-0944-4D6B-8B3B-63DBFB88CBC9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4" name="Прямоугольник 123">
              <a:extLst>
                <a:ext uri="{FF2B5EF4-FFF2-40B4-BE49-F238E27FC236}">
                  <a16:creationId xmlns="" xmlns:a16="http://schemas.microsoft.com/office/drawing/2014/main" id="{77685404-ECEB-43E3-B9D6-75D3C826AE31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9012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10 X в форме сетки вле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 1">
            <a:extLst>
              <a:ext uri="{FF2B5EF4-FFF2-40B4-BE49-F238E27FC236}">
                <a16:creationId xmlns="" xmlns:a16="http://schemas.microsoft.com/office/drawing/2014/main" id="{41F8AB16-0E4F-4072-8277-FE12A1E9AC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-1" y="647999"/>
            <a:ext cx="3778432" cy="6216977"/>
            <a:chOff x="-1" y="647999"/>
            <a:chExt cx="3778432" cy="6216977"/>
          </a:xfrm>
        </p:grpSpPr>
        <p:pic>
          <p:nvPicPr>
            <p:cNvPr id="26" name="Рисунок 25" descr="Изображение грибка&#10;&#10;Описание создано с очень высокой степенью достоверности">
              <a:extLst>
                <a:ext uri="{FF2B5EF4-FFF2-40B4-BE49-F238E27FC236}">
                  <a16:creationId xmlns="" xmlns:a16="http://schemas.microsoft.com/office/drawing/2014/main" id="{396A1BE5-78B2-48FF-A0E5-8387CC4D44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647999"/>
              <a:ext cx="2030379" cy="6216977"/>
            </a:xfrm>
            <a:custGeom>
              <a:avLst/>
              <a:gdLst>
                <a:gd name="connsiteX0" fmla="*/ 0 w 2030379"/>
                <a:gd name="connsiteY0" fmla="*/ 0 h 6216977"/>
                <a:gd name="connsiteX1" fmla="*/ 1528724 w 2030379"/>
                <a:gd name="connsiteY1" fmla="*/ 0 h 6216977"/>
                <a:gd name="connsiteX2" fmla="*/ 2030379 w 2030379"/>
                <a:gd name="connsiteY2" fmla="*/ 6216977 h 6216977"/>
                <a:gd name="connsiteX3" fmla="*/ 0 w 2030379"/>
                <a:gd name="connsiteY3" fmla="*/ 6216977 h 6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0379" h="6216977">
                  <a:moveTo>
                    <a:pt x="0" y="0"/>
                  </a:moveTo>
                  <a:lnTo>
                    <a:pt x="1528724" y="0"/>
                  </a:lnTo>
                  <a:lnTo>
                    <a:pt x="2030379" y="6216977"/>
                  </a:lnTo>
                  <a:lnTo>
                    <a:pt x="0" y="6216977"/>
                  </a:lnTo>
                  <a:close/>
                </a:path>
              </a:pathLst>
            </a:custGeom>
          </p:spPr>
        </p:pic>
        <p:sp>
          <p:nvSpPr>
            <p:cNvPr id="27" name="Полилиния: Фигура 26">
              <a:extLst>
                <a:ext uri="{FF2B5EF4-FFF2-40B4-BE49-F238E27FC236}">
                  <a16:creationId xmlns="" xmlns:a16="http://schemas.microsoft.com/office/drawing/2014/main" id="{9830E463-F89E-403A-B9C4-4B47D941E007}"/>
                </a:ext>
              </a:extLst>
            </p:cNvPr>
            <p:cNvSpPr/>
            <p:nvPr userDrawn="1"/>
          </p:nvSpPr>
          <p:spPr>
            <a:xfrm rot="18879661" flipV="1">
              <a:off x="1578887" y="733574"/>
              <a:ext cx="156111" cy="110248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="" xmlns:a16="http://schemas.microsoft.com/office/drawing/2014/main" id="{6EED2B37-0C6C-4E74-A327-F592B73BB9FA}"/>
                </a:ext>
              </a:extLst>
            </p:cNvPr>
            <p:cNvSpPr/>
            <p:nvPr userDrawn="1"/>
          </p:nvSpPr>
          <p:spPr>
            <a:xfrm rot="20581034" flipV="1">
              <a:off x="1808379" y="930569"/>
              <a:ext cx="103698" cy="73233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="" xmlns:a16="http://schemas.microsoft.com/office/drawing/2014/main" id="{3459D098-79A6-4E12-8200-B1A5546A4380}"/>
                </a:ext>
              </a:extLst>
            </p:cNvPr>
            <p:cNvSpPr/>
            <p:nvPr userDrawn="1"/>
          </p:nvSpPr>
          <p:spPr>
            <a:xfrm rot="19074591" flipV="1">
              <a:off x="2588847" y="935004"/>
              <a:ext cx="103698" cy="73233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="" xmlns:a16="http://schemas.microsoft.com/office/drawing/2014/main" id="{AB3638FE-6CC1-4071-A2BD-58B5CA4B8CC8}"/>
                </a:ext>
              </a:extLst>
            </p:cNvPr>
            <p:cNvSpPr/>
            <p:nvPr userDrawn="1"/>
          </p:nvSpPr>
          <p:spPr>
            <a:xfrm rot="19074591" flipV="1">
              <a:off x="3600496" y="789492"/>
              <a:ext cx="177935" cy="125660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="" xmlns:a16="http://schemas.microsoft.com/office/drawing/2014/main" id="{5D9AB727-4A8F-4100-B88B-160EAAA3783D}"/>
                </a:ext>
              </a:extLst>
            </p:cNvPr>
            <p:cNvSpPr/>
            <p:nvPr userDrawn="1"/>
          </p:nvSpPr>
          <p:spPr>
            <a:xfrm rot="19074591" flipV="1">
              <a:off x="1642909" y="1091747"/>
              <a:ext cx="78292" cy="55291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Полилиния: Фигура 34">
              <a:extLst>
                <a:ext uri="{FF2B5EF4-FFF2-40B4-BE49-F238E27FC236}">
                  <a16:creationId xmlns="" xmlns:a16="http://schemas.microsoft.com/office/drawing/2014/main" id="{EC7DB48E-564F-48D1-8921-2EE475639632}"/>
                </a:ext>
              </a:extLst>
            </p:cNvPr>
            <p:cNvSpPr/>
            <p:nvPr userDrawn="1"/>
          </p:nvSpPr>
          <p:spPr>
            <a:xfrm rot="1018966" flipH="1" flipV="1">
              <a:off x="2712152" y="6382825"/>
              <a:ext cx="103698" cy="73233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6" name="Полилиния: Фигура 35">
              <a:extLst>
                <a:ext uri="{FF2B5EF4-FFF2-40B4-BE49-F238E27FC236}">
                  <a16:creationId xmlns="" xmlns:a16="http://schemas.microsoft.com/office/drawing/2014/main" id="{58502CD0-F0AB-4315-8589-32F7AF59B3BE}"/>
                </a:ext>
              </a:extLst>
            </p:cNvPr>
            <p:cNvSpPr/>
            <p:nvPr userDrawn="1"/>
          </p:nvSpPr>
          <p:spPr>
            <a:xfrm rot="2525409" flipH="1" flipV="1">
              <a:off x="2487069" y="6277759"/>
              <a:ext cx="103698" cy="73233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7" name="Полилиния: Фигура 36">
              <a:extLst>
                <a:ext uri="{FF2B5EF4-FFF2-40B4-BE49-F238E27FC236}">
                  <a16:creationId xmlns="" xmlns:a16="http://schemas.microsoft.com/office/drawing/2014/main" id="{42E72506-C03C-4F96-9951-ABE8549DCFFA}"/>
                </a:ext>
              </a:extLst>
            </p:cNvPr>
            <p:cNvSpPr/>
            <p:nvPr userDrawn="1"/>
          </p:nvSpPr>
          <p:spPr>
            <a:xfrm rot="2525409" flipH="1" flipV="1">
              <a:off x="2386929" y="6462871"/>
              <a:ext cx="177935" cy="125660"/>
            </a:xfrm>
            <a:custGeom>
              <a:avLst/>
              <a:gdLst>
                <a:gd name="connsiteX0" fmla="*/ 1311275 w 1311275"/>
                <a:gd name="connsiteY0" fmla="*/ 0 h 1235075"/>
                <a:gd name="connsiteX1" fmla="*/ 0 w 1311275"/>
                <a:gd name="connsiteY1" fmla="*/ 1235075 h 1235075"/>
                <a:gd name="connsiteX2" fmla="*/ 123825 w 1311275"/>
                <a:gd name="connsiteY2" fmla="*/ 431800 h 1235075"/>
                <a:gd name="connsiteX3" fmla="*/ 1311275 w 1311275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23825 w 1316037"/>
                <a:gd name="connsiteY2" fmla="*/ 431800 h 1235075"/>
                <a:gd name="connsiteX3" fmla="*/ 1316037 w 1316037"/>
                <a:gd name="connsiteY3" fmla="*/ 0 h 1235075"/>
                <a:gd name="connsiteX0" fmla="*/ 1316037 w 1316037"/>
                <a:gd name="connsiteY0" fmla="*/ 0 h 1235075"/>
                <a:gd name="connsiteX1" fmla="*/ 0 w 1316037"/>
                <a:gd name="connsiteY1" fmla="*/ 1235075 h 1235075"/>
                <a:gd name="connsiteX2" fmla="*/ 131762 w 1316037"/>
                <a:gd name="connsiteY2" fmla="*/ 499256 h 1235075"/>
                <a:gd name="connsiteX3" fmla="*/ 1316037 w 1316037"/>
                <a:gd name="connsiteY3" fmla="*/ 0 h 1235075"/>
                <a:gd name="connsiteX0" fmla="*/ 1366800 w 1366800"/>
                <a:gd name="connsiteY0" fmla="*/ 0 h 1235075"/>
                <a:gd name="connsiteX1" fmla="*/ 50763 w 1366800"/>
                <a:gd name="connsiteY1" fmla="*/ 1235075 h 1235075"/>
                <a:gd name="connsiteX2" fmla="*/ 0 w 1366800"/>
                <a:gd name="connsiteY2" fmla="*/ 332603 h 1235075"/>
                <a:gd name="connsiteX3" fmla="*/ 1366800 w 1366800"/>
                <a:gd name="connsiteY3" fmla="*/ 0 h 1235075"/>
                <a:gd name="connsiteX0" fmla="*/ 1366800 w 1366800"/>
                <a:gd name="connsiteY0" fmla="*/ 0 h 965254"/>
                <a:gd name="connsiteX1" fmla="*/ 463430 w 1366800"/>
                <a:gd name="connsiteY1" fmla="*/ 965254 h 965254"/>
                <a:gd name="connsiteX2" fmla="*/ 0 w 1366800"/>
                <a:gd name="connsiteY2" fmla="*/ 332603 h 965254"/>
                <a:gd name="connsiteX3" fmla="*/ 1366800 w 1366800"/>
                <a:gd name="connsiteY3" fmla="*/ 0 h 96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6800" h="965254">
                  <a:moveTo>
                    <a:pt x="1366800" y="0"/>
                  </a:moveTo>
                  <a:lnTo>
                    <a:pt x="463430" y="965254"/>
                  </a:lnTo>
                  <a:lnTo>
                    <a:pt x="0" y="332603"/>
                  </a:lnTo>
                  <a:lnTo>
                    <a:pt x="13668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9" name="Шестиугольник 38">
              <a:extLst>
                <a:ext uri="{FF2B5EF4-FFF2-40B4-BE49-F238E27FC236}">
                  <a16:creationId xmlns="" xmlns:a16="http://schemas.microsoft.com/office/drawing/2014/main" id="{A649B440-7C87-464D-AB8E-A8A074BF57B7}"/>
                </a:ext>
              </a:extLst>
            </p:cNvPr>
            <p:cNvSpPr/>
            <p:nvPr userDrawn="1"/>
          </p:nvSpPr>
          <p:spPr>
            <a:xfrm>
              <a:off x="1950244" y="6252448"/>
              <a:ext cx="80134" cy="69081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0" name="Шестиугольник 39">
              <a:extLst>
                <a:ext uri="{FF2B5EF4-FFF2-40B4-BE49-F238E27FC236}">
                  <a16:creationId xmlns="" xmlns:a16="http://schemas.microsoft.com/office/drawing/2014/main" id="{0AC910A7-0D45-4A8E-A438-61F4D6F2C7D2}"/>
                </a:ext>
              </a:extLst>
            </p:cNvPr>
            <p:cNvSpPr/>
            <p:nvPr userDrawn="1"/>
          </p:nvSpPr>
          <p:spPr>
            <a:xfrm>
              <a:off x="1840378" y="6376303"/>
              <a:ext cx="53034" cy="45719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1" name="Шестиугольник 40">
              <a:extLst>
                <a:ext uri="{FF2B5EF4-FFF2-40B4-BE49-F238E27FC236}">
                  <a16:creationId xmlns="" xmlns:a16="http://schemas.microsoft.com/office/drawing/2014/main" id="{E163A232-E581-403A-8565-81C120AC18C8}"/>
                </a:ext>
              </a:extLst>
            </p:cNvPr>
            <p:cNvSpPr/>
            <p:nvPr userDrawn="1"/>
          </p:nvSpPr>
          <p:spPr>
            <a:xfrm>
              <a:off x="2063702" y="6482423"/>
              <a:ext cx="103236" cy="88997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2" name="Шестиугольник 41">
              <a:extLst>
                <a:ext uri="{FF2B5EF4-FFF2-40B4-BE49-F238E27FC236}">
                  <a16:creationId xmlns="" xmlns:a16="http://schemas.microsoft.com/office/drawing/2014/main" id="{18548D6A-BEFD-45B5-97F4-6B0C0E9F4828}"/>
                </a:ext>
              </a:extLst>
            </p:cNvPr>
            <p:cNvSpPr/>
            <p:nvPr userDrawn="1"/>
          </p:nvSpPr>
          <p:spPr>
            <a:xfrm>
              <a:off x="1975934" y="6585027"/>
              <a:ext cx="54444" cy="46935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5" name="Шестиугольник 44">
              <a:extLst>
                <a:ext uri="{FF2B5EF4-FFF2-40B4-BE49-F238E27FC236}">
                  <a16:creationId xmlns="" xmlns:a16="http://schemas.microsoft.com/office/drawing/2014/main" id="{AFF82099-BD08-4B65-93E6-20BFF8E9B9AF}"/>
                </a:ext>
              </a:extLst>
            </p:cNvPr>
            <p:cNvSpPr/>
            <p:nvPr userDrawn="1"/>
          </p:nvSpPr>
          <p:spPr>
            <a:xfrm>
              <a:off x="2030378" y="6734395"/>
              <a:ext cx="88436" cy="76239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Прямая соединительная линия 46">
            <a:extLst>
              <a:ext uri="{FF2B5EF4-FFF2-40B4-BE49-F238E27FC236}">
                <a16:creationId xmlns="" xmlns:a16="http://schemas.microsoft.com/office/drawing/2014/main" id="{53B3A9A2-6B74-440F-A9B5-539258E105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3917839" y="849048"/>
            <a:ext cx="7350236" cy="5540894"/>
          </a:xfrm>
          <a:prstGeom prst="line">
            <a:avLst/>
          </a:prstGeom>
          <a:ln w="25400" cap="rnd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Рисунок 4" descr="Изображение">
            <a:extLst>
              <a:ext uri="{FF2B5EF4-FFF2-40B4-BE49-F238E27FC236}">
                <a16:creationId xmlns="" xmlns:a16="http://schemas.microsoft.com/office/drawing/2014/main" id="{CA039DA8-F098-4842-932F-24A1D85A627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-60000">
            <a:off x="360000" y="1152000"/>
            <a:ext cx="6336000" cy="49176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6914400" y="1122972"/>
            <a:ext cx="1526400" cy="15264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0" name="Рисунок 2" descr="Изображение">
            <a:extLst>
              <a:ext uri="{FF2B5EF4-FFF2-40B4-BE49-F238E27FC236}">
                <a16:creationId xmlns="" xmlns:a16="http://schemas.microsoft.com/office/drawing/2014/main" id="{BA2D84F8-4262-4011-9E42-C0B2553894B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9382" y="1221382"/>
            <a:ext cx="1387636" cy="1387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1" name="Рисунок 2" descr="Изображение">
            <a:extLst>
              <a:ext uri="{FF2B5EF4-FFF2-40B4-BE49-F238E27FC236}">
                <a16:creationId xmlns="" xmlns:a16="http://schemas.microsoft.com/office/drawing/2014/main" id="{B8F8C4FB-9375-4965-8990-B424CA5FC4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60000">
            <a:off x="10305600" y="1152000"/>
            <a:ext cx="1526400" cy="15264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2" name="Рисунок 2" descr="Изображение">
            <a:extLst>
              <a:ext uri="{FF2B5EF4-FFF2-40B4-BE49-F238E27FC236}">
                <a16:creationId xmlns="" xmlns:a16="http://schemas.microsoft.com/office/drawing/2014/main" id="{74B9B706-E430-47AD-9087-F5F01334A40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rot="-120000">
            <a:off x="6838080" y="2771280"/>
            <a:ext cx="1679040" cy="167904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3" name="Рисунок 2" descr="Изображение">
            <a:extLst>
              <a:ext uri="{FF2B5EF4-FFF2-40B4-BE49-F238E27FC236}">
                <a16:creationId xmlns="" xmlns:a16="http://schemas.microsoft.com/office/drawing/2014/main" id="{0A6345B6-C3D2-4DFB-818D-FDA1F168D55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79382" y="2916982"/>
            <a:ext cx="1387636" cy="1387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4" name="Рисунок 2" descr="Изображение">
            <a:extLst>
              <a:ext uri="{FF2B5EF4-FFF2-40B4-BE49-F238E27FC236}">
                <a16:creationId xmlns="" xmlns:a16="http://schemas.microsoft.com/office/drawing/2014/main" id="{556E441E-D72A-4E6F-A70D-0C804C358A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305600" y="2847600"/>
            <a:ext cx="1526400" cy="15264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5" name="Рисунок 2" descr="Изображение">
            <a:extLst>
              <a:ext uri="{FF2B5EF4-FFF2-40B4-BE49-F238E27FC236}">
                <a16:creationId xmlns="" xmlns:a16="http://schemas.microsoft.com/office/drawing/2014/main" id="{08C426C4-314E-468E-B4D3-DFCE4B828CC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983782" y="4612582"/>
            <a:ext cx="1387636" cy="13876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7" name="Рисунок 2" descr="Изображение">
            <a:extLst>
              <a:ext uri="{FF2B5EF4-FFF2-40B4-BE49-F238E27FC236}">
                <a16:creationId xmlns="" xmlns:a16="http://schemas.microsoft.com/office/drawing/2014/main" id="{93594CF1-1102-4169-BBB3-EFE20F9DB24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610000" y="4543200"/>
            <a:ext cx="1526400" cy="15264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9" name="Рисунок 2" descr="Изображение">
            <a:extLst>
              <a:ext uri="{FF2B5EF4-FFF2-40B4-BE49-F238E27FC236}">
                <a16:creationId xmlns="" xmlns:a16="http://schemas.microsoft.com/office/drawing/2014/main" id="{BCC40E3D-A488-4789-A3CF-D51C251BE41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rot="60000">
            <a:off x="10254457" y="4557563"/>
            <a:ext cx="1261487" cy="126148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88000" rIns="288000"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361AD4B2-606B-466A-9845-ABF9CC43A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5737325-A58F-4797-9821-478E5F0AB20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692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и как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6" name="Рисунок 2" descr="Изображение">
            <a:extLst>
              <a:ext uri="{FF2B5EF4-FFF2-40B4-BE49-F238E27FC236}">
                <a16:creationId xmlns="" xmlns:a16="http://schemas.microsoft.com/office/drawing/2014/main" id="{7A0235D9-6262-4214-9EC7-D6EB28C877F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085345" y="5037375"/>
            <a:ext cx="936027" cy="11429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7" name="Рисунок 2" descr="Изображение">
            <a:extLst>
              <a:ext uri="{FF2B5EF4-FFF2-40B4-BE49-F238E27FC236}">
                <a16:creationId xmlns="" xmlns:a16="http://schemas.microsoft.com/office/drawing/2014/main" id="{14B30795-AF90-46C4-A346-4796A5E8796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021372" y="5035575"/>
            <a:ext cx="654087" cy="36116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8" name="Рисунок 2" descr="Изображение">
            <a:extLst>
              <a:ext uri="{FF2B5EF4-FFF2-40B4-BE49-F238E27FC236}">
                <a16:creationId xmlns="" xmlns:a16="http://schemas.microsoft.com/office/drawing/2014/main" id="{63B6B50E-C554-458D-A680-EF687678C7E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 rot="-120000">
            <a:off x="4078131" y="5466383"/>
            <a:ext cx="540568" cy="64614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9" name="Рисунок 2" descr="Изображение">
            <a:extLst>
              <a:ext uri="{FF2B5EF4-FFF2-40B4-BE49-F238E27FC236}">
                <a16:creationId xmlns="" xmlns:a16="http://schemas.microsoft.com/office/drawing/2014/main" id="{3706CBB5-31A2-48BD-8100-AFCB6DA1C44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818660" y="3885375"/>
            <a:ext cx="856799" cy="1152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0" name="Рисунок 2" descr="Изображение">
            <a:extLst>
              <a:ext uri="{FF2B5EF4-FFF2-40B4-BE49-F238E27FC236}">
                <a16:creationId xmlns="" xmlns:a16="http://schemas.microsoft.com/office/drawing/2014/main" id="{5A44EA08-929F-44B6-B128-DEFD0F6CADC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085345" y="3885375"/>
            <a:ext cx="733315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1" name="Рисунок 2" descr="Изображение">
            <a:extLst>
              <a:ext uri="{FF2B5EF4-FFF2-40B4-BE49-F238E27FC236}">
                <a16:creationId xmlns="" xmlns:a16="http://schemas.microsoft.com/office/drawing/2014/main" id="{1D18D3BA-1E13-4FD8-A9F9-6FBBC3F80A9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3085345" y="4460777"/>
            <a:ext cx="733315" cy="5765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2" name="Рисунок 2" descr="Изображение">
            <a:extLst>
              <a:ext uri="{FF2B5EF4-FFF2-40B4-BE49-F238E27FC236}">
                <a16:creationId xmlns="" xmlns:a16="http://schemas.microsoft.com/office/drawing/2014/main" id="{05E411BF-8FC8-4D68-A3DE-194154DC2F70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 rot="60000">
            <a:off x="3157623" y="2792612"/>
            <a:ext cx="1445558" cy="104072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8" name="Рисунок 2" descr="Изображение">
            <a:extLst>
              <a:ext uri="{FF2B5EF4-FFF2-40B4-BE49-F238E27FC236}">
                <a16:creationId xmlns="" xmlns:a16="http://schemas.microsoft.com/office/drawing/2014/main" id="{35B22F62-610A-40BD-84EB-D829170BF5E6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011166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9" name="Рисунок 2" descr="Изображение">
            <a:extLst>
              <a:ext uri="{FF2B5EF4-FFF2-40B4-BE49-F238E27FC236}">
                <a16:creationId xmlns="" xmlns:a16="http://schemas.microsoft.com/office/drawing/2014/main" id="{1A81E2A7-E722-4893-AE79-80D152B9BF1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346869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0" name="Рисунок 2" descr="Изображение">
            <a:extLst>
              <a:ext uri="{FF2B5EF4-FFF2-40B4-BE49-F238E27FC236}">
                <a16:creationId xmlns="" xmlns:a16="http://schemas.microsoft.com/office/drawing/2014/main" id="{C0A66C06-ACA4-42C4-BF14-24D7D4CED72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 rot="-120000">
            <a:off x="2740217" y="1141051"/>
            <a:ext cx="549004" cy="9195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4" name="Рисунок 2" descr="Изображение">
            <a:extLst>
              <a:ext uri="{FF2B5EF4-FFF2-40B4-BE49-F238E27FC236}">
                <a16:creationId xmlns="" xmlns:a16="http://schemas.microsoft.com/office/drawing/2014/main" id="{B3367F94-924A-49A4-83CD-C3819C786574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666138" y="1676400"/>
            <a:ext cx="720843" cy="7239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3" name="Рисунок 2" descr="Изображение">
            <a:extLst>
              <a:ext uri="{FF2B5EF4-FFF2-40B4-BE49-F238E27FC236}">
                <a16:creationId xmlns="" xmlns:a16="http://schemas.microsoft.com/office/drawing/2014/main" id="{CC6599B7-97A1-4DCF-B2F0-C020EA7ABA18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809339" y="1676400"/>
            <a:ext cx="856799" cy="7239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4" name="Рисунок 2" descr="Изображение">
            <a:extLst>
              <a:ext uri="{FF2B5EF4-FFF2-40B4-BE49-F238E27FC236}">
                <a16:creationId xmlns="" xmlns:a16="http://schemas.microsoft.com/office/drawing/2014/main" id="{6180F836-1ADC-4836-90A8-0C9B5ACC1320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 rot="60000">
            <a:off x="8160509" y="1135389"/>
            <a:ext cx="921327" cy="51524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1" name="Рисунок 2" descr="Изображение">
            <a:extLst>
              <a:ext uri="{FF2B5EF4-FFF2-40B4-BE49-F238E27FC236}">
                <a16:creationId xmlns="" xmlns:a16="http://schemas.microsoft.com/office/drawing/2014/main" id="{7A57BF3B-A96A-4E8B-9116-F338644D9AAD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252861" y="1044503"/>
            <a:ext cx="856799" cy="63189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2" name="Рисунок 2" descr="Изображение">
            <a:extLst>
              <a:ext uri="{FF2B5EF4-FFF2-40B4-BE49-F238E27FC236}">
                <a16:creationId xmlns="" xmlns:a16="http://schemas.microsoft.com/office/drawing/2014/main" id="{18DC6561-98C4-45C0-8EC2-C43F2D20BDD0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7252861" y="1676400"/>
            <a:ext cx="572020" cy="56677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3" name="Рисунок 2" descr="Изображение">
            <a:extLst>
              <a:ext uri="{FF2B5EF4-FFF2-40B4-BE49-F238E27FC236}">
                <a16:creationId xmlns="" xmlns:a16="http://schemas.microsoft.com/office/drawing/2014/main" id="{E060CC9C-B5C7-4E07-85D2-674995F8ECA5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 rot="60000">
            <a:off x="6565589" y="1142531"/>
            <a:ext cx="654545" cy="658091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4" name="Рисунок 2" descr="Изображение">
            <a:extLst>
              <a:ext uri="{FF2B5EF4-FFF2-40B4-BE49-F238E27FC236}">
                <a16:creationId xmlns="" xmlns:a16="http://schemas.microsoft.com/office/drawing/2014/main" id="{B15B77E1-2C50-4E97-A1F0-6E5FD507C3C7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6532861" y="1833526"/>
            <a:ext cx="720000" cy="40964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5" name="Рисунок 2" descr="Изображение">
            <a:extLst>
              <a:ext uri="{FF2B5EF4-FFF2-40B4-BE49-F238E27FC236}">
                <a16:creationId xmlns="" xmlns:a16="http://schemas.microsoft.com/office/drawing/2014/main" id="{5DCC0FD2-17B2-4D7E-B3B2-5026F1E67865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6532861" y="2243174"/>
            <a:ext cx="417728" cy="40964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6" name="Рисунок 2" descr="Изображение">
            <a:extLst>
              <a:ext uri="{FF2B5EF4-FFF2-40B4-BE49-F238E27FC236}">
                <a16:creationId xmlns="" xmlns:a16="http://schemas.microsoft.com/office/drawing/2014/main" id="{FB5AE58F-F672-439D-A0D9-C3400916ABE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5722239" y="1265778"/>
            <a:ext cx="810622" cy="63189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7" name="Рисунок 2" descr="Изображение">
            <a:extLst>
              <a:ext uri="{FF2B5EF4-FFF2-40B4-BE49-F238E27FC236}">
                <a16:creationId xmlns="" xmlns:a16="http://schemas.microsoft.com/office/drawing/2014/main" id="{E888286F-A1A0-4BFA-BB7E-69B68150EDE2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418235" y="1897675"/>
            <a:ext cx="1114626" cy="75514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9" name="Рисунок 2" descr="Изображение">
            <a:extLst>
              <a:ext uri="{FF2B5EF4-FFF2-40B4-BE49-F238E27FC236}">
                <a16:creationId xmlns="" xmlns:a16="http://schemas.microsoft.com/office/drawing/2014/main" id="{A2EB44BC-5872-49F7-8330-94C647098926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5322981" y="2652815"/>
            <a:ext cx="1483770" cy="75514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0" name="Рисунок 2" descr="Изображение">
            <a:extLst>
              <a:ext uri="{FF2B5EF4-FFF2-40B4-BE49-F238E27FC236}">
                <a16:creationId xmlns="" xmlns:a16="http://schemas.microsoft.com/office/drawing/2014/main" id="{F86870C8-F9F9-48F8-85EE-6065942356B3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 rot="60000">
            <a:off x="5390425" y="3466060"/>
            <a:ext cx="1348882" cy="116213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1" name="Рисунок 2" descr="Изображение">
            <a:extLst>
              <a:ext uri="{FF2B5EF4-FFF2-40B4-BE49-F238E27FC236}">
                <a16:creationId xmlns="" xmlns:a16="http://schemas.microsoft.com/office/drawing/2014/main" id="{D0FA0ABD-1CBA-4865-BE20-C0930683FDD2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5418235" y="4686297"/>
            <a:ext cx="1114626" cy="75514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2" name="Рисунок 2" descr="Изображение">
            <a:extLst>
              <a:ext uri="{FF2B5EF4-FFF2-40B4-BE49-F238E27FC236}">
                <a16:creationId xmlns="" xmlns:a16="http://schemas.microsoft.com/office/drawing/2014/main" id="{3B99CB83-F2B4-4D33-B7BF-F1BE060C232B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6532861" y="4686297"/>
            <a:ext cx="417728" cy="40964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3" name="Рисунок 2" descr="Изображение">
            <a:extLst>
              <a:ext uri="{FF2B5EF4-FFF2-40B4-BE49-F238E27FC236}">
                <a16:creationId xmlns="" xmlns:a16="http://schemas.microsoft.com/office/drawing/2014/main" id="{463CC301-37E4-4F24-95BF-F05C03BC3B18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6532861" y="5095945"/>
            <a:ext cx="417728" cy="34549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4" name="Рисунок 2" descr="Изображение">
            <a:extLst>
              <a:ext uri="{FF2B5EF4-FFF2-40B4-BE49-F238E27FC236}">
                <a16:creationId xmlns="" xmlns:a16="http://schemas.microsoft.com/office/drawing/2014/main" id="{244E7E9F-D20D-4209-A0EE-CFE34C01EEF3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5846161" y="5441437"/>
            <a:ext cx="1114626" cy="67509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5" name="Рисунок 2" descr="Изображение">
            <a:extLst>
              <a:ext uri="{FF2B5EF4-FFF2-40B4-BE49-F238E27FC236}">
                <a16:creationId xmlns="" xmlns:a16="http://schemas.microsoft.com/office/drawing/2014/main" id="{651AC2AF-B69D-4BFA-A4C1-1A02D7D470E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 rot="-120000">
            <a:off x="7047313" y="5506966"/>
            <a:ext cx="921178" cy="62408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6" name="Рисунок 2" descr="Изображение">
            <a:extLst>
              <a:ext uri="{FF2B5EF4-FFF2-40B4-BE49-F238E27FC236}">
                <a16:creationId xmlns="" xmlns:a16="http://schemas.microsoft.com/office/drawing/2014/main" id="{7E45977E-821D-46A2-AF02-8E8931F3DA30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8065215" y="5441437"/>
            <a:ext cx="1114626" cy="67509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7" name="Рисунок 2" descr="Изображение">
            <a:extLst>
              <a:ext uri="{FF2B5EF4-FFF2-40B4-BE49-F238E27FC236}">
                <a16:creationId xmlns="" xmlns:a16="http://schemas.microsoft.com/office/drawing/2014/main" id="{E73E6769-F558-47AB-BA7A-C7F0C00BB1AD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950589" y="5095945"/>
            <a:ext cx="417728" cy="34549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8" name="Рисунок 2" descr="Изображение">
            <a:extLst>
              <a:ext uri="{FF2B5EF4-FFF2-40B4-BE49-F238E27FC236}">
                <a16:creationId xmlns="" xmlns:a16="http://schemas.microsoft.com/office/drawing/2014/main" id="{3AD62482-24A7-4F01-AE63-18EAFC6FCF03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7647487" y="5095945"/>
            <a:ext cx="417728" cy="34549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89" name="Рисунок 2" descr="Изображение">
            <a:extLst>
              <a:ext uri="{FF2B5EF4-FFF2-40B4-BE49-F238E27FC236}">
                <a16:creationId xmlns="" xmlns:a16="http://schemas.microsoft.com/office/drawing/2014/main" id="{1CFA2C58-8304-4340-A5F9-B1304589D3AC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8065215" y="4686297"/>
            <a:ext cx="417728" cy="40964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0" name="Рисунок 2" descr="Изображение">
            <a:extLst>
              <a:ext uri="{FF2B5EF4-FFF2-40B4-BE49-F238E27FC236}">
                <a16:creationId xmlns="" xmlns:a16="http://schemas.microsoft.com/office/drawing/2014/main" id="{33962D83-D6B0-4F29-B06D-DBD7823D3CE4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065215" y="5095945"/>
            <a:ext cx="417728" cy="34549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1" name="Рисунок 2" descr="Изображение">
            <a:extLst>
              <a:ext uri="{FF2B5EF4-FFF2-40B4-BE49-F238E27FC236}">
                <a16:creationId xmlns="" xmlns:a16="http://schemas.microsoft.com/office/drawing/2014/main" id="{026E955F-D057-4705-BE82-64583386914C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8482944" y="4686297"/>
            <a:ext cx="1018240" cy="75514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2" name="Рисунок 2" descr="Изображение">
            <a:extLst>
              <a:ext uri="{FF2B5EF4-FFF2-40B4-BE49-F238E27FC236}">
                <a16:creationId xmlns="" xmlns:a16="http://schemas.microsoft.com/office/drawing/2014/main" id="{4C58EE7A-F8FB-43DD-9168-95F6817C4A43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8149857" y="3942073"/>
            <a:ext cx="1351326" cy="744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3" name="Рисунок 2" descr="Изображение">
            <a:extLst>
              <a:ext uri="{FF2B5EF4-FFF2-40B4-BE49-F238E27FC236}">
                <a16:creationId xmlns="" xmlns:a16="http://schemas.microsoft.com/office/drawing/2014/main" id="{62332D62-A833-483F-A34D-576C601449FD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 rot="60000">
            <a:off x="8608832" y="3258698"/>
            <a:ext cx="778908" cy="658091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4" name="Рисунок 2" descr="Изображение">
            <a:extLst>
              <a:ext uri="{FF2B5EF4-FFF2-40B4-BE49-F238E27FC236}">
                <a16:creationId xmlns="" xmlns:a16="http://schemas.microsoft.com/office/drawing/2014/main" id="{AA2B8F1F-E21D-4BF9-89A4-814271027CB9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8569887" y="2915927"/>
            <a:ext cx="422177" cy="30986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5" name="Рисунок 2" descr="Изображение">
            <a:extLst>
              <a:ext uri="{FF2B5EF4-FFF2-40B4-BE49-F238E27FC236}">
                <a16:creationId xmlns="" xmlns:a16="http://schemas.microsoft.com/office/drawing/2014/main" id="{25DEC978-332B-4203-B849-48E7423721FE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 rot="60000">
            <a:off x="8052331" y="3258698"/>
            <a:ext cx="500880" cy="658091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6" name="Рисунок 2" descr="Изображение">
            <a:extLst>
              <a:ext uri="{FF2B5EF4-FFF2-40B4-BE49-F238E27FC236}">
                <a16:creationId xmlns="" xmlns:a16="http://schemas.microsoft.com/office/drawing/2014/main" id="{8D12996A-B509-4FC2-A94E-80E5096845BD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26649" y="2764631"/>
            <a:ext cx="550968" cy="46116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7" name="Рисунок 2" descr="Изображение">
            <a:extLst>
              <a:ext uri="{FF2B5EF4-FFF2-40B4-BE49-F238E27FC236}">
                <a16:creationId xmlns="" xmlns:a16="http://schemas.microsoft.com/office/drawing/2014/main" id="{D3688B6F-DD78-4ED0-92FD-7F6142CC6DF4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6806751" y="2840830"/>
            <a:ext cx="1219260" cy="1047481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5" name="Рисунок 2" descr="Изображение">
            <a:extLst>
              <a:ext uri="{FF2B5EF4-FFF2-40B4-BE49-F238E27FC236}">
                <a16:creationId xmlns="" xmlns:a16="http://schemas.microsoft.com/office/drawing/2014/main" id="{FC1FAB32-25F0-4961-B399-E6FB6AC033D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3818660" y="1581727"/>
            <a:ext cx="856799" cy="1152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6" name="Рисунок 2" descr="Изображение">
            <a:extLst>
              <a:ext uri="{FF2B5EF4-FFF2-40B4-BE49-F238E27FC236}">
                <a16:creationId xmlns="" xmlns:a16="http://schemas.microsoft.com/office/drawing/2014/main" id="{4A05B1CD-0CEA-4AE7-B793-FBD767383A70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346866" y="1581727"/>
            <a:ext cx="471794" cy="5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7" name="Рисунок 2" descr="Изображение">
            <a:extLst>
              <a:ext uri="{FF2B5EF4-FFF2-40B4-BE49-F238E27FC236}">
                <a16:creationId xmlns="" xmlns:a16="http://schemas.microsoft.com/office/drawing/2014/main" id="{E97CFA7F-06FB-4C8F-BB1D-0E42624E977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085345" y="2157129"/>
            <a:ext cx="733315" cy="5765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grpSp>
        <p:nvGrpSpPr>
          <p:cNvPr id="2" name="Группа 1" descr="Графический символ">
            <a:extLst>
              <a:ext uri="{FF2B5EF4-FFF2-40B4-BE49-F238E27FC236}">
                <a16:creationId xmlns="" xmlns:a16="http://schemas.microsoft.com/office/drawing/2014/main" id="{7D8B6BB5-D1ED-4BC7-A22D-D1CCC491F920}"/>
              </a:ext>
            </a:extLst>
          </p:cNvPr>
          <p:cNvGrpSpPr/>
          <p:nvPr userDrawn="1"/>
        </p:nvGrpSpPr>
        <p:grpSpPr>
          <a:xfrm>
            <a:off x="650643" y="2897999"/>
            <a:ext cx="1799638" cy="1963855"/>
            <a:chOff x="650643" y="2897999"/>
            <a:chExt cx="1799638" cy="1963855"/>
          </a:xfrm>
        </p:grpSpPr>
        <p:grpSp>
          <p:nvGrpSpPr>
            <p:cNvPr id="98" name="Группа 97" descr="Графический символ">
              <a:extLst>
                <a:ext uri="{FF2B5EF4-FFF2-40B4-BE49-F238E27FC236}">
                  <a16:creationId xmlns="" xmlns:a16="http://schemas.microsoft.com/office/drawing/2014/main" id="{49E63B2A-FB18-4821-9586-E34D299E5BE5}"/>
                </a:ext>
              </a:extLst>
            </p:cNvPr>
            <p:cNvGrpSpPr/>
            <p:nvPr userDrawn="1"/>
          </p:nvGrpSpPr>
          <p:grpSpPr>
            <a:xfrm>
              <a:off x="650643" y="2897999"/>
              <a:ext cx="1799638" cy="1963855"/>
              <a:chOff x="77092" y="-136452"/>
              <a:chExt cx="773316" cy="843883"/>
            </a:xfrm>
          </p:grpSpPr>
          <p:pic>
            <p:nvPicPr>
              <p:cNvPr id="99" name="Рисунок 98">
                <a:extLst>
                  <a:ext uri="{FF2B5EF4-FFF2-40B4-BE49-F238E27FC236}">
                    <a16:creationId xmlns="" xmlns:a16="http://schemas.microsoft.com/office/drawing/2014/main" id="{1E974F11-AACA-4423-B12E-662F2A0B232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00" name="Полилиния: Фигура 99">
                <a:extLst>
                  <a:ext uri="{FF2B5EF4-FFF2-40B4-BE49-F238E27FC236}">
                    <a16:creationId xmlns="" xmlns:a16="http://schemas.microsoft.com/office/drawing/2014/main" id="{BEA307CB-C83B-4DA6-82A1-1BC5629D3AFA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Полилиния: Фигура 100">
                <a:extLst>
                  <a:ext uri="{FF2B5EF4-FFF2-40B4-BE49-F238E27FC236}">
                    <a16:creationId xmlns="" xmlns:a16="http://schemas.microsoft.com/office/drawing/2014/main" id="{B1C5A586-60CE-4A9B-8FB3-CFAF136A228F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Двенадцатиугольник 101">
                <a:extLst>
                  <a:ext uri="{FF2B5EF4-FFF2-40B4-BE49-F238E27FC236}">
                    <a16:creationId xmlns="" xmlns:a16="http://schemas.microsoft.com/office/drawing/2014/main" id="{27E50720-51E0-41B1-9E96-F89959C4F5BB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Двенадцатиугольник 102">
                <a:extLst>
                  <a:ext uri="{FF2B5EF4-FFF2-40B4-BE49-F238E27FC236}">
                    <a16:creationId xmlns="" xmlns:a16="http://schemas.microsoft.com/office/drawing/2014/main" id="{6AC5252F-87F8-4C08-B035-1438EB613303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C475E676-3CF7-49BD-A38D-53B3247C3835}"/>
                </a:ext>
              </a:extLst>
            </p:cNvPr>
            <p:cNvSpPr/>
            <p:nvPr userDrawn="1"/>
          </p:nvSpPr>
          <p:spPr>
            <a:xfrm>
              <a:off x="1651000" y="3030385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4" name="Прямоугольник 103">
              <a:extLst>
                <a:ext uri="{FF2B5EF4-FFF2-40B4-BE49-F238E27FC236}">
                  <a16:creationId xmlns="" xmlns:a16="http://schemas.microsoft.com/office/drawing/2014/main" id="{F85997D7-9C04-42A5-A517-8CEEF6FA5E5E}"/>
                </a:ext>
              </a:extLst>
            </p:cNvPr>
            <p:cNvSpPr/>
            <p:nvPr userDrawn="1"/>
          </p:nvSpPr>
          <p:spPr>
            <a:xfrm>
              <a:off x="1239808" y="3089992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7DF8D2D7-3DA3-4C68-B4AE-3DC86FA89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35CFA45C-0428-4EB9-8A8E-A14EDF27F549}"/>
              </a:ext>
            </a:extLst>
          </p:cNvPr>
          <p:cNvSpPr>
            <a:spLocks noGrp="1"/>
          </p:cNvSpPr>
          <p:nvPr>
            <p:ph type="sldNum" sz="quarter" idx="83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402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и как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8" name="Рисунок 2" descr="Изображение">
            <a:extLst>
              <a:ext uri="{FF2B5EF4-FFF2-40B4-BE49-F238E27FC236}">
                <a16:creationId xmlns="" xmlns:a16="http://schemas.microsoft.com/office/drawing/2014/main" id="{1348BD84-0DF3-4C0D-BFC7-3EE6B79A92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43835" y="1394109"/>
            <a:ext cx="861614" cy="55706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29" name="Рисунок 2" descr="Изображение">
            <a:extLst>
              <a:ext uri="{FF2B5EF4-FFF2-40B4-BE49-F238E27FC236}">
                <a16:creationId xmlns="" xmlns:a16="http://schemas.microsoft.com/office/drawing/2014/main" id="{8F7D4113-E550-4982-956A-BD7BA1E0EE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05448" y="1031875"/>
            <a:ext cx="1091966" cy="91930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1" name="Рисунок 2" descr="Изображение">
            <a:extLst>
              <a:ext uri="{FF2B5EF4-FFF2-40B4-BE49-F238E27FC236}">
                <a16:creationId xmlns="" xmlns:a16="http://schemas.microsoft.com/office/drawing/2014/main" id="{02FB390A-C74E-40E0-837F-2EC73B381E2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120000">
            <a:off x="4686376" y="1131061"/>
            <a:ext cx="847261" cy="944627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2" name="Рисунок 2" descr="Изображение">
            <a:extLst>
              <a:ext uri="{FF2B5EF4-FFF2-40B4-BE49-F238E27FC236}">
                <a16:creationId xmlns="" xmlns:a16="http://schemas.microsoft.com/office/drawing/2014/main" id="{7126376D-6A48-4A18-8E29-7BB21273DE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622601" y="1110385"/>
            <a:ext cx="664295" cy="91930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3" name="Рисунок 2" descr="Изображение">
            <a:extLst>
              <a:ext uri="{FF2B5EF4-FFF2-40B4-BE49-F238E27FC236}">
                <a16:creationId xmlns="" xmlns:a16="http://schemas.microsoft.com/office/drawing/2014/main" id="{35BBFB8E-9E38-47A5-93DB-3BCD15299C0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86897" y="1398588"/>
            <a:ext cx="522000" cy="114299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5" name="Рисунок 2" descr="Изображение">
            <a:extLst>
              <a:ext uri="{FF2B5EF4-FFF2-40B4-BE49-F238E27FC236}">
                <a16:creationId xmlns="" xmlns:a16="http://schemas.microsoft.com/office/drawing/2014/main" id="{1FD72C58-791D-49AA-82AB-5B671D58EBE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22600" y="2028333"/>
            <a:ext cx="664295" cy="86774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6" name="Рисунок 2" descr="Изображение">
            <a:extLst>
              <a:ext uri="{FF2B5EF4-FFF2-40B4-BE49-F238E27FC236}">
                <a16:creationId xmlns="" xmlns:a16="http://schemas.microsoft.com/office/drawing/2014/main" id="{AFFA1ACA-8486-4D0F-8A39-7416B96447A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43792" y="2892867"/>
            <a:ext cx="630000" cy="106244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7" name="Рисунок 2" descr="Изображение">
            <a:extLst>
              <a:ext uri="{FF2B5EF4-FFF2-40B4-BE49-F238E27FC236}">
                <a16:creationId xmlns="" xmlns:a16="http://schemas.microsoft.com/office/drawing/2014/main" id="{943AD8B6-7A63-4921-A809-E2973E10317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73791" y="2892867"/>
            <a:ext cx="813600" cy="86161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8" name="Рисунок 2" descr="Изображение">
            <a:extLst>
              <a:ext uri="{FF2B5EF4-FFF2-40B4-BE49-F238E27FC236}">
                <a16:creationId xmlns="" xmlns:a16="http://schemas.microsoft.com/office/drawing/2014/main" id="{7EAEB99F-2E6D-4FBA-922B-87806801B6B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86897" y="2541587"/>
            <a:ext cx="522000" cy="35448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9" name="Рисунок 2" descr="Изображение">
            <a:extLst>
              <a:ext uri="{FF2B5EF4-FFF2-40B4-BE49-F238E27FC236}">
                <a16:creationId xmlns="" xmlns:a16="http://schemas.microsoft.com/office/drawing/2014/main" id="{4F883BF3-22FC-4578-928D-8AB31178374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6897" y="2892867"/>
            <a:ext cx="522000" cy="8604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0" name="Рисунок 2" descr="Изображение">
            <a:extLst>
              <a:ext uri="{FF2B5EF4-FFF2-40B4-BE49-F238E27FC236}">
                <a16:creationId xmlns="" xmlns:a16="http://schemas.microsoft.com/office/drawing/2014/main" id="{81544EE8-6984-4749-AE4A-766877E0596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73791" y="3760610"/>
            <a:ext cx="813600" cy="57726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1" name="Рисунок 2" descr="Изображение">
            <a:extLst>
              <a:ext uri="{FF2B5EF4-FFF2-40B4-BE49-F238E27FC236}">
                <a16:creationId xmlns="" xmlns:a16="http://schemas.microsoft.com/office/drawing/2014/main" id="{4C934D0B-53C5-41E0-AE40-B154FEA3A10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843792" y="3958518"/>
            <a:ext cx="630000" cy="70123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2" name="Рисунок 2" descr="Изображение">
            <a:extLst>
              <a:ext uri="{FF2B5EF4-FFF2-40B4-BE49-F238E27FC236}">
                <a16:creationId xmlns="" xmlns:a16="http://schemas.microsoft.com/office/drawing/2014/main" id="{5336A96F-2145-4CD0-95C7-A3B015964BB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72193" y="3374011"/>
            <a:ext cx="471600" cy="109538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3" name="Рисунок 2" descr="Изображение">
            <a:extLst>
              <a:ext uri="{FF2B5EF4-FFF2-40B4-BE49-F238E27FC236}">
                <a16:creationId xmlns="" xmlns:a16="http://schemas.microsoft.com/office/drawing/2014/main" id="{A24A44D1-36FF-47FE-BC57-0E37501F3EA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 rot="-120000">
            <a:off x="3724194" y="3763639"/>
            <a:ext cx="648000" cy="84011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4" name="Рисунок 2" descr="Изображение">
            <a:extLst>
              <a:ext uri="{FF2B5EF4-FFF2-40B4-BE49-F238E27FC236}">
                <a16:creationId xmlns="" xmlns:a16="http://schemas.microsoft.com/office/drawing/2014/main" id="{0CD566A1-1175-4B3F-BAB4-A61CA1AC6B3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372193" y="4469391"/>
            <a:ext cx="471600" cy="53692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5" name="Рисунок 2" descr="Изображение">
            <a:extLst>
              <a:ext uri="{FF2B5EF4-FFF2-40B4-BE49-F238E27FC236}">
                <a16:creationId xmlns="" xmlns:a16="http://schemas.microsoft.com/office/drawing/2014/main" id="{04BB2D79-7313-4EDD-B404-8C683C3180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rot="-120000">
            <a:off x="3040195" y="4320707"/>
            <a:ext cx="684000" cy="68561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6" name="Рисунок 2" descr="Изображение">
            <a:extLst>
              <a:ext uri="{FF2B5EF4-FFF2-40B4-BE49-F238E27FC236}">
                <a16:creationId xmlns="" xmlns:a16="http://schemas.microsoft.com/office/drawing/2014/main" id="{CEE6F1FD-BC53-410C-9B31-B7B13B56602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724194" y="4603749"/>
            <a:ext cx="648000" cy="402571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7" name="Рисунок 2" descr="Изображение">
            <a:extLst>
              <a:ext uri="{FF2B5EF4-FFF2-40B4-BE49-F238E27FC236}">
                <a16:creationId xmlns="" xmlns:a16="http://schemas.microsoft.com/office/drawing/2014/main" id="{85625EFA-B6DE-448E-81B8-8F63E88BA87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rot="-120000">
            <a:off x="2643835" y="5008122"/>
            <a:ext cx="936027" cy="11429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8" name="Рисунок 2" descr="Изображение">
            <a:extLst>
              <a:ext uri="{FF2B5EF4-FFF2-40B4-BE49-F238E27FC236}">
                <a16:creationId xmlns="" xmlns:a16="http://schemas.microsoft.com/office/drawing/2014/main" id="{F5DB2130-34D5-4155-A565-9E8437B52FC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579862" y="5006322"/>
            <a:ext cx="654087" cy="36116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9" name="Рисунок 2" descr="Изображение">
            <a:extLst>
              <a:ext uri="{FF2B5EF4-FFF2-40B4-BE49-F238E27FC236}">
                <a16:creationId xmlns="" xmlns:a16="http://schemas.microsoft.com/office/drawing/2014/main" id="{1F6B38B5-9D9C-48F4-BBFC-66D1540579F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 rot="120000">
            <a:off x="3636621" y="5437130"/>
            <a:ext cx="540568" cy="64614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0" name="Рисунок 2" descr="Изображение">
            <a:extLst>
              <a:ext uri="{FF2B5EF4-FFF2-40B4-BE49-F238E27FC236}">
                <a16:creationId xmlns="" xmlns:a16="http://schemas.microsoft.com/office/drawing/2014/main" id="{380A97C6-FDE2-4A07-A0DB-F645DF376854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 rot="120000">
            <a:off x="4316017" y="5105663"/>
            <a:ext cx="781603" cy="94611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1" name="Рисунок 2" descr="Изображение">
            <a:extLst>
              <a:ext uri="{FF2B5EF4-FFF2-40B4-BE49-F238E27FC236}">
                <a16:creationId xmlns="" xmlns:a16="http://schemas.microsoft.com/office/drawing/2014/main" id="{A3DED38F-BE7D-4E54-9C4C-78ACB5FAB1C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179688" y="5006322"/>
            <a:ext cx="856800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2" name="Рисунок 2" descr="Изображение">
            <a:extLst>
              <a:ext uri="{FF2B5EF4-FFF2-40B4-BE49-F238E27FC236}">
                <a16:creationId xmlns="" xmlns:a16="http://schemas.microsoft.com/office/drawing/2014/main" id="{2CBE43B1-767F-44F8-8825-8760A6C0835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179687" y="5574522"/>
            <a:ext cx="856800" cy="5765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3" name="Рисунок 2" descr="Изображение">
            <a:extLst>
              <a:ext uri="{FF2B5EF4-FFF2-40B4-BE49-F238E27FC236}">
                <a16:creationId xmlns="" xmlns:a16="http://schemas.microsoft.com/office/drawing/2014/main" id="{B82B1DCA-9599-46B6-A7E2-BB4883342B1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36488" y="5006320"/>
            <a:ext cx="837209" cy="11448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5" name="Рисунок 2" descr="Изображение">
            <a:extLst>
              <a:ext uri="{FF2B5EF4-FFF2-40B4-BE49-F238E27FC236}">
                <a16:creationId xmlns="" xmlns:a16="http://schemas.microsoft.com/office/drawing/2014/main" id="{2C0ED9C0-2836-4FEE-82BA-0852B7971E52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179685" y="2172716"/>
            <a:ext cx="442913" cy="72150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6" name="Рисунок 2" descr="Изображение">
            <a:extLst>
              <a:ext uri="{FF2B5EF4-FFF2-40B4-BE49-F238E27FC236}">
                <a16:creationId xmlns="" xmlns:a16="http://schemas.microsoft.com/office/drawing/2014/main" id="{7A0235D9-6262-4214-9EC7-D6EB28C877F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 rot="120000">
            <a:off x="8026636" y="5136561"/>
            <a:ext cx="773576" cy="944626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7" name="Рисунок 2" descr="Изображение">
            <a:extLst>
              <a:ext uri="{FF2B5EF4-FFF2-40B4-BE49-F238E27FC236}">
                <a16:creationId xmlns="" xmlns:a16="http://schemas.microsoft.com/office/drawing/2014/main" id="{14B30795-AF90-46C4-A346-4796A5E8796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881438" y="5035575"/>
            <a:ext cx="654087" cy="36116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8" name="Рисунок 2" descr="Изображение">
            <a:extLst>
              <a:ext uri="{FF2B5EF4-FFF2-40B4-BE49-F238E27FC236}">
                <a16:creationId xmlns="" xmlns:a16="http://schemas.microsoft.com/office/drawing/2014/main" id="{63B6B50E-C554-458D-A680-EF687678C7E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81438" y="5398538"/>
            <a:ext cx="654087" cy="78183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9" name="Рисунок 2" descr="Изображение">
            <a:extLst>
              <a:ext uri="{FF2B5EF4-FFF2-40B4-BE49-F238E27FC236}">
                <a16:creationId xmlns="" xmlns:a16="http://schemas.microsoft.com/office/drawing/2014/main" id="{3706CBB5-31A2-48BD-8100-AFCB6DA1C44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678726" y="3885375"/>
            <a:ext cx="856799" cy="1152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0" name="Рисунок 2" descr="Изображение">
            <a:extLst>
              <a:ext uri="{FF2B5EF4-FFF2-40B4-BE49-F238E27FC236}">
                <a16:creationId xmlns="" xmlns:a16="http://schemas.microsoft.com/office/drawing/2014/main" id="{5A44EA08-929F-44B6-B128-DEFD0F6CADC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945411" y="3885375"/>
            <a:ext cx="733315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1" name="Рисунок 2" descr="Изображение">
            <a:extLst>
              <a:ext uri="{FF2B5EF4-FFF2-40B4-BE49-F238E27FC236}">
                <a16:creationId xmlns="" xmlns:a16="http://schemas.microsoft.com/office/drawing/2014/main" id="{1D18D3BA-1E13-4FD8-A9F9-6FBBC3F80A9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7945411" y="4460777"/>
            <a:ext cx="733315" cy="5765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2" name="Рисунок 2" descr="Изображение">
            <a:extLst>
              <a:ext uri="{FF2B5EF4-FFF2-40B4-BE49-F238E27FC236}">
                <a16:creationId xmlns="" xmlns:a16="http://schemas.microsoft.com/office/drawing/2014/main" id="{05E411BF-8FC8-4D68-A3DE-194154DC2F70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 rot="120000">
            <a:off x="8083396" y="2839918"/>
            <a:ext cx="1314144" cy="94611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5" name="Рисунок 2" descr="Изображение">
            <a:extLst>
              <a:ext uri="{FF2B5EF4-FFF2-40B4-BE49-F238E27FC236}">
                <a16:creationId xmlns="" xmlns:a16="http://schemas.microsoft.com/office/drawing/2014/main" id="{FC1FAB32-25F0-4961-B399-E6FB6AC033D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 rot="-120000">
            <a:off x="8678726" y="1581727"/>
            <a:ext cx="856799" cy="1152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6" name="Рисунок 2" descr="Изображение">
            <a:extLst>
              <a:ext uri="{FF2B5EF4-FFF2-40B4-BE49-F238E27FC236}">
                <a16:creationId xmlns="" xmlns:a16="http://schemas.microsoft.com/office/drawing/2014/main" id="{4A05B1CD-0CEA-4AE7-B793-FBD767383A70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206932" y="1581727"/>
            <a:ext cx="471794" cy="5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7" name="Рисунок 2" descr="Изображение">
            <a:extLst>
              <a:ext uri="{FF2B5EF4-FFF2-40B4-BE49-F238E27FC236}">
                <a16:creationId xmlns="" xmlns:a16="http://schemas.microsoft.com/office/drawing/2014/main" id="{E97CFA7F-06FB-4C8F-BB1D-0E42624E977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945411" y="2157129"/>
            <a:ext cx="733315" cy="57659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8" name="Рисунок 2" descr="Изображение">
            <a:extLst>
              <a:ext uri="{FF2B5EF4-FFF2-40B4-BE49-F238E27FC236}">
                <a16:creationId xmlns="" xmlns:a16="http://schemas.microsoft.com/office/drawing/2014/main" id="{35B22F62-610A-40BD-84EB-D829170BF5E6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871232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9" name="Рисунок 2" descr="Изображение">
            <a:extLst>
              <a:ext uri="{FF2B5EF4-FFF2-40B4-BE49-F238E27FC236}">
                <a16:creationId xmlns="" xmlns:a16="http://schemas.microsoft.com/office/drawing/2014/main" id="{1A81E2A7-E722-4893-AE79-80D152B9BF1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206935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0" name="Рисунок 2" descr="Изображение">
            <a:extLst>
              <a:ext uri="{FF2B5EF4-FFF2-40B4-BE49-F238E27FC236}">
                <a16:creationId xmlns="" xmlns:a16="http://schemas.microsoft.com/office/drawing/2014/main" id="{C0A66C06-ACA4-42C4-BF14-24D7D4CED72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 rot="-120000">
            <a:off x="7542638" y="1044501"/>
            <a:ext cx="664294" cy="11126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120000">
            <a:off x="2718603" y="2017702"/>
            <a:ext cx="712077" cy="63357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27" name="Рисунок 2" descr="Изображение">
            <a:extLst>
              <a:ext uri="{FF2B5EF4-FFF2-40B4-BE49-F238E27FC236}">
                <a16:creationId xmlns="" xmlns:a16="http://schemas.microsoft.com/office/drawing/2014/main" id="{EE130E6C-2995-4C36-858B-DB2AB3BAA5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05445" y="1951178"/>
            <a:ext cx="649055" cy="55706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30" name="Рисунок 2" descr="Изображение">
            <a:extLst>
              <a:ext uri="{FF2B5EF4-FFF2-40B4-BE49-F238E27FC236}">
                <a16:creationId xmlns="" xmlns:a16="http://schemas.microsoft.com/office/drawing/2014/main" id="{39CDA010-8FC7-4E9F-8706-9137D81E34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4500" y="1951177"/>
            <a:ext cx="442913" cy="55706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grpSp>
        <p:nvGrpSpPr>
          <p:cNvPr id="2" name="Группа 1" descr="Графический символ">
            <a:extLst>
              <a:ext uri="{FF2B5EF4-FFF2-40B4-BE49-F238E27FC236}">
                <a16:creationId xmlns="" xmlns:a16="http://schemas.microsoft.com/office/drawing/2014/main" id="{71C31A8F-1FB3-4D11-9351-005D3EC78397}"/>
              </a:ext>
            </a:extLst>
          </p:cNvPr>
          <p:cNvGrpSpPr/>
          <p:nvPr userDrawn="1"/>
        </p:nvGrpSpPr>
        <p:grpSpPr>
          <a:xfrm>
            <a:off x="650643" y="2897999"/>
            <a:ext cx="1799638" cy="1963855"/>
            <a:chOff x="650643" y="2897999"/>
            <a:chExt cx="1799638" cy="1963855"/>
          </a:xfrm>
        </p:grpSpPr>
        <p:grpSp>
          <p:nvGrpSpPr>
            <p:cNvPr id="77" name="Группа 76" descr="Графический символ">
              <a:extLst>
                <a:ext uri="{FF2B5EF4-FFF2-40B4-BE49-F238E27FC236}">
                  <a16:creationId xmlns="" xmlns:a16="http://schemas.microsoft.com/office/drawing/2014/main" id="{28C63586-E1DB-45C9-B407-B524A7915444}"/>
                </a:ext>
              </a:extLst>
            </p:cNvPr>
            <p:cNvGrpSpPr/>
            <p:nvPr userDrawn="1"/>
          </p:nvGrpSpPr>
          <p:grpSpPr>
            <a:xfrm>
              <a:off x="650643" y="2897999"/>
              <a:ext cx="1799638" cy="1963855"/>
              <a:chOff x="77092" y="-136452"/>
              <a:chExt cx="773316" cy="843883"/>
            </a:xfrm>
          </p:grpSpPr>
          <p:pic>
            <p:nvPicPr>
              <p:cNvPr id="78" name="Рисунок 77">
                <a:extLst>
                  <a:ext uri="{FF2B5EF4-FFF2-40B4-BE49-F238E27FC236}">
                    <a16:creationId xmlns="" xmlns:a16="http://schemas.microsoft.com/office/drawing/2014/main" id="{80F64BE3-6D32-4242-9FB8-0BD3E5214A6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79" name="Полилиния: фигура 78">
                <a:extLst>
                  <a:ext uri="{FF2B5EF4-FFF2-40B4-BE49-F238E27FC236}">
                    <a16:creationId xmlns="" xmlns:a16="http://schemas.microsoft.com/office/drawing/2014/main" id="{DE2583C0-42F3-40D6-803E-B1BBEA966924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Полилиния: Фигура 79">
                <a:extLst>
                  <a:ext uri="{FF2B5EF4-FFF2-40B4-BE49-F238E27FC236}">
                    <a16:creationId xmlns="" xmlns:a16="http://schemas.microsoft.com/office/drawing/2014/main" id="{ECB34E98-9F2B-49E0-AB1A-AE75727A435B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Двенадцатиугольник 80">
                <a:extLst>
                  <a:ext uri="{FF2B5EF4-FFF2-40B4-BE49-F238E27FC236}">
                    <a16:creationId xmlns="" xmlns:a16="http://schemas.microsoft.com/office/drawing/2014/main" id="{2317A38E-BF2E-4A97-94E9-3315E3E194F9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Двенадцатиугольник 81">
                <a:extLst>
                  <a:ext uri="{FF2B5EF4-FFF2-40B4-BE49-F238E27FC236}">
                    <a16:creationId xmlns="" xmlns:a16="http://schemas.microsoft.com/office/drawing/2014/main" id="{B65E9969-94AE-4ACA-BDCC-2B29B99ACC6C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3" name="Прямоугольник 82">
              <a:extLst>
                <a:ext uri="{FF2B5EF4-FFF2-40B4-BE49-F238E27FC236}">
                  <a16:creationId xmlns="" xmlns:a16="http://schemas.microsoft.com/office/drawing/2014/main" id="{74EC9120-9923-4306-AEE5-0F99331BB1DC}"/>
                </a:ext>
              </a:extLst>
            </p:cNvPr>
            <p:cNvSpPr/>
            <p:nvPr userDrawn="1"/>
          </p:nvSpPr>
          <p:spPr>
            <a:xfrm>
              <a:off x="1651000" y="3030385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4" name="Прямоугольник 83">
              <a:extLst>
                <a:ext uri="{FF2B5EF4-FFF2-40B4-BE49-F238E27FC236}">
                  <a16:creationId xmlns="" xmlns:a16="http://schemas.microsoft.com/office/drawing/2014/main" id="{30C0D937-0D38-4A9A-BF1B-18DB1E77228B}"/>
                </a:ext>
              </a:extLst>
            </p:cNvPr>
            <p:cNvSpPr/>
            <p:nvPr userDrawn="1"/>
          </p:nvSpPr>
          <p:spPr>
            <a:xfrm>
              <a:off x="1239808" y="3089992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86" name="Заголовок 85">
            <a:extLst>
              <a:ext uri="{FF2B5EF4-FFF2-40B4-BE49-F238E27FC236}">
                <a16:creationId xmlns="" xmlns:a16="http://schemas.microsoft.com/office/drawing/2014/main" id="{CB48389D-E9A4-4197-BDA5-4408F8023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7" name="Номер слайда 86">
            <a:extLst>
              <a:ext uri="{FF2B5EF4-FFF2-40B4-BE49-F238E27FC236}">
                <a16:creationId xmlns="" xmlns:a16="http://schemas.microsoft.com/office/drawing/2014/main" id="{B3F46E16-4FDE-46F1-8E70-8E38C8A1471A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379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и как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 11" descr="Графический символ">
            <a:extLst>
              <a:ext uri="{FF2B5EF4-FFF2-40B4-BE49-F238E27FC236}">
                <a16:creationId xmlns="" xmlns:a16="http://schemas.microsoft.com/office/drawing/2014/main" id="{62D3323E-D8FC-4AF1-97EA-992266C5AA2E}"/>
              </a:ext>
            </a:extLst>
          </p:cNvPr>
          <p:cNvGrpSpPr/>
          <p:nvPr userDrawn="1"/>
        </p:nvGrpSpPr>
        <p:grpSpPr>
          <a:xfrm>
            <a:off x="321384" y="3067926"/>
            <a:ext cx="1487305" cy="1623021"/>
            <a:chOff x="112107" y="2897999"/>
            <a:chExt cx="1799638" cy="1963855"/>
          </a:xfrm>
        </p:grpSpPr>
        <p:grpSp>
          <p:nvGrpSpPr>
            <p:cNvPr id="140" name="Группа 139">
              <a:extLst>
                <a:ext uri="{FF2B5EF4-FFF2-40B4-BE49-F238E27FC236}">
                  <a16:creationId xmlns="" xmlns:a16="http://schemas.microsoft.com/office/drawing/2014/main" id="{38D09D0D-9674-4153-9B95-6A4613BF8090}"/>
                </a:ext>
              </a:extLst>
            </p:cNvPr>
            <p:cNvGrpSpPr/>
            <p:nvPr userDrawn="1"/>
          </p:nvGrpSpPr>
          <p:grpSpPr>
            <a:xfrm>
              <a:off x="112107" y="2897999"/>
              <a:ext cx="1799638" cy="1963855"/>
              <a:chOff x="77092" y="-136452"/>
              <a:chExt cx="773316" cy="843883"/>
            </a:xfrm>
          </p:grpSpPr>
          <p:pic>
            <p:nvPicPr>
              <p:cNvPr id="141" name="Рисунок 140">
                <a:extLst>
                  <a:ext uri="{FF2B5EF4-FFF2-40B4-BE49-F238E27FC236}">
                    <a16:creationId xmlns="" xmlns:a16="http://schemas.microsoft.com/office/drawing/2014/main" id="{956FE1A3-2DDB-4596-8BDB-9E256EB1984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42" name="Полилиния: Фигура 141">
                <a:extLst>
                  <a:ext uri="{FF2B5EF4-FFF2-40B4-BE49-F238E27FC236}">
                    <a16:creationId xmlns="" xmlns:a16="http://schemas.microsoft.com/office/drawing/2014/main" id="{82E50559-21C3-4DC2-8687-87E41EB79D4B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Полилиния: Фигура 142">
                <a:extLst>
                  <a:ext uri="{FF2B5EF4-FFF2-40B4-BE49-F238E27FC236}">
                    <a16:creationId xmlns="" xmlns:a16="http://schemas.microsoft.com/office/drawing/2014/main" id="{93FA9240-1A0C-4E9B-801A-E573EDB64ECC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Двенадцатиугольник 143">
                <a:extLst>
                  <a:ext uri="{FF2B5EF4-FFF2-40B4-BE49-F238E27FC236}">
                    <a16:creationId xmlns="" xmlns:a16="http://schemas.microsoft.com/office/drawing/2014/main" id="{3C914408-74A1-4128-BD6A-A041C70B29A8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Двенадцатиугольник 144">
                <a:extLst>
                  <a:ext uri="{FF2B5EF4-FFF2-40B4-BE49-F238E27FC236}">
                    <a16:creationId xmlns="" xmlns:a16="http://schemas.microsoft.com/office/drawing/2014/main" id="{ADE949ED-3A8E-4CBA-A319-50811C3B7513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6" name="Прямоугольник 145">
              <a:extLst>
                <a:ext uri="{FF2B5EF4-FFF2-40B4-BE49-F238E27FC236}">
                  <a16:creationId xmlns="" xmlns:a16="http://schemas.microsoft.com/office/drawing/2014/main" id="{294486F8-AE1A-48A4-B4A9-1D1435D86957}"/>
                </a:ext>
              </a:extLst>
            </p:cNvPr>
            <p:cNvSpPr/>
            <p:nvPr userDrawn="1"/>
          </p:nvSpPr>
          <p:spPr>
            <a:xfrm>
              <a:off x="1112464" y="3030385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7" name="Прямоугольник 146">
              <a:extLst>
                <a:ext uri="{FF2B5EF4-FFF2-40B4-BE49-F238E27FC236}">
                  <a16:creationId xmlns="" xmlns:a16="http://schemas.microsoft.com/office/drawing/2014/main" id="{05E3130E-BBD6-48B0-A2B0-BA93869CBF86}"/>
                </a:ext>
              </a:extLst>
            </p:cNvPr>
            <p:cNvSpPr/>
            <p:nvPr userDrawn="1"/>
          </p:nvSpPr>
          <p:spPr>
            <a:xfrm>
              <a:off x="701272" y="3089992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Нижний колонтитул 5">
            <a:extLst>
              <a:ext uri="{FF2B5EF4-FFF2-40B4-BE49-F238E27FC236}">
                <a16:creationId xmlns=""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5" name="Рисунок 2" descr="Изображение">
            <a:extLst>
              <a:ext uri="{FF2B5EF4-FFF2-40B4-BE49-F238E27FC236}">
                <a16:creationId xmlns="" xmlns:a16="http://schemas.microsoft.com/office/drawing/2014/main" id="{FC1FAB32-25F0-4961-B399-E6FB6AC033D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903150" y="1581727"/>
            <a:ext cx="856799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6" name="Рисунок 2" descr="Изображение">
            <a:extLst>
              <a:ext uri="{FF2B5EF4-FFF2-40B4-BE49-F238E27FC236}">
                <a16:creationId xmlns="" xmlns:a16="http://schemas.microsoft.com/office/drawing/2014/main" id="{4A05B1CD-0CEA-4AE7-B793-FBD767383A70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431356" y="1581727"/>
            <a:ext cx="471794" cy="576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7" name="Рисунок 2" descr="Изображение">
            <a:extLst>
              <a:ext uri="{FF2B5EF4-FFF2-40B4-BE49-F238E27FC236}">
                <a16:creationId xmlns="" xmlns:a16="http://schemas.microsoft.com/office/drawing/2014/main" id="{E97CFA7F-06FB-4C8F-BB1D-0E42624E977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 rot="-120000">
            <a:off x="2456150" y="1141105"/>
            <a:ext cx="1186343" cy="92002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8" name="Рисунок 2" descr="Изображение">
            <a:extLst>
              <a:ext uri="{FF2B5EF4-FFF2-40B4-BE49-F238E27FC236}">
                <a16:creationId xmlns="" xmlns:a16="http://schemas.microsoft.com/office/drawing/2014/main" id="{35B22F62-610A-40BD-84EB-D829170BF5E6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095656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69" name="Рисунок 2" descr="Изображение">
            <a:extLst>
              <a:ext uri="{FF2B5EF4-FFF2-40B4-BE49-F238E27FC236}">
                <a16:creationId xmlns="" xmlns:a16="http://schemas.microsoft.com/office/drawing/2014/main" id="{1A81E2A7-E722-4893-AE79-80D152B9BF1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431359" y="1044503"/>
            <a:ext cx="664294" cy="537224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0" name="Рисунок 2" descr="Изображение">
            <a:extLst>
              <a:ext uri="{FF2B5EF4-FFF2-40B4-BE49-F238E27FC236}">
                <a16:creationId xmlns="" xmlns:a16="http://schemas.microsoft.com/office/drawing/2014/main" id="{C0A66C06-ACA4-42C4-BF14-24D7D4CED72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767062" y="1045102"/>
            <a:ext cx="664294" cy="11126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49" name="Рисунок 2" descr="Изображение">
            <a:extLst>
              <a:ext uri="{FF2B5EF4-FFF2-40B4-BE49-F238E27FC236}">
                <a16:creationId xmlns="" xmlns:a16="http://schemas.microsoft.com/office/drawing/2014/main" id="{D486F95E-ABD3-456E-A3A6-D1396DA9AD2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2139078" y="2157727"/>
            <a:ext cx="625517" cy="78549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0" name="Рисунок 2" descr="Изображение">
            <a:extLst>
              <a:ext uri="{FF2B5EF4-FFF2-40B4-BE49-F238E27FC236}">
                <a16:creationId xmlns="" xmlns:a16="http://schemas.microsoft.com/office/drawing/2014/main" id="{899E1CB0-4B08-4DB6-ADF5-0B3660D8A921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764595" y="2157727"/>
            <a:ext cx="625517" cy="78549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1" name="Рисунок 2" descr="Изображение">
            <a:extLst>
              <a:ext uri="{FF2B5EF4-FFF2-40B4-BE49-F238E27FC236}">
                <a16:creationId xmlns="" xmlns:a16="http://schemas.microsoft.com/office/drawing/2014/main" id="{F28F60B5-46A9-47B7-AE7D-491E041A7D05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390112" y="2654344"/>
            <a:ext cx="950226" cy="28888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2" name="Рисунок 2" descr="Изображение">
            <a:extLst>
              <a:ext uri="{FF2B5EF4-FFF2-40B4-BE49-F238E27FC236}">
                <a16:creationId xmlns="" xmlns:a16="http://schemas.microsoft.com/office/drawing/2014/main" id="{D804C446-DCB3-42E1-875D-AEC68FCA610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 rot="-120000">
            <a:off x="2146369" y="3030117"/>
            <a:ext cx="947719" cy="80059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3" name="Рисунок 2" descr="Изображение">
            <a:extLst>
              <a:ext uri="{FF2B5EF4-FFF2-40B4-BE49-F238E27FC236}">
                <a16:creationId xmlns="" xmlns:a16="http://schemas.microsoft.com/office/drawing/2014/main" id="{4B2D2F8F-69B8-4141-95CF-5BA58C6E4BDD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3193598" y="2946055"/>
            <a:ext cx="573461" cy="7855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55" name="Рисунок 2" descr="Изображение">
            <a:extLst>
              <a:ext uri="{FF2B5EF4-FFF2-40B4-BE49-F238E27FC236}">
                <a16:creationId xmlns="" xmlns:a16="http://schemas.microsoft.com/office/drawing/2014/main" id="{27A035F2-CFFE-4C3E-B63D-902498FA6C1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3766877" y="2946055"/>
            <a:ext cx="573461" cy="67820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78" name="Рисунок 2" descr="Изображение">
            <a:extLst>
              <a:ext uri="{FF2B5EF4-FFF2-40B4-BE49-F238E27FC236}">
                <a16:creationId xmlns="" xmlns:a16="http://schemas.microsoft.com/office/drawing/2014/main" id="{1FB5EEB1-E78C-4EDB-AA95-71BB2372EF96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4340338" y="2654345"/>
            <a:ext cx="573461" cy="96872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8" name="Рисунок 2" descr="Изображение">
            <a:extLst>
              <a:ext uri="{FF2B5EF4-FFF2-40B4-BE49-F238E27FC236}">
                <a16:creationId xmlns="" xmlns:a16="http://schemas.microsoft.com/office/drawing/2014/main" id="{2983A0B7-BE5A-4A66-B250-976146BF7B08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 rot="120000">
            <a:off x="4911653" y="2774951"/>
            <a:ext cx="713867" cy="85917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99" name="Рисунок 2" descr="Изображение">
            <a:extLst>
              <a:ext uri="{FF2B5EF4-FFF2-40B4-BE49-F238E27FC236}">
                <a16:creationId xmlns="" xmlns:a16="http://schemas.microsoft.com/office/drawing/2014/main" id="{87DAC470-8EB2-457E-81B5-9F621AAE42E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4340338" y="3623067"/>
            <a:ext cx="467239" cy="85917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0" name="Рисунок 2" descr="Изображение">
            <a:extLst>
              <a:ext uri="{FF2B5EF4-FFF2-40B4-BE49-F238E27FC236}">
                <a16:creationId xmlns="" xmlns:a16="http://schemas.microsoft.com/office/drawing/2014/main" id="{B6AF5856-4E38-4EBE-A722-2834B14320C1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807577" y="3623067"/>
            <a:ext cx="952372" cy="85917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1" name="Рисунок 2" descr="Изображение">
            <a:extLst>
              <a:ext uri="{FF2B5EF4-FFF2-40B4-BE49-F238E27FC236}">
                <a16:creationId xmlns="" xmlns:a16="http://schemas.microsoft.com/office/drawing/2014/main" id="{DD4DBAB3-14C8-4E75-8B31-2060E401FCBF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4340338" y="4482245"/>
            <a:ext cx="573461" cy="85917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2" name="Рисунок 2" descr="Изображение">
            <a:extLst>
              <a:ext uri="{FF2B5EF4-FFF2-40B4-BE49-F238E27FC236}">
                <a16:creationId xmlns="" xmlns:a16="http://schemas.microsoft.com/office/drawing/2014/main" id="{14924C59-8A11-42C5-BBC9-213D151B531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 rot="120000">
            <a:off x="4911653" y="4482245"/>
            <a:ext cx="713867" cy="85917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3" name="Рисунок 2" descr="Изображение">
            <a:extLst>
              <a:ext uri="{FF2B5EF4-FFF2-40B4-BE49-F238E27FC236}">
                <a16:creationId xmlns="" xmlns:a16="http://schemas.microsoft.com/office/drawing/2014/main" id="{8ED3DA8E-34D6-484F-8207-60FEFF70D6F2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 rot="-120000">
            <a:off x="4429291" y="5407149"/>
            <a:ext cx="947719" cy="63735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4" name="Рисунок 2" descr="Изображение">
            <a:extLst>
              <a:ext uri="{FF2B5EF4-FFF2-40B4-BE49-F238E27FC236}">
                <a16:creationId xmlns="" xmlns:a16="http://schemas.microsoft.com/office/drawing/2014/main" id="{49298D30-9FB1-40A7-80DE-9E9892DA1088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3452358" y="5097281"/>
            <a:ext cx="877421" cy="101414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5" name="Рисунок 2" descr="Изображение">
            <a:extLst>
              <a:ext uri="{FF2B5EF4-FFF2-40B4-BE49-F238E27FC236}">
                <a16:creationId xmlns="" xmlns:a16="http://schemas.microsoft.com/office/drawing/2014/main" id="{12D48C9E-D16E-4CBC-ACD1-F1CC81029104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2449892" y="5097281"/>
            <a:ext cx="991908" cy="90346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6" name="Рисунок 2" descr="Изображение">
            <a:extLst>
              <a:ext uri="{FF2B5EF4-FFF2-40B4-BE49-F238E27FC236}">
                <a16:creationId xmlns="" xmlns:a16="http://schemas.microsoft.com/office/drawing/2014/main" id="{3C2AB611-8E26-4BE6-9D28-90A9EBE8E1E0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2046858" y="5097281"/>
            <a:ext cx="403033" cy="61771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7" name="Рисунок 2" descr="Изображение">
            <a:extLst>
              <a:ext uri="{FF2B5EF4-FFF2-40B4-BE49-F238E27FC236}">
                <a16:creationId xmlns="" xmlns:a16="http://schemas.microsoft.com/office/drawing/2014/main" id="{7F36C899-105C-4ED9-AB89-E0256CEDBAC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2046858" y="4479562"/>
            <a:ext cx="403033" cy="617719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8" name="Рисунок 2" descr="Изображение">
            <a:extLst>
              <a:ext uri="{FF2B5EF4-FFF2-40B4-BE49-F238E27FC236}">
                <a16:creationId xmlns="" xmlns:a16="http://schemas.microsoft.com/office/drawing/2014/main" id="{1308DAA8-5281-468C-B0E2-E766467A2D9D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 rot="-120000">
            <a:off x="2514429" y="4533165"/>
            <a:ext cx="614633" cy="510512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09" name="Рисунок 2" descr="Изображение">
            <a:extLst>
              <a:ext uri="{FF2B5EF4-FFF2-40B4-BE49-F238E27FC236}">
                <a16:creationId xmlns="" xmlns:a16="http://schemas.microsoft.com/office/drawing/2014/main" id="{E64F3045-7BE9-4CED-9C26-A73704762810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 rot="-120000">
            <a:off x="7654171" y="1141105"/>
            <a:ext cx="1186343" cy="92002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10" name="Рисунок 2" descr="Изображение">
            <a:extLst>
              <a:ext uri="{FF2B5EF4-FFF2-40B4-BE49-F238E27FC236}">
                <a16:creationId xmlns="" xmlns:a16="http://schemas.microsoft.com/office/drawing/2014/main" id="{299E02BE-666F-4053-A868-BC095430070B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8250780" y="5207000"/>
            <a:ext cx="1285435" cy="9044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15" name="Рисунок 2" descr="Изображение">
            <a:extLst>
              <a:ext uri="{FF2B5EF4-FFF2-40B4-BE49-F238E27FC236}">
                <a16:creationId xmlns="" xmlns:a16="http://schemas.microsoft.com/office/drawing/2014/main" id="{3A9AB655-374E-42A1-A703-B4ECB777064E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 rot="120000">
            <a:off x="9252505" y="2157727"/>
            <a:ext cx="783941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17" name="Рисунок 2" descr="Изображение">
            <a:extLst>
              <a:ext uri="{FF2B5EF4-FFF2-40B4-BE49-F238E27FC236}">
                <a16:creationId xmlns="" xmlns:a16="http://schemas.microsoft.com/office/drawing/2014/main" id="{EE182763-C73E-4496-A1E6-0A3EF1F0C592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8751012" y="2157727"/>
            <a:ext cx="501493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18" name="Рисунок 2" descr="Изображение">
            <a:extLst>
              <a:ext uri="{FF2B5EF4-FFF2-40B4-BE49-F238E27FC236}">
                <a16:creationId xmlns="" xmlns:a16="http://schemas.microsoft.com/office/drawing/2014/main" id="{BD76C38C-1E28-4F26-9751-D68CA9C18B5A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 rot="120000">
            <a:off x="8965080" y="1186959"/>
            <a:ext cx="856799" cy="97076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19" name="Рисунок 2" descr="Изображение">
            <a:extLst>
              <a:ext uri="{FF2B5EF4-FFF2-40B4-BE49-F238E27FC236}">
                <a16:creationId xmlns="" xmlns:a16="http://schemas.microsoft.com/office/drawing/2014/main" id="{722A13E2-C3F1-4534-8B08-3585C386261E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9252505" y="2725926"/>
            <a:ext cx="856799" cy="1368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0" name="Рисунок 2" descr="Изображение">
            <a:extLst>
              <a:ext uri="{FF2B5EF4-FFF2-40B4-BE49-F238E27FC236}">
                <a16:creationId xmlns="" xmlns:a16="http://schemas.microsoft.com/office/drawing/2014/main" id="{730472F9-A593-4913-87EF-307B89129FE0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8925522" y="2725926"/>
            <a:ext cx="326984" cy="684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1" name="Рисунок 2" descr="Изображение">
            <a:extLst>
              <a:ext uri="{FF2B5EF4-FFF2-40B4-BE49-F238E27FC236}">
                <a16:creationId xmlns="" xmlns:a16="http://schemas.microsoft.com/office/drawing/2014/main" id="{BB7752BA-9103-4656-9B61-90B568AA449B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8925522" y="3409926"/>
            <a:ext cx="326984" cy="6840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2" name="Рисунок 2" descr="Изображение">
            <a:extLst>
              <a:ext uri="{FF2B5EF4-FFF2-40B4-BE49-F238E27FC236}">
                <a16:creationId xmlns="" xmlns:a16="http://schemas.microsoft.com/office/drawing/2014/main" id="{E083982D-4E85-4B25-B80B-27D4778E2B1A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9252505" y="4093924"/>
            <a:ext cx="783941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3" name="Рисунок 2" descr="Изображение">
            <a:extLst>
              <a:ext uri="{FF2B5EF4-FFF2-40B4-BE49-F238E27FC236}">
                <a16:creationId xmlns="" xmlns:a16="http://schemas.microsoft.com/office/drawing/2014/main" id="{2343BA33-7432-4A52-91B7-679B2193A1E7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8751012" y="4093924"/>
            <a:ext cx="501493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4" name="Рисунок 2" descr="Изображение">
            <a:extLst>
              <a:ext uri="{FF2B5EF4-FFF2-40B4-BE49-F238E27FC236}">
                <a16:creationId xmlns="" xmlns:a16="http://schemas.microsoft.com/office/drawing/2014/main" id="{ACEEC6E0-5FED-41E8-9021-AABD3EABAB7C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 rot="-120000">
            <a:off x="8862557" y="4710496"/>
            <a:ext cx="1062343" cy="4493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5" name="Рисунок 2" descr="Изображение">
            <a:extLst>
              <a:ext uri="{FF2B5EF4-FFF2-40B4-BE49-F238E27FC236}">
                <a16:creationId xmlns="" xmlns:a16="http://schemas.microsoft.com/office/drawing/2014/main" id="{18A04DFB-FE1C-4CD4-BD46-4D27613B6917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6971361" y="5207000"/>
            <a:ext cx="1285435" cy="90442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6" name="Рисунок 2" descr="Изображение">
            <a:extLst>
              <a:ext uri="{FF2B5EF4-FFF2-40B4-BE49-F238E27FC236}">
                <a16:creationId xmlns="" xmlns:a16="http://schemas.microsoft.com/office/drawing/2014/main" id="{FB14E51A-16B5-4133-8D9A-71F966CA68F5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254789" y="4236287"/>
            <a:ext cx="543851" cy="970713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7" name="Рисунок 2" descr="Изображение">
            <a:extLst>
              <a:ext uri="{FF2B5EF4-FFF2-40B4-BE49-F238E27FC236}">
                <a16:creationId xmlns="" xmlns:a16="http://schemas.microsoft.com/office/drawing/2014/main" id="{A47FB09D-59B8-46D4-975D-5F4E516D3C1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 rot="120000">
            <a:off x="6472341" y="4322342"/>
            <a:ext cx="708099" cy="800595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8" name="Рисунок 2" descr="Изображение">
            <a:extLst>
              <a:ext uri="{FF2B5EF4-FFF2-40B4-BE49-F238E27FC236}">
                <a16:creationId xmlns="" xmlns:a16="http://schemas.microsoft.com/office/drawing/2014/main" id="{C4F59D46-E58A-442C-B2FA-80D8DDCC7085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 rot="120000">
            <a:off x="6196312" y="2725927"/>
            <a:ext cx="1346642" cy="151036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29" name="Рисунок 2" descr="Изображение">
            <a:extLst>
              <a:ext uri="{FF2B5EF4-FFF2-40B4-BE49-F238E27FC236}">
                <a16:creationId xmlns="" xmlns:a16="http://schemas.microsoft.com/office/drawing/2014/main" id="{316C6A46-8121-44E8-BDE6-D68CB1A737BE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6966793" y="2157727"/>
            <a:ext cx="698705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30" name="Рисунок 2" descr="Изображение">
            <a:extLst>
              <a:ext uri="{FF2B5EF4-FFF2-40B4-BE49-F238E27FC236}">
                <a16:creationId xmlns="" xmlns:a16="http://schemas.microsoft.com/office/drawing/2014/main" id="{230DF66D-1C6E-4E36-83F7-D93FEA05F61F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6393514" y="2157727"/>
            <a:ext cx="573278" cy="568200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31" name="Рисунок 2" descr="Изображение">
            <a:extLst>
              <a:ext uri="{FF2B5EF4-FFF2-40B4-BE49-F238E27FC236}">
                <a16:creationId xmlns="" xmlns:a16="http://schemas.microsoft.com/office/drawing/2014/main" id="{4BE5F045-4879-4057-8616-D1E1DC047118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6678857" y="1186959"/>
            <a:ext cx="856799" cy="970768"/>
          </a:xfr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>
            <a:lvl1pPr marL="0" indent="0" algn="ctr">
              <a:buNone/>
              <a:defRPr sz="105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Фотография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3E1E14D7-97F0-423E-BAA7-042FC2215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2D2E633C-890F-4610-B0C6-DAA66E754031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135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400301"/>
            <a:ext cx="6480000" cy="2459700"/>
          </a:xfrm>
        </p:spPr>
        <p:txBody>
          <a:bodyPr lIns="360000" tIns="180000" bIns="144000" rtlCol="0"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=""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775" y="5075998"/>
            <a:ext cx="6117224" cy="1048939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grpSp>
        <p:nvGrpSpPr>
          <p:cNvPr id="4" name="Группа 3" descr="Графический символ">
            <a:extLst>
              <a:ext uri="{FF2B5EF4-FFF2-40B4-BE49-F238E27FC236}">
                <a16:creationId xmlns="" xmlns:a16="http://schemas.microsoft.com/office/drawing/2014/main" id="{3618F332-F433-4E15-84B8-1BC3E88C22AD}"/>
              </a:ext>
            </a:extLst>
          </p:cNvPr>
          <p:cNvGrpSpPr/>
          <p:nvPr userDrawn="1"/>
        </p:nvGrpSpPr>
        <p:grpSpPr>
          <a:xfrm rot="704773">
            <a:off x="754567" y="671503"/>
            <a:ext cx="1280284" cy="1397111"/>
            <a:chOff x="623482" y="951504"/>
            <a:chExt cx="1799638" cy="1963855"/>
          </a:xfrm>
        </p:grpSpPr>
        <p:grpSp>
          <p:nvGrpSpPr>
            <p:cNvPr id="5" name="Группа 4">
              <a:extLst>
                <a:ext uri="{FF2B5EF4-FFF2-40B4-BE49-F238E27FC236}">
                  <a16:creationId xmlns="" xmlns:a16="http://schemas.microsoft.com/office/drawing/2014/main" id="{CFB7D3A7-8BD9-4CDC-820E-0C7963E95AF8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8" name="Рисунок 7" descr="Сияющий графический элемент">
                <a:extLst>
                  <a:ext uri="{FF2B5EF4-FFF2-40B4-BE49-F238E27FC236}">
                    <a16:creationId xmlns="" xmlns:a16="http://schemas.microsoft.com/office/drawing/2014/main" id="{21A40689-F27C-4172-AEB7-251AE7C2719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9" name="Полилиния: Фигура 8">
                <a:extLst>
                  <a:ext uri="{FF2B5EF4-FFF2-40B4-BE49-F238E27FC236}">
                    <a16:creationId xmlns="" xmlns:a16="http://schemas.microsoft.com/office/drawing/2014/main" id="{0ABA5D5D-053D-484A-B01B-6F319B737578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Полилиния: Фигура 9">
                <a:extLst>
                  <a:ext uri="{FF2B5EF4-FFF2-40B4-BE49-F238E27FC236}">
                    <a16:creationId xmlns="" xmlns:a16="http://schemas.microsoft.com/office/drawing/2014/main" id="{8B60DFDB-C5F5-44A4-BDCA-1C541B0BE6E1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Двенадцатиугольник 10">
                <a:extLst>
                  <a:ext uri="{FF2B5EF4-FFF2-40B4-BE49-F238E27FC236}">
                    <a16:creationId xmlns="" xmlns:a16="http://schemas.microsoft.com/office/drawing/2014/main" id="{176DCD55-E0C2-429E-BE4F-7BFF1395B863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Двенадцатиугольник 11">
                <a:extLst>
                  <a:ext uri="{FF2B5EF4-FFF2-40B4-BE49-F238E27FC236}">
                    <a16:creationId xmlns="" xmlns:a16="http://schemas.microsoft.com/office/drawing/2014/main" id="{D696D67E-0BFE-4180-920A-5D99C3E6FB99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Прямоугольник 5">
              <a:extLst>
                <a:ext uri="{FF2B5EF4-FFF2-40B4-BE49-F238E27FC236}">
                  <a16:creationId xmlns="" xmlns:a16="http://schemas.microsoft.com/office/drawing/2014/main" id="{08A8B9AC-17D0-42C2-9BD3-3766179EAF5D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5B887E9F-30B5-4469-9CE3-9AB96F4A85D9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Группа 12" descr="Графический символ">
            <a:extLst>
              <a:ext uri="{FF2B5EF4-FFF2-40B4-BE49-F238E27FC236}">
                <a16:creationId xmlns="" xmlns:a16="http://schemas.microsoft.com/office/drawing/2014/main" id="{3A96F49C-6C1C-46D9-83E1-C0BECE3C1127}"/>
              </a:ext>
            </a:extLst>
          </p:cNvPr>
          <p:cNvGrpSpPr/>
          <p:nvPr userDrawn="1"/>
        </p:nvGrpSpPr>
        <p:grpSpPr>
          <a:xfrm rot="19413804" flipH="1">
            <a:off x="5074883" y="519417"/>
            <a:ext cx="559402" cy="610448"/>
            <a:chOff x="623482" y="951504"/>
            <a:chExt cx="1799638" cy="1963855"/>
          </a:xfrm>
        </p:grpSpPr>
        <p:grpSp>
          <p:nvGrpSpPr>
            <p:cNvPr id="14" name="Группа 13">
              <a:extLst>
                <a:ext uri="{FF2B5EF4-FFF2-40B4-BE49-F238E27FC236}">
                  <a16:creationId xmlns="" xmlns:a16="http://schemas.microsoft.com/office/drawing/2014/main" id="{33A13042-A55C-4AEE-9D56-631004BEC1C5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17" name="Рисунок 16" descr="Сияющий графический элемент">
                <a:extLst>
                  <a:ext uri="{FF2B5EF4-FFF2-40B4-BE49-F238E27FC236}">
                    <a16:creationId xmlns="" xmlns:a16="http://schemas.microsoft.com/office/drawing/2014/main" id="{28563F0A-7AA4-493A-AE2C-7621BD0A325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18" name="Полилиния: Фигура 17">
                <a:extLst>
                  <a:ext uri="{FF2B5EF4-FFF2-40B4-BE49-F238E27FC236}">
                    <a16:creationId xmlns="" xmlns:a16="http://schemas.microsoft.com/office/drawing/2014/main" id="{63437D22-923F-400B-A936-62A8D894E70F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олилиния: Фигура 18">
                <a:extLst>
                  <a:ext uri="{FF2B5EF4-FFF2-40B4-BE49-F238E27FC236}">
                    <a16:creationId xmlns="" xmlns:a16="http://schemas.microsoft.com/office/drawing/2014/main" id="{BED954AE-ADD5-4943-AFEB-CF0ED7D12D5B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Двенадцатиугольник 19">
                <a:extLst>
                  <a:ext uri="{FF2B5EF4-FFF2-40B4-BE49-F238E27FC236}">
                    <a16:creationId xmlns="" xmlns:a16="http://schemas.microsoft.com/office/drawing/2014/main" id="{BEFAF77D-85C2-4C45-BB7F-32538B1DF0B6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Двенадцатиугольник 20">
                <a:extLst>
                  <a:ext uri="{FF2B5EF4-FFF2-40B4-BE49-F238E27FC236}">
                    <a16:creationId xmlns="" xmlns:a16="http://schemas.microsoft.com/office/drawing/2014/main" id="{60CDE40D-318E-435C-BF3B-0E57A16B5589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Прямоугольник 14">
              <a:extLst>
                <a:ext uri="{FF2B5EF4-FFF2-40B4-BE49-F238E27FC236}">
                  <a16:creationId xmlns="" xmlns:a16="http://schemas.microsoft.com/office/drawing/2014/main" id="{24C19C11-007B-45F6-90EB-ECBA9137A1A3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Прямоугольник 15">
              <a:extLst>
                <a:ext uri="{FF2B5EF4-FFF2-40B4-BE49-F238E27FC236}">
                  <a16:creationId xmlns="" xmlns:a16="http://schemas.microsoft.com/office/drawing/2014/main" id="{D516B8B5-1F82-4C7E-B45D-1708A3FA00BC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Группа 21" descr="Графический символ">
            <a:extLst>
              <a:ext uri="{FF2B5EF4-FFF2-40B4-BE49-F238E27FC236}">
                <a16:creationId xmlns="" xmlns:a16="http://schemas.microsoft.com/office/drawing/2014/main" id="{CFA3D234-E9F7-4526-8EF7-70558FD6820E}"/>
              </a:ext>
            </a:extLst>
          </p:cNvPr>
          <p:cNvGrpSpPr/>
          <p:nvPr userDrawn="1"/>
        </p:nvGrpSpPr>
        <p:grpSpPr>
          <a:xfrm rot="21318282" flipH="1">
            <a:off x="4815778" y="1380580"/>
            <a:ext cx="930386" cy="1015285"/>
            <a:chOff x="623482" y="951504"/>
            <a:chExt cx="1799638" cy="1963855"/>
          </a:xfrm>
        </p:grpSpPr>
        <p:grpSp>
          <p:nvGrpSpPr>
            <p:cNvPr id="23" name="Группа 22">
              <a:extLst>
                <a:ext uri="{FF2B5EF4-FFF2-40B4-BE49-F238E27FC236}">
                  <a16:creationId xmlns="" xmlns:a16="http://schemas.microsoft.com/office/drawing/2014/main" id="{356D5118-CF48-4814-B97C-6EA1D0ADB889}"/>
                </a:ext>
              </a:extLst>
            </p:cNvPr>
            <p:cNvGrpSpPr/>
            <p:nvPr/>
          </p:nvGrpSpPr>
          <p:grpSpPr>
            <a:xfrm>
              <a:off x="623482" y="951504"/>
              <a:ext cx="1799638" cy="1963855"/>
              <a:chOff x="77092" y="-136452"/>
              <a:chExt cx="773316" cy="843883"/>
            </a:xfrm>
          </p:grpSpPr>
          <p:pic>
            <p:nvPicPr>
              <p:cNvPr id="26" name="Рисунок 25" descr="Сияющий графический элемент">
                <a:extLst>
                  <a:ext uri="{FF2B5EF4-FFF2-40B4-BE49-F238E27FC236}">
                    <a16:creationId xmlns="" xmlns:a16="http://schemas.microsoft.com/office/drawing/2014/main" id="{D958ED5B-184A-4EFD-AEC1-A10D33788AE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20272">
                <a:off x="162893" y="112390"/>
                <a:ext cx="595759" cy="595041"/>
              </a:xfrm>
              <a:prstGeom prst="trapezoid">
                <a:avLst>
                  <a:gd name="adj" fmla="val 20914"/>
                </a:avLst>
              </a:prstGeom>
            </p:spPr>
          </p:pic>
          <p:sp>
            <p:nvSpPr>
              <p:cNvPr id="27" name="Полилиния: Фигура 26">
                <a:extLst>
                  <a:ext uri="{FF2B5EF4-FFF2-40B4-BE49-F238E27FC236}">
                    <a16:creationId xmlns="" xmlns:a16="http://schemas.microsoft.com/office/drawing/2014/main" id="{1F9FDEAE-1EAE-48AC-862C-E0D19A17EF41}"/>
                  </a:ext>
                </a:extLst>
              </p:cNvPr>
              <p:cNvSpPr/>
              <p:nvPr userDrawn="1"/>
            </p:nvSpPr>
            <p:spPr>
              <a:xfrm rot="14705008">
                <a:off x="578151" y="179543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Полилиния: Фигура 27">
                <a:extLst>
                  <a:ext uri="{FF2B5EF4-FFF2-40B4-BE49-F238E27FC236}">
                    <a16:creationId xmlns="" xmlns:a16="http://schemas.microsoft.com/office/drawing/2014/main" id="{2083401A-7654-44AC-9F60-D77D07E3AD34}"/>
                  </a:ext>
                </a:extLst>
              </p:cNvPr>
              <p:cNvSpPr/>
              <p:nvPr userDrawn="1"/>
            </p:nvSpPr>
            <p:spPr>
              <a:xfrm rot="20494572">
                <a:off x="77092" y="255874"/>
                <a:ext cx="319136" cy="225379"/>
              </a:xfrm>
              <a:custGeom>
                <a:avLst/>
                <a:gdLst>
                  <a:gd name="connsiteX0" fmla="*/ 1311275 w 1311275"/>
                  <a:gd name="connsiteY0" fmla="*/ 0 h 1235075"/>
                  <a:gd name="connsiteX1" fmla="*/ 0 w 1311275"/>
                  <a:gd name="connsiteY1" fmla="*/ 1235075 h 1235075"/>
                  <a:gd name="connsiteX2" fmla="*/ 123825 w 1311275"/>
                  <a:gd name="connsiteY2" fmla="*/ 431800 h 1235075"/>
                  <a:gd name="connsiteX3" fmla="*/ 1311275 w 1311275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23825 w 1316037"/>
                  <a:gd name="connsiteY2" fmla="*/ 431800 h 1235075"/>
                  <a:gd name="connsiteX3" fmla="*/ 1316037 w 1316037"/>
                  <a:gd name="connsiteY3" fmla="*/ 0 h 1235075"/>
                  <a:gd name="connsiteX0" fmla="*/ 1316037 w 1316037"/>
                  <a:gd name="connsiteY0" fmla="*/ 0 h 1235075"/>
                  <a:gd name="connsiteX1" fmla="*/ 0 w 1316037"/>
                  <a:gd name="connsiteY1" fmla="*/ 1235075 h 1235075"/>
                  <a:gd name="connsiteX2" fmla="*/ 131762 w 1316037"/>
                  <a:gd name="connsiteY2" fmla="*/ 499256 h 1235075"/>
                  <a:gd name="connsiteX3" fmla="*/ 1316037 w 1316037"/>
                  <a:gd name="connsiteY3" fmla="*/ 0 h 1235075"/>
                  <a:gd name="connsiteX0" fmla="*/ 1366800 w 1366800"/>
                  <a:gd name="connsiteY0" fmla="*/ 0 h 1235075"/>
                  <a:gd name="connsiteX1" fmla="*/ 50763 w 1366800"/>
                  <a:gd name="connsiteY1" fmla="*/ 1235075 h 1235075"/>
                  <a:gd name="connsiteX2" fmla="*/ 0 w 1366800"/>
                  <a:gd name="connsiteY2" fmla="*/ 332603 h 1235075"/>
                  <a:gd name="connsiteX3" fmla="*/ 1366800 w 1366800"/>
                  <a:gd name="connsiteY3" fmla="*/ 0 h 1235075"/>
                  <a:gd name="connsiteX0" fmla="*/ 1366800 w 1366800"/>
                  <a:gd name="connsiteY0" fmla="*/ 0 h 965254"/>
                  <a:gd name="connsiteX1" fmla="*/ 463430 w 1366800"/>
                  <a:gd name="connsiteY1" fmla="*/ 965254 h 965254"/>
                  <a:gd name="connsiteX2" fmla="*/ 0 w 1366800"/>
                  <a:gd name="connsiteY2" fmla="*/ 332603 h 965254"/>
                  <a:gd name="connsiteX3" fmla="*/ 1366800 w 1366800"/>
                  <a:gd name="connsiteY3" fmla="*/ 0 h 96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6800" h="965254">
                    <a:moveTo>
                      <a:pt x="1366800" y="0"/>
                    </a:moveTo>
                    <a:lnTo>
                      <a:pt x="463430" y="965254"/>
                    </a:lnTo>
                    <a:lnTo>
                      <a:pt x="0" y="332603"/>
                    </a:lnTo>
                    <a:lnTo>
                      <a:pt x="1366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Двенадцатиугольник 28">
                <a:extLst>
                  <a:ext uri="{FF2B5EF4-FFF2-40B4-BE49-F238E27FC236}">
                    <a16:creationId xmlns="" xmlns:a16="http://schemas.microsoft.com/office/drawing/2014/main" id="{26F718DC-6143-4B1A-9329-3CB47C92054D}"/>
                  </a:ext>
                </a:extLst>
              </p:cNvPr>
              <p:cNvSpPr/>
              <p:nvPr userDrawn="1"/>
            </p:nvSpPr>
            <p:spPr>
              <a:xfrm rot="335607">
                <a:off x="245004" y="-98846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Двенадцатиугольник 29">
                <a:extLst>
                  <a:ext uri="{FF2B5EF4-FFF2-40B4-BE49-F238E27FC236}">
                    <a16:creationId xmlns="" xmlns:a16="http://schemas.microsoft.com/office/drawing/2014/main" id="{D6614111-94C1-4A8B-94A1-1D5B5E20BF5C}"/>
                  </a:ext>
                </a:extLst>
              </p:cNvPr>
              <p:cNvSpPr/>
              <p:nvPr userDrawn="1"/>
            </p:nvSpPr>
            <p:spPr>
              <a:xfrm rot="335607">
                <a:off x="432008" y="-136452"/>
                <a:ext cx="180000" cy="180000"/>
              </a:xfrm>
              <a:prstGeom prst="dodec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Прямоугольник 23">
              <a:extLst>
                <a:ext uri="{FF2B5EF4-FFF2-40B4-BE49-F238E27FC236}">
                  <a16:creationId xmlns="" xmlns:a16="http://schemas.microsoft.com/office/drawing/2014/main" id="{045E653F-BA5F-4851-8CE9-6DD566442D54}"/>
                </a:ext>
              </a:extLst>
            </p:cNvPr>
            <p:cNvSpPr/>
            <p:nvPr/>
          </p:nvSpPr>
          <p:spPr>
            <a:xfrm>
              <a:off x="1623839" y="1083890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" name="Прямоугольник 24">
              <a:extLst>
                <a:ext uri="{FF2B5EF4-FFF2-40B4-BE49-F238E27FC236}">
                  <a16:creationId xmlns="" xmlns:a16="http://schemas.microsoft.com/office/drawing/2014/main" id="{F3EB7DEC-D0AB-4A93-8858-99D79A3527ED}"/>
                </a:ext>
              </a:extLst>
            </p:cNvPr>
            <p:cNvSpPr/>
            <p:nvPr/>
          </p:nvSpPr>
          <p:spPr>
            <a:xfrm>
              <a:off x="1212647" y="1143497"/>
              <a:ext cx="144699" cy="1192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Группа 30" descr="Торт к дню рождения">
            <a:extLst>
              <a:ext uri="{FF2B5EF4-FFF2-40B4-BE49-F238E27FC236}">
                <a16:creationId xmlns="" xmlns:a16="http://schemas.microsoft.com/office/drawing/2014/main" id="{E6EC3760-73E5-4F78-BE65-77E9A5D707B7}"/>
              </a:ext>
            </a:extLst>
          </p:cNvPr>
          <p:cNvGrpSpPr/>
          <p:nvPr userDrawn="1"/>
        </p:nvGrpSpPr>
        <p:grpSpPr>
          <a:xfrm>
            <a:off x="2515745" y="272708"/>
            <a:ext cx="2068157" cy="2280291"/>
            <a:chOff x="2534638" y="736521"/>
            <a:chExt cx="2068157" cy="2280291"/>
          </a:xfrm>
        </p:grpSpPr>
        <p:pic>
          <p:nvPicPr>
            <p:cNvPr id="32" name="Рисунок 31" descr="Сияющий графический элемент">
              <a:extLst>
                <a:ext uri="{FF2B5EF4-FFF2-40B4-BE49-F238E27FC236}">
                  <a16:creationId xmlns="" xmlns:a16="http://schemas.microsoft.com/office/drawing/2014/main" id="{8DA8D6FE-9AAA-428A-AA79-65B864F19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4639" y="1963968"/>
              <a:ext cx="2068156" cy="1052844"/>
            </a:xfrm>
            <a:prstGeom prst="can">
              <a:avLst>
                <a:gd name="adj" fmla="val 50000"/>
              </a:avLst>
            </a:prstGeom>
          </p:spPr>
        </p:pic>
        <p:sp>
          <p:nvSpPr>
            <p:cNvPr id="33" name="Овал 32">
              <a:extLst>
                <a:ext uri="{FF2B5EF4-FFF2-40B4-BE49-F238E27FC236}">
                  <a16:creationId xmlns="" xmlns:a16="http://schemas.microsoft.com/office/drawing/2014/main" id="{930C3AA0-EA80-4AFE-87F8-1DE67B8CBCA8}"/>
                </a:ext>
              </a:extLst>
            </p:cNvPr>
            <p:cNvSpPr/>
            <p:nvPr/>
          </p:nvSpPr>
          <p:spPr>
            <a:xfrm>
              <a:off x="2534638" y="1929418"/>
              <a:ext cx="2068157" cy="56606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34" name="Группа 33">
              <a:extLst>
                <a:ext uri="{FF2B5EF4-FFF2-40B4-BE49-F238E27FC236}">
                  <a16:creationId xmlns="" xmlns:a16="http://schemas.microsoft.com/office/drawing/2014/main" id="{1BC0CA0F-4CB5-4E97-B805-B8C8FBB11C57}"/>
                </a:ext>
              </a:extLst>
            </p:cNvPr>
            <p:cNvGrpSpPr/>
            <p:nvPr/>
          </p:nvGrpSpPr>
          <p:grpSpPr>
            <a:xfrm>
              <a:off x="3355213" y="736521"/>
              <a:ext cx="366766" cy="1471101"/>
              <a:chOff x="3259598" y="143929"/>
              <a:chExt cx="525840" cy="2109144"/>
            </a:xfrm>
          </p:grpSpPr>
          <p:grpSp>
            <p:nvGrpSpPr>
              <p:cNvPr id="35" name="Группа 34">
                <a:extLst>
                  <a:ext uri="{FF2B5EF4-FFF2-40B4-BE49-F238E27FC236}">
                    <a16:creationId xmlns="" xmlns:a16="http://schemas.microsoft.com/office/drawing/2014/main" id="{59CE03B6-673A-4807-9E3D-2BBBCB411C4F}"/>
                  </a:ext>
                </a:extLst>
              </p:cNvPr>
              <p:cNvGrpSpPr/>
              <p:nvPr/>
            </p:nvGrpSpPr>
            <p:grpSpPr>
              <a:xfrm rot="3600000">
                <a:off x="3118024" y="285503"/>
                <a:ext cx="808988" cy="525840"/>
                <a:chOff x="1190473" y="542658"/>
                <a:chExt cx="1336871" cy="868962"/>
              </a:xfrm>
            </p:grpSpPr>
            <p:sp>
              <p:nvSpPr>
                <p:cNvPr id="39" name="Полилиния: Фигура 38">
                  <a:extLst>
                    <a:ext uri="{FF2B5EF4-FFF2-40B4-BE49-F238E27FC236}">
                      <a16:creationId xmlns="" xmlns:a16="http://schemas.microsoft.com/office/drawing/2014/main" id="{CB58C9A2-ADA8-4582-996B-DC2B5E3F8BF9}"/>
                    </a:ext>
                  </a:extLst>
                </p:cNvPr>
                <p:cNvSpPr/>
                <p:nvPr/>
              </p:nvSpPr>
              <p:spPr>
                <a:xfrm rot="20598674" flipV="1">
                  <a:off x="1288081" y="542658"/>
                  <a:ext cx="156111" cy="110248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Полилиния: Фигура 39">
                  <a:extLst>
                    <a:ext uri="{FF2B5EF4-FFF2-40B4-BE49-F238E27FC236}">
                      <a16:creationId xmlns="" xmlns:a16="http://schemas.microsoft.com/office/drawing/2014/main" id="{552B0C70-635C-4A89-845D-F5679394191B}"/>
                    </a:ext>
                  </a:extLst>
                </p:cNvPr>
                <p:cNvSpPr/>
                <p:nvPr/>
              </p:nvSpPr>
              <p:spPr>
                <a:xfrm rot="700047" flipV="1">
                  <a:off x="1407105" y="81526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Полилиния: Фигура 40">
                  <a:extLst>
                    <a:ext uri="{FF2B5EF4-FFF2-40B4-BE49-F238E27FC236}">
                      <a16:creationId xmlns="" xmlns:a16="http://schemas.microsoft.com/office/drawing/2014/main" id="{CDB9EB8B-ADFD-4781-9D58-23BFCF723B75}"/>
                    </a:ext>
                  </a:extLst>
                </p:cNvPr>
                <p:cNvSpPr/>
                <p:nvPr/>
              </p:nvSpPr>
              <p:spPr>
                <a:xfrm rot="20793604" flipV="1">
                  <a:off x="1190473" y="872382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Полилиния: Фигура 41">
                  <a:extLst>
                    <a:ext uri="{FF2B5EF4-FFF2-40B4-BE49-F238E27FC236}">
                      <a16:creationId xmlns="" xmlns:a16="http://schemas.microsoft.com/office/drawing/2014/main" id="{702DE212-648D-4D19-B83F-F10ED0DB7AA8}"/>
                    </a:ext>
                  </a:extLst>
                </p:cNvPr>
                <p:cNvSpPr/>
                <p:nvPr/>
              </p:nvSpPr>
              <p:spPr>
                <a:xfrm rot="700047" flipV="1">
                  <a:off x="2189920" y="753102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Полилиния: Фигура 42">
                  <a:extLst>
                    <a:ext uri="{FF2B5EF4-FFF2-40B4-BE49-F238E27FC236}">
                      <a16:creationId xmlns="" xmlns:a16="http://schemas.microsoft.com/office/drawing/2014/main" id="{8E35F9FF-7179-467D-A55C-50AF2177D7F2}"/>
                    </a:ext>
                  </a:extLst>
                </p:cNvPr>
                <p:cNvSpPr/>
                <p:nvPr/>
              </p:nvSpPr>
              <p:spPr>
                <a:xfrm rot="20793604" flipV="1">
                  <a:off x="2377718" y="1338387"/>
                  <a:ext cx="103698" cy="73233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Полилиния: Фигура 43">
                  <a:extLst>
                    <a:ext uri="{FF2B5EF4-FFF2-40B4-BE49-F238E27FC236}">
                      <a16:creationId xmlns="" xmlns:a16="http://schemas.microsoft.com/office/drawing/2014/main" id="{7B4BBBDF-B03E-4835-80E9-F273C02527C0}"/>
                    </a:ext>
                  </a:extLst>
                </p:cNvPr>
                <p:cNvSpPr/>
                <p:nvPr/>
              </p:nvSpPr>
              <p:spPr>
                <a:xfrm rot="20793604" flipV="1">
                  <a:off x="2449052" y="981720"/>
                  <a:ext cx="78292" cy="55291"/>
                </a:xfrm>
                <a:custGeom>
                  <a:avLst/>
                  <a:gdLst>
                    <a:gd name="connsiteX0" fmla="*/ 1311275 w 1311275"/>
                    <a:gd name="connsiteY0" fmla="*/ 0 h 1235075"/>
                    <a:gd name="connsiteX1" fmla="*/ 0 w 1311275"/>
                    <a:gd name="connsiteY1" fmla="*/ 1235075 h 1235075"/>
                    <a:gd name="connsiteX2" fmla="*/ 123825 w 1311275"/>
                    <a:gd name="connsiteY2" fmla="*/ 431800 h 1235075"/>
                    <a:gd name="connsiteX3" fmla="*/ 1311275 w 1311275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23825 w 1316037"/>
                    <a:gd name="connsiteY2" fmla="*/ 431800 h 1235075"/>
                    <a:gd name="connsiteX3" fmla="*/ 1316037 w 1316037"/>
                    <a:gd name="connsiteY3" fmla="*/ 0 h 1235075"/>
                    <a:gd name="connsiteX0" fmla="*/ 1316037 w 1316037"/>
                    <a:gd name="connsiteY0" fmla="*/ 0 h 1235075"/>
                    <a:gd name="connsiteX1" fmla="*/ 0 w 1316037"/>
                    <a:gd name="connsiteY1" fmla="*/ 1235075 h 1235075"/>
                    <a:gd name="connsiteX2" fmla="*/ 131762 w 1316037"/>
                    <a:gd name="connsiteY2" fmla="*/ 499256 h 1235075"/>
                    <a:gd name="connsiteX3" fmla="*/ 1316037 w 1316037"/>
                    <a:gd name="connsiteY3" fmla="*/ 0 h 1235075"/>
                    <a:gd name="connsiteX0" fmla="*/ 1366800 w 1366800"/>
                    <a:gd name="connsiteY0" fmla="*/ 0 h 1235075"/>
                    <a:gd name="connsiteX1" fmla="*/ 50763 w 1366800"/>
                    <a:gd name="connsiteY1" fmla="*/ 1235075 h 1235075"/>
                    <a:gd name="connsiteX2" fmla="*/ 0 w 1366800"/>
                    <a:gd name="connsiteY2" fmla="*/ 332603 h 1235075"/>
                    <a:gd name="connsiteX3" fmla="*/ 1366800 w 1366800"/>
                    <a:gd name="connsiteY3" fmla="*/ 0 h 1235075"/>
                    <a:gd name="connsiteX0" fmla="*/ 1366800 w 1366800"/>
                    <a:gd name="connsiteY0" fmla="*/ 0 h 965254"/>
                    <a:gd name="connsiteX1" fmla="*/ 463430 w 1366800"/>
                    <a:gd name="connsiteY1" fmla="*/ 965254 h 965254"/>
                    <a:gd name="connsiteX2" fmla="*/ 0 w 1366800"/>
                    <a:gd name="connsiteY2" fmla="*/ 332603 h 965254"/>
                    <a:gd name="connsiteX3" fmla="*/ 1366800 w 1366800"/>
                    <a:gd name="connsiteY3" fmla="*/ 0 h 96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6800" h="965254">
                      <a:moveTo>
                        <a:pt x="1366800" y="0"/>
                      </a:moveTo>
                      <a:lnTo>
                        <a:pt x="463430" y="965254"/>
                      </a:lnTo>
                      <a:lnTo>
                        <a:pt x="0" y="332603"/>
                      </a:lnTo>
                      <a:lnTo>
                        <a:pt x="1366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6" name="Ромб 35">
                <a:extLst>
                  <a:ext uri="{FF2B5EF4-FFF2-40B4-BE49-F238E27FC236}">
                    <a16:creationId xmlns="" xmlns:a16="http://schemas.microsoft.com/office/drawing/2014/main" id="{A2D99B4C-3DAE-44F6-922C-EBC19ED2F1B1}"/>
                  </a:ext>
                </a:extLst>
              </p:cNvPr>
              <p:cNvSpPr/>
              <p:nvPr/>
            </p:nvSpPr>
            <p:spPr>
              <a:xfrm>
                <a:off x="3410958" y="799049"/>
                <a:ext cx="308712" cy="470972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Семиугольник 36">
                <a:extLst>
                  <a:ext uri="{FF2B5EF4-FFF2-40B4-BE49-F238E27FC236}">
                    <a16:creationId xmlns="" xmlns:a16="http://schemas.microsoft.com/office/drawing/2014/main" id="{18E52995-BC50-46B0-BF62-9DDA0C74C212}"/>
                  </a:ext>
                </a:extLst>
              </p:cNvPr>
              <p:cNvSpPr/>
              <p:nvPr/>
            </p:nvSpPr>
            <p:spPr>
              <a:xfrm rot="10800000">
                <a:off x="3530208" y="916664"/>
                <a:ext cx="65046" cy="136103"/>
              </a:xfrm>
              <a:prstGeom prst="heptago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Полилиния: Фигура 37">
                <a:extLst>
                  <a:ext uri="{FF2B5EF4-FFF2-40B4-BE49-F238E27FC236}">
                    <a16:creationId xmlns="" xmlns:a16="http://schemas.microsoft.com/office/drawing/2014/main" id="{28B28E25-DFE1-42AD-90EE-FBB0F3BF1BC2}"/>
                  </a:ext>
                </a:extLst>
              </p:cNvPr>
              <p:cNvSpPr/>
              <p:nvPr/>
            </p:nvSpPr>
            <p:spPr>
              <a:xfrm>
                <a:off x="3424510" y="1088730"/>
                <a:ext cx="299177" cy="1164343"/>
              </a:xfrm>
              <a:custGeom>
                <a:avLst/>
                <a:gdLst>
                  <a:gd name="connsiteX0" fmla="*/ 299176 w 299177"/>
                  <a:gd name="connsiteY0" fmla="*/ 0 h 1164343"/>
                  <a:gd name="connsiteX1" fmla="*/ 299176 w 299177"/>
                  <a:gd name="connsiteY1" fmla="*/ 268910 h 1164343"/>
                  <a:gd name="connsiteX2" fmla="*/ 299177 w 299177"/>
                  <a:gd name="connsiteY2" fmla="*/ 268911 h 1164343"/>
                  <a:gd name="connsiteX3" fmla="*/ 299176 w 299177"/>
                  <a:gd name="connsiteY3" fmla="*/ 1126946 h 1164343"/>
                  <a:gd name="connsiteX4" fmla="*/ 149588 w 299177"/>
                  <a:gd name="connsiteY4" fmla="*/ 1164343 h 1164343"/>
                  <a:gd name="connsiteX5" fmla="*/ 0 w 299177"/>
                  <a:gd name="connsiteY5" fmla="*/ 1126946 h 1164343"/>
                  <a:gd name="connsiteX6" fmla="*/ 1 w 299177"/>
                  <a:gd name="connsiteY6" fmla="*/ 268912 h 1164343"/>
                  <a:gd name="connsiteX7" fmla="*/ 0 w 299177"/>
                  <a:gd name="connsiteY7" fmla="*/ 268911 h 1164343"/>
                  <a:gd name="connsiteX8" fmla="*/ 1 w 299177"/>
                  <a:gd name="connsiteY8" fmla="*/ 268910 h 1164343"/>
                  <a:gd name="connsiteX9" fmla="*/ 1 w 299177"/>
                  <a:gd name="connsiteY9" fmla="*/ 122202 h 116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177" h="1164343">
                    <a:moveTo>
                      <a:pt x="299176" y="0"/>
                    </a:moveTo>
                    <a:lnTo>
                      <a:pt x="299176" y="268910"/>
                    </a:lnTo>
                    <a:lnTo>
                      <a:pt x="299177" y="268911"/>
                    </a:lnTo>
                    <a:cubicBezTo>
                      <a:pt x="299177" y="554923"/>
                      <a:pt x="299176" y="840934"/>
                      <a:pt x="299176" y="1126946"/>
                    </a:cubicBezTo>
                    <a:cubicBezTo>
                      <a:pt x="299176" y="1147600"/>
                      <a:pt x="232203" y="1164343"/>
                      <a:pt x="149588" y="1164343"/>
                    </a:cubicBezTo>
                    <a:cubicBezTo>
                      <a:pt x="66973" y="1164343"/>
                      <a:pt x="0" y="1147600"/>
                      <a:pt x="0" y="1126946"/>
                    </a:cubicBezTo>
                    <a:lnTo>
                      <a:pt x="1" y="268912"/>
                    </a:lnTo>
                    <a:lnTo>
                      <a:pt x="0" y="268911"/>
                    </a:lnTo>
                    <a:lnTo>
                      <a:pt x="1" y="268910"/>
                    </a:lnTo>
                    <a:lnTo>
                      <a:pt x="1" y="12220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10680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 8">
            <a:extLst>
              <a:ext uri="{FF2B5EF4-FFF2-40B4-BE49-F238E27FC236}">
                <a16:creationId xmlns="" xmlns:a16="http://schemas.microsoft.com/office/drawing/2014/main" id="{2F16B483-F6F9-498A-934C-B5B0BE7FFC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4000" y="6314825"/>
            <a:ext cx="6480000" cy="360000"/>
          </a:xfrm>
        </p:spPr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E18AC8D-6A9E-4BE1-941B-948C1D33E5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D0FD49E3-AA9B-49B2-8090-4531FB86C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400301"/>
            <a:ext cx="6480000" cy="2459700"/>
          </a:xfrm>
        </p:spPr>
        <p:txBody>
          <a:bodyPr lIns="360000" tIns="180000" bIns="144000" rtlCol="0"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Подзаголовок 2">
            <a:extLst>
              <a:ext uri="{FF2B5EF4-FFF2-40B4-BE49-F238E27FC236}">
                <a16:creationId xmlns="" xmlns:a16="http://schemas.microsoft.com/office/drawing/2014/main" id="{7FF88950-D9A8-4CF9-9B81-5D0841D94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775" y="5075998"/>
            <a:ext cx="6117224" cy="1048939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grpSp>
        <p:nvGrpSpPr>
          <p:cNvPr id="6" name="Группа 5" descr="Изображение абстрактного робота">
            <a:extLst>
              <a:ext uri="{FF2B5EF4-FFF2-40B4-BE49-F238E27FC236}">
                <a16:creationId xmlns="" xmlns:a16="http://schemas.microsoft.com/office/drawing/2014/main" id="{1A420953-E447-4246-A9A0-FEAAB5C22BE1}"/>
              </a:ext>
            </a:extLst>
          </p:cNvPr>
          <p:cNvGrpSpPr/>
          <p:nvPr userDrawn="1"/>
        </p:nvGrpSpPr>
        <p:grpSpPr>
          <a:xfrm>
            <a:off x="855658" y="1782002"/>
            <a:ext cx="686699" cy="800483"/>
            <a:chOff x="10286948" y="3766530"/>
            <a:chExt cx="1476952" cy="1721680"/>
          </a:xfrm>
        </p:grpSpPr>
        <p:pic>
          <p:nvPicPr>
            <p:cNvPr id="8" name="Рисунок 7" descr="Сияющий графический элемент">
              <a:extLst>
                <a:ext uri="{FF2B5EF4-FFF2-40B4-BE49-F238E27FC236}">
                  <a16:creationId xmlns="" xmlns:a16="http://schemas.microsoft.com/office/drawing/2014/main" id="{645AB93B-DBFC-48D3-9D13-96B4920EF6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11" name="Рисунок 10" descr="Сияющий графический элемент">
              <a:extLst>
                <a:ext uri="{FF2B5EF4-FFF2-40B4-BE49-F238E27FC236}">
                  <a16:creationId xmlns="" xmlns:a16="http://schemas.microsoft.com/office/drawing/2014/main" id="{46305AD9-FB84-4294-B25A-085D7BB2B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48" y="3846282"/>
              <a:ext cx="1090189" cy="726339"/>
            </a:xfrm>
            <a:prstGeom prst="flowChartManualInput">
              <a:avLst/>
            </a:prstGeom>
          </p:spPr>
        </p:pic>
        <p:sp>
          <p:nvSpPr>
            <p:cNvPr id="12" name="Двенадцатиугольник 11">
              <a:extLst>
                <a:ext uri="{FF2B5EF4-FFF2-40B4-BE49-F238E27FC236}">
                  <a16:creationId xmlns="" xmlns:a16="http://schemas.microsoft.com/office/drawing/2014/main" id="{2DC37E13-B5AB-4A92-AC03-5EA6BDFADE0E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 12">
              <a:extLst>
                <a:ext uri="{FF2B5EF4-FFF2-40B4-BE49-F238E27FC236}">
                  <a16:creationId xmlns="" xmlns:a16="http://schemas.microsoft.com/office/drawing/2014/main" id="{088A9695-FF51-4FC1-932A-0AC95847C17B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BBF950B8-171F-4831-B73F-963E534D9667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" name="Прямоугольник 14">
              <a:extLst>
                <a:ext uri="{FF2B5EF4-FFF2-40B4-BE49-F238E27FC236}">
                  <a16:creationId xmlns="" xmlns:a16="http://schemas.microsoft.com/office/drawing/2014/main" id="{758F2F8F-37F8-491E-B341-BFC5DA23ED4F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Равнобедренный треугольник 15">
              <a:extLst>
                <a:ext uri="{FF2B5EF4-FFF2-40B4-BE49-F238E27FC236}">
                  <a16:creationId xmlns="" xmlns:a16="http://schemas.microsoft.com/office/drawing/2014/main" id="{93C5D096-BDFA-41F3-9D10-DAF7A1D9D5C4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" name="Пятиугольник 16">
              <a:extLst>
                <a:ext uri="{FF2B5EF4-FFF2-40B4-BE49-F238E27FC236}">
                  <a16:creationId xmlns="" xmlns:a16="http://schemas.microsoft.com/office/drawing/2014/main" id="{DBA80646-95B9-45EF-BF3E-18C70BA76B7A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8" name="Пятиугольник 17">
              <a:extLst>
                <a:ext uri="{FF2B5EF4-FFF2-40B4-BE49-F238E27FC236}">
                  <a16:creationId xmlns="" xmlns:a16="http://schemas.microsoft.com/office/drawing/2014/main" id="{0C39623F-9CFC-4712-87FE-B4D8636054E7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Группа 18" descr="Изображение абстрактного робота">
            <a:extLst>
              <a:ext uri="{FF2B5EF4-FFF2-40B4-BE49-F238E27FC236}">
                <a16:creationId xmlns="" xmlns:a16="http://schemas.microsoft.com/office/drawing/2014/main" id="{7F8E2AC2-7CAC-4415-934E-CEB4876A6F5D}"/>
              </a:ext>
            </a:extLst>
          </p:cNvPr>
          <p:cNvGrpSpPr/>
          <p:nvPr userDrawn="1"/>
        </p:nvGrpSpPr>
        <p:grpSpPr>
          <a:xfrm>
            <a:off x="1689334" y="1987935"/>
            <a:ext cx="441705" cy="514896"/>
            <a:chOff x="10286952" y="3766530"/>
            <a:chExt cx="1476948" cy="1721680"/>
          </a:xfrm>
        </p:grpSpPr>
        <p:pic>
          <p:nvPicPr>
            <p:cNvPr id="20" name="Рисунок 19" descr="Сияющий графический элемент">
              <a:extLst>
                <a:ext uri="{FF2B5EF4-FFF2-40B4-BE49-F238E27FC236}">
                  <a16:creationId xmlns="" xmlns:a16="http://schemas.microsoft.com/office/drawing/2014/main" id="{AE18EE8F-4D33-4749-A450-77F94E9A5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21" name="Рисунок 20" descr="Сияющий графический элемент">
              <a:extLst>
                <a:ext uri="{FF2B5EF4-FFF2-40B4-BE49-F238E27FC236}">
                  <a16:creationId xmlns="" xmlns:a16="http://schemas.microsoft.com/office/drawing/2014/main" id="{05F9E8EC-201F-48A0-8103-2612FB4D92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22" name="Двенадцатиугольник 21">
              <a:extLst>
                <a:ext uri="{FF2B5EF4-FFF2-40B4-BE49-F238E27FC236}">
                  <a16:creationId xmlns="" xmlns:a16="http://schemas.microsoft.com/office/drawing/2014/main" id="{4BAE4125-829E-4900-8F63-01777899EAF6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" name="Прямоугольник 22">
              <a:extLst>
                <a:ext uri="{FF2B5EF4-FFF2-40B4-BE49-F238E27FC236}">
                  <a16:creationId xmlns="" xmlns:a16="http://schemas.microsoft.com/office/drawing/2014/main" id="{2FF5EB25-1E72-448A-A941-B65D2AE054D4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125D5645-5767-418E-A537-9BD8ECCA48C4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" name="Прямоугольник 24">
              <a:extLst>
                <a:ext uri="{FF2B5EF4-FFF2-40B4-BE49-F238E27FC236}">
                  <a16:creationId xmlns="" xmlns:a16="http://schemas.microsoft.com/office/drawing/2014/main" id="{544262FE-9E4A-449D-9DC7-0291ACBD5087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Равнобедренный треугольник 25">
              <a:extLst>
                <a:ext uri="{FF2B5EF4-FFF2-40B4-BE49-F238E27FC236}">
                  <a16:creationId xmlns="" xmlns:a16="http://schemas.microsoft.com/office/drawing/2014/main" id="{5490C2ED-71B3-4450-9FBF-3E4402C4D525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7" name="Пятиугольник 26">
              <a:extLst>
                <a:ext uri="{FF2B5EF4-FFF2-40B4-BE49-F238E27FC236}">
                  <a16:creationId xmlns="" xmlns:a16="http://schemas.microsoft.com/office/drawing/2014/main" id="{D87305D8-B0C1-414A-AB92-2FC02E785AC0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8" name="Пятиугольник 27">
              <a:extLst>
                <a:ext uri="{FF2B5EF4-FFF2-40B4-BE49-F238E27FC236}">
                  <a16:creationId xmlns="" xmlns:a16="http://schemas.microsoft.com/office/drawing/2014/main" id="{50745746-2F0D-4C92-A931-5FAB33B1AB29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Группа 28" descr="Изображение абстрактного робота">
            <a:extLst>
              <a:ext uri="{FF2B5EF4-FFF2-40B4-BE49-F238E27FC236}">
                <a16:creationId xmlns="" xmlns:a16="http://schemas.microsoft.com/office/drawing/2014/main" id="{956E5EE5-8C9B-4A09-8A29-9249C622291B}"/>
              </a:ext>
            </a:extLst>
          </p:cNvPr>
          <p:cNvGrpSpPr/>
          <p:nvPr userDrawn="1"/>
        </p:nvGrpSpPr>
        <p:grpSpPr>
          <a:xfrm>
            <a:off x="4175830" y="1948712"/>
            <a:ext cx="469023" cy="546741"/>
            <a:chOff x="10286952" y="3766530"/>
            <a:chExt cx="1476948" cy="1721680"/>
          </a:xfrm>
        </p:grpSpPr>
        <p:pic>
          <p:nvPicPr>
            <p:cNvPr id="30" name="Рисунок 29" descr="Сияющий графический элемент">
              <a:extLst>
                <a:ext uri="{FF2B5EF4-FFF2-40B4-BE49-F238E27FC236}">
                  <a16:creationId xmlns="" xmlns:a16="http://schemas.microsoft.com/office/drawing/2014/main" id="{411B05CC-61F8-46C3-BD2F-AB229139E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31" name="Рисунок 30" descr="Сияющий графический элемент">
              <a:extLst>
                <a:ext uri="{FF2B5EF4-FFF2-40B4-BE49-F238E27FC236}">
                  <a16:creationId xmlns="" xmlns:a16="http://schemas.microsoft.com/office/drawing/2014/main" id="{5092F034-6F6F-4B39-84D4-CFF4C3AFDD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32" name="Двенадцатиугольник 31">
              <a:extLst>
                <a:ext uri="{FF2B5EF4-FFF2-40B4-BE49-F238E27FC236}">
                  <a16:creationId xmlns="" xmlns:a16="http://schemas.microsoft.com/office/drawing/2014/main" id="{C99F4619-F9D9-42A5-BA4A-4E63CB898BD4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Прямоугольник 32">
              <a:extLst>
                <a:ext uri="{FF2B5EF4-FFF2-40B4-BE49-F238E27FC236}">
                  <a16:creationId xmlns="" xmlns:a16="http://schemas.microsoft.com/office/drawing/2014/main" id="{1587AB14-2D46-4EAB-A760-A62BA2571755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Прямоугольник 33">
              <a:extLst>
                <a:ext uri="{FF2B5EF4-FFF2-40B4-BE49-F238E27FC236}">
                  <a16:creationId xmlns="" xmlns:a16="http://schemas.microsoft.com/office/drawing/2014/main" id="{6D31362B-4067-406C-9777-06D6E9DE7BFE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Прямоугольник 34">
              <a:extLst>
                <a:ext uri="{FF2B5EF4-FFF2-40B4-BE49-F238E27FC236}">
                  <a16:creationId xmlns="" xmlns:a16="http://schemas.microsoft.com/office/drawing/2014/main" id="{57D58618-27C8-44AA-8092-54CD3E25F949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6" name="Равнобедренный треугольник 35">
              <a:extLst>
                <a:ext uri="{FF2B5EF4-FFF2-40B4-BE49-F238E27FC236}">
                  <a16:creationId xmlns="" xmlns:a16="http://schemas.microsoft.com/office/drawing/2014/main" id="{5F6B8F5A-34FB-4A0E-AC9F-E47133AEE305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7" name="Пятиугольник 36">
              <a:extLst>
                <a:ext uri="{FF2B5EF4-FFF2-40B4-BE49-F238E27FC236}">
                  <a16:creationId xmlns="" xmlns:a16="http://schemas.microsoft.com/office/drawing/2014/main" id="{2BD91E15-1C27-4388-A11D-39DD10EDB62B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8" name="Пятиугольник 37">
              <a:extLst>
                <a:ext uri="{FF2B5EF4-FFF2-40B4-BE49-F238E27FC236}">
                  <a16:creationId xmlns="" xmlns:a16="http://schemas.microsoft.com/office/drawing/2014/main" id="{47DEF50C-4FE2-4276-93F2-E4BE345E6EBC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Группа 38" descr="Изображение абстрактного робота">
            <a:extLst>
              <a:ext uri="{FF2B5EF4-FFF2-40B4-BE49-F238E27FC236}">
                <a16:creationId xmlns="" xmlns:a16="http://schemas.microsoft.com/office/drawing/2014/main" id="{4DFD3818-C1D4-431F-89A4-0DC0F4F78391}"/>
              </a:ext>
            </a:extLst>
          </p:cNvPr>
          <p:cNvGrpSpPr/>
          <p:nvPr userDrawn="1"/>
        </p:nvGrpSpPr>
        <p:grpSpPr>
          <a:xfrm>
            <a:off x="3741284" y="2089367"/>
            <a:ext cx="301691" cy="351681"/>
            <a:chOff x="10286952" y="3766530"/>
            <a:chExt cx="1476948" cy="1721680"/>
          </a:xfrm>
        </p:grpSpPr>
        <p:pic>
          <p:nvPicPr>
            <p:cNvPr id="40" name="Рисунок 39" descr="Сияющий графический элемент">
              <a:extLst>
                <a:ext uri="{FF2B5EF4-FFF2-40B4-BE49-F238E27FC236}">
                  <a16:creationId xmlns="" xmlns:a16="http://schemas.microsoft.com/office/drawing/2014/main" id="{F503516C-70CA-47F9-8C72-367EB7E90F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41" name="Рисунок 40" descr="Сияющий графический элемент">
              <a:extLst>
                <a:ext uri="{FF2B5EF4-FFF2-40B4-BE49-F238E27FC236}">
                  <a16:creationId xmlns="" xmlns:a16="http://schemas.microsoft.com/office/drawing/2014/main" id="{E607758F-BDC4-4350-8D38-ABC7C50745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42" name="Двенадцатиугольник 41">
              <a:extLst>
                <a:ext uri="{FF2B5EF4-FFF2-40B4-BE49-F238E27FC236}">
                  <a16:creationId xmlns="" xmlns:a16="http://schemas.microsoft.com/office/drawing/2014/main" id="{087FD3FB-4B4D-4A4D-B1C1-BDCCF6960841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="" xmlns:a16="http://schemas.microsoft.com/office/drawing/2014/main" id="{3208CE91-D049-48A9-B633-467DBF77FC74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4" name="Прямоугольник 43">
              <a:extLst>
                <a:ext uri="{FF2B5EF4-FFF2-40B4-BE49-F238E27FC236}">
                  <a16:creationId xmlns="" xmlns:a16="http://schemas.microsoft.com/office/drawing/2014/main" id="{5452E769-E90C-4806-B0D6-61808B2D78E0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5" name="Прямоугольник 44">
              <a:extLst>
                <a:ext uri="{FF2B5EF4-FFF2-40B4-BE49-F238E27FC236}">
                  <a16:creationId xmlns="" xmlns:a16="http://schemas.microsoft.com/office/drawing/2014/main" id="{3E0A63DD-20C5-49ED-9B1D-377881749D63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6" name="Равнобедренный треугольник 45">
              <a:extLst>
                <a:ext uri="{FF2B5EF4-FFF2-40B4-BE49-F238E27FC236}">
                  <a16:creationId xmlns="" xmlns:a16="http://schemas.microsoft.com/office/drawing/2014/main" id="{D80001CD-92A2-4249-B023-9100E183225C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7" name="Пятиугольник 46">
              <a:extLst>
                <a:ext uri="{FF2B5EF4-FFF2-40B4-BE49-F238E27FC236}">
                  <a16:creationId xmlns="" xmlns:a16="http://schemas.microsoft.com/office/drawing/2014/main" id="{96CEE730-C981-492D-A03C-1F0DC0241140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8" name="Пятиугольник 47">
              <a:extLst>
                <a:ext uri="{FF2B5EF4-FFF2-40B4-BE49-F238E27FC236}">
                  <a16:creationId xmlns="" xmlns:a16="http://schemas.microsoft.com/office/drawing/2014/main" id="{3932C78D-9888-40EB-B012-6366A08AE630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9" name="Группа 48" descr="Изображение абстрактного робота">
            <a:extLst>
              <a:ext uri="{FF2B5EF4-FFF2-40B4-BE49-F238E27FC236}">
                <a16:creationId xmlns="" xmlns:a16="http://schemas.microsoft.com/office/drawing/2014/main" id="{191204A1-0B19-46C2-BC26-F86D9E45A368}"/>
              </a:ext>
            </a:extLst>
          </p:cNvPr>
          <p:cNvGrpSpPr/>
          <p:nvPr userDrawn="1"/>
        </p:nvGrpSpPr>
        <p:grpSpPr>
          <a:xfrm>
            <a:off x="3337437" y="2209432"/>
            <a:ext cx="198693" cy="231616"/>
            <a:chOff x="10286952" y="3766530"/>
            <a:chExt cx="1476948" cy="1721680"/>
          </a:xfrm>
        </p:grpSpPr>
        <p:pic>
          <p:nvPicPr>
            <p:cNvPr id="50" name="Рисунок 49" descr="Сияющий графический элемент">
              <a:extLst>
                <a:ext uri="{FF2B5EF4-FFF2-40B4-BE49-F238E27FC236}">
                  <a16:creationId xmlns="" xmlns:a16="http://schemas.microsoft.com/office/drawing/2014/main" id="{1A8BB8BE-2AFA-4EC0-A892-62BD8F8BE6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4221">
              <a:off x="10480759" y="4497441"/>
              <a:ext cx="1090190" cy="726339"/>
            </a:xfrm>
            <a:prstGeom prst="flowChartManualInput">
              <a:avLst/>
            </a:prstGeom>
          </p:spPr>
        </p:pic>
        <p:pic>
          <p:nvPicPr>
            <p:cNvPr id="51" name="Рисунок 50" descr="Сияющий графический элемент">
              <a:extLst>
                <a:ext uri="{FF2B5EF4-FFF2-40B4-BE49-F238E27FC236}">
                  <a16:creationId xmlns="" xmlns:a16="http://schemas.microsoft.com/office/drawing/2014/main" id="{2C9A2836-B345-4A04-96B7-20B201F21D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8046" flipH="1" flipV="1">
              <a:off x="10286952" y="3846282"/>
              <a:ext cx="1090190" cy="726339"/>
            </a:xfrm>
            <a:prstGeom prst="flowChartManualInput">
              <a:avLst/>
            </a:prstGeom>
          </p:spPr>
        </p:pic>
        <p:sp>
          <p:nvSpPr>
            <p:cNvPr id="52" name="Двенадцатиугольник 51">
              <a:extLst>
                <a:ext uri="{FF2B5EF4-FFF2-40B4-BE49-F238E27FC236}">
                  <a16:creationId xmlns="" xmlns:a16="http://schemas.microsoft.com/office/drawing/2014/main" id="{273FADB6-1A16-4339-B6E8-B9D70BD5B6E5}"/>
                </a:ext>
              </a:extLst>
            </p:cNvPr>
            <p:cNvSpPr/>
            <p:nvPr userDrawn="1"/>
          </p:nvSpPr>
          <p:spPr>
            <a:xfrm rot="1833255">
              <a:off x="11039400" y="3766530"/>
              <a:ext cx="376232" cy="376231"/>
            </a:xfrm>
            <a:prstGeom prst="dodecagon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="" xmlns:a16="http://schemas.microsoft.com/office/drawing/2014/main" id="{1747392E-C0D7-465E-BEDF-802D9D1DD62E}"/>
                </a:ext>
              </a:extLst>
            </p:cNvPr>
            <p:cNvSpPr/>
            <p:nvPr userDrawn="1"/>
          </p:nvSpPr>
          <p:spPr>
            <a:xfrm rot="19747572">
              <a:off x="11218252" y="4259211"/>
              <a:ext cx="177705" cy="575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="" xmlns:a16="http://schemas.microsoft.com/office/drawing/2014/main" id="{78EFECF1-95EA-4943-8C3B-4D1098149ACB}"/>
                </a:ext>
              </a:extLst>
            </p:cNvPr>
            <p:cNvSpPr/>
            <p:nvPr userDrawn="1"/>
          </p:nvSpPr>
          <p:spPr>
            <a:xfrm rot="19896582">
              <a:off x="11049146" y="4355175"/>
              <a:ext cx="177705" cy="57501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5" name="Прямоугольник 54">
              <a:extLst>
                <a:ext uri="{FF2B5EF4-FFF2-40B4-BE49-F238E27FC236}">
                  <a16:creationId xmlns="" xmlns:a16="http://schemas.microsoft.com/office/drawing/2014/main" id="{3D0ED385-BEAB-4A1F-B28D-DCCAE5076970}"/>
                </a:ext>
              </a:extLst>
            </p:cNvPr>
            <p:cNvSpPr/>
            <p:nvPr userDrawn="1"/>
          </p:nvSpPr>
          <p:spPr>
            <a:xfrm rot="19896582">
              <a:off x="10857115" y="4453168"/>
              <a:ext cx="177705" cy="57501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6" name="Равнобедренный треугольник 55">
              <a:extLst>
                <a:ext uri="{FF2B5EF4-FFF2-40B4-BE49-F238E27FC236}">
                  <a16:creationId xmlns="" xmlns:a16="http://schemas.microsoft.com/office/drawing/2014/main" id="{AF24A45A-0CA1-4B11-97A6-18AA13E68111}"/>
                </a:ext>
              </a:extLst>
            </p:cNvPr>
            <p:cNvSpPr/>
            <p:nvPr userDrawn="1"/>
          </p:nvSpPr>
          <p:spPr>
            <a:xfrm rot="15227091">
              <a:off x="11262627" y="4207661"/>
              <a:ext cx="101140" cy="39232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7" name="Пятиугольник 56">
              <a:extLst>
                <a:ext uri="{FF2B5EF4-FFF2-40B4-BE49-F238E27FC236}">
                  <a16:creationId xmlns="" xmlns:a16="http://schemas.microsoft.com/office/drawing/2014/main" id="{80CF6314-67B2-443E-A792-117C4B459602}"/>
                </a:ext>
              </a:extLst>
            </p:cNvPr>
            <p:cNvSpPr/>
            <p:nvPr userDrawn="1"/>
          </p:nvSpPr>
          <p:spPr>
            <a:xfrm rot="18855206">
              <a:off x="10288247" y="4897361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8" name="Пятиугольник 57">
              <a:extLst>
                <a:ext uri="{FF2B5EF4-FFF2-40B4-BE49-F238E27FC236}">
                  <a16:creationId xmlns="" xmlns:a16="http://schemas.microsoft.com/office/drawing/2014/main" id="{BB4D5F9F-56DD-4826-A59E-26DDC8788407}"/>
                </a:ext>
              </a:extLst>
            </p:cNvPr>
            <p:cNvSpPr/>
            <p:nvPr userDrawn="1"/>
          </p:nvSpPr>
          <p:spPr>
            <a:xfrm rot="15515871">
              <a:off x="11173051" y="4897362"/>
              <a:ext cx="600299" cy="581398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Группа 58" descr="Изображение планет">
            <a:extLst>
              <a:ext uri="{FF2B5EF4-FFF2-40B4-BE49-F238E27FC236}">
                <a16:creationId xmlns="" xmlns:a16="http://schemas.microsoft.com/office/drawing/2014/main" id="{2138999A-C333-4956-8D3D-89300E4FC347}"/>
              </a:ext>
            </a:extLst>
          </p:cNvPr>
          <p:cNvGrpSpPr/>
          <p:nvPr userDrawn="1"/>
        </p:nvGrpSpPr>
        <p:grpSpPr>
          <a:xfrm>
            <a:off x="7331869" y="-151142"/>
            <a:ext cx="933945" cy="1348372"/>
            <a:chOff x="480558" y="1008738"/>
            <a:chExt cx="2691011" cy="3885115"/>
          </a:xfrm>
        </p:grpSpPr>
        <p:sp>
          <p:nvSpPr>
            <p:cNvPr id="60" name="Десятиугольник 59">
              <a:extLst>
                <a:ext uri="{FF2B5EF4-FFF2-40B4-BE49-F238E27FC236}">
                  <a16:creationId xmlns="" xmlns:a16="http://schemas.microsoft.com/office/drawing/2014/main" id="{1A15FF6D-9875-4A9D-8337-AA295B3B76AD}"/>
                </a:ext>
              </a:extLst>
            </p:cNvPr>
            <p:cNvSpPr/>
            <p:nvPr userDrawn="1"/>
          </p:nvSpPr>
          <p:spPr>
            <a:xfrm>
              <a:off x="631516" y="1323560"/>
              <a:ext cx="958347" cy="958347"/>
            </a:xfrm>
            <a:prstGeom prst="dec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1" name="Десятиугольник 60">
              <a:extLst>
                <a:ext uri="{FF2B5EF4-FFF2-40B4-BE49-F238E27FC236}">
                  <a16:creationId xmlns="" xmlns:a16="http://schemas.microsoft.com/office/drawing/2014/main" id="{F56D8FEC-88E2-481D-9DAF-C191C0488C4C}"/>
                </a:ext>
              </a:extLst>
            </p:cNvPr>
            <p:cNvSpPr/>
            <p:nvPr userDrawn="1"/>
          </p:nvSpPr>
          <p:spPr>
            <a:xfrm>
              <a:off x="886129" y="2026302"/>
              <a:ext cx="2285440" cy="2285440"/>
            </a:xfrm>
            <a:prstGeom prst="dec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2" name="Равнобедренный треугольник 61">
              <a:extLst>
                <a:ext uri="{FF2B5EF4-FFF2-40B4-BE49-F238E27FC236}">
                  <a16:creationId xmlns="" xmlns:a16="http://schemas.microsoft.com/office/drawing/2014/main" id="{A36F034A-5B91-4729-A404-C9240AE04713}"/>
                </a:ext>
              </a:extLst>
            </p:cNvPr>
            <p:cNvSpPr/>
            <p:nvPr userDrawn="1"/>
          </p:nvSpPr>
          <p:spPr>
            <a:xfrm>
              <a:off x="1679186" y="3698373"/>
              <a:ext cx="138795" cy="138795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3" name="Ромб 62">
              <a:extLst>
                <a:ext uri="{FF2B5EF4-FFF2-40B4-BE49-F238E27FC236}">
                  <a16:creationId xmlns="" xmlns:a16="http://schemas.microsoft.com/office/drawing/2014/main" id="{DB21117B-8D44-4643-BA3B-7D1C3E649B52}"/>
                </a:ext>
              </a:extLst>
            </p:cNvPr>
            <p:cNvSpPr/>
            <p:nvPr userDrawn="1"/>
          </p:nvSpPr>
          <p:spPr>
            <a:xfrm>
              <a:off x="1910798" y="4670321"/>
              <a:ext cx="223532" cy="223532"/>
            </a:xfrm>
            <a:prstGeom prst="diamon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4" name="Пятиугольник 63">
              <a:extLst>
                <a:ext uri="{FF2B5EF4-FFF2-40B4-BE49-F238E27FC236}">
                  <a16:creationId xmlns="" xmlns:a16="http://schemas.microsoft.com/office/drawing/2014/main" id="{B6519884-010C-43D4-9578-9DA44C7B2EA4}"/>
                </a:ext>
              </a:extLst>
            </p:cNvPr>
            <p:cNvSpPr/>
            <p:nvPr userDrawn="1"/>
          </p:nvSpPr>
          <p:spPr>
            <a:xfrm>
              <a:off x="1110689" y="3338364"/>
              <a:ext cx="297521" cy="29752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5" name="Шестиугольник 64">
              <a:extLst>
                <a:ext uri="{FF2B5EF4-FFF2-40B4-BE49-F238E27FC236}">
                  <a16:creationId xmlns="" xmlns:a16="http://schemas.microsoft.com/office/drawing/2014/main" id="{3389502A-F927-4937-BB49-923B450ADF08}"/>
                </a:ext>
              </a:extLst>
            </p:cNvPr>
            <p:cNvSpPr/>
            <p:nvPr userDrawn="1"/>
          </p:nvSpPr>
          <p:spPr>
            <a:xfrm>
              <a:off x="1283186" y="4422087"/>
              <a:ext cx="396000" cy="360000"/>
            </a:xfrm>
            <a:prstGeom prst="hex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6" name="Семиугольник 65">
              <a:extLst>
                <a:ext uri="{FF2B5EF4-FFF2-40B4-BE49-F238E27FC236}">
                  <a16:creationId xmlns="" xmlns:a16="http://schemas.microsoft.com/office/drawing/2014/main" id="{47AB8139-516A-4688-918C-805160523157}"/>
                </a:ext>
              </a:extLst>
            </p:cNvPr>
            <p:cNvSpPr/>
            <p:nvPr userDrawn="1"/>
          </p:nvSpPr>
          <p:spPr>
            <a:xfrm>
              <a:off x="1602490" y="4130778"/>
              <a:ext cx="223532" cy="223532"/>
            </a:xfrm>
            <a:prstGeom prst="hep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7" name="Восьмиугольник 66">
              <a:extLst>
                <a:ext uri="{FF2B5EF4-FFF2-40B4-BE49-F238E27FC236}">
                  <a16:creationId xmlns="" xmlns:a16="http://schemas.microsoft.com/office/drawing/2014/main" id="{E77BD486-5BEB-48D1-9314-62E8CDBDF499}"/>
                </a:ext>
              </a:extLst>
            </p:cNvPr>
            <p:cNvSpPr/>
            <p:nvPr userDrawn="1"/>
          </p:nvSpPr>
          <p:spPr>
            <a:xfrm>
              <a:off x="1602026" y="1639845"/>
              <a:ext cx="138795" cy="138795"/>
            </a:xfrm>
            <a:prstGeom prst="oct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8" name="Десятиугольник 67">
              <a:extLst>
                <a:ext uri="{FF2B5EF4-FFF2-40B4-BE49-F238E27FC236}">
                  <a16:creationId xmlns="" xmlns:a16="http://schemas.microsoft.com/office/drawing/2014/main" id="{58E2EAEB-3854-4D48-8FEF-D65D38E99F5A}"/>
                </a:ext>
              </a:extLst>
            </p:cNvPr>
            <p:cNvSpPr/>
            <p:nvPr userDrawn="1"/>
          </p:nvSpPr>
          <p:spPr>
            <a:xfrm>
              <a:off x="1079449" y="1008738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9" name="Двенадцатиугольник 68">
              <a:extLst>
                <a:ext uri="{FF2B5EF4-FFF2-40B4-BE49-F238E27FC236}">
                  <a16:creationId xmlns="" xmlns:a16="http://schemas.microsoft.com/office/drawing/2014/main" id="{A3B0A275-359E-4665-B6FA-0E80593C5BFA}"/>
                </a:ext>
              </a:extLst>
            </p:cNvPr>
            <p:cNvSpPr/>
            <p:nvPr userDrawn="1"/>
          </p:nvSpPr>
          <p:spPr>
            <a:xfrm>
              <a:off x="977555" y="2123751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0" name="Десятиугольник 69">
              <a:extLst>
                <a:ext uri="{FF2B5EF4-FFF2-40B4-BE49-F238E27FC236}">
                  <a16:creationId xmlns="" xmlns:a16="http://schemas.microsoft.com/office/drawing/2014/main" id="{12B53348-9BFD-43C5-B7BE-ECA8C9B8EB1C}"/>
                </a:ext>
              </a:extLst>
            </p:cNvPr>
            <p:cNvSpPr/>
            <p:nvPr userDrawn="1"/>
          </p:nvSpPr>
          <p:spPr>
            <a:xfrm>
              <a:off x="1102658" y="2704516"/>
              <a:ext cx="360000" cy="360000"/>
            </a:xfrm>
            <a:prstGeom prst="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1" name="Двенадцатиугольник 70">
              <a:extLst>
                <a:ext uri="{FF2B5EF4-FFF2-40B4-BE49-F238E27FC236}">
                  <a16:creationId xmlns="" xmlns:a16="http://schemas.microsoft.com/office/drawing/2014/main" id="{44AB59F5-3D34-4C29-9039-48925825CAF6}"/>
                </a:ext>
              </a:extLst>
            </p:cNvPr>
            <p:cNvSpPr/>
            <p:nvPr userDrawn="1"/>
          </p:nvSpPr>
          <p:spPr>
            <a:xfrm>
              <a:off x="1679186" y="2397683"/>
              <a:ext cx="360000" cy="360000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Двенадцатиугольник 71">
              <a:extLst>
                <a:ext uri="{FF2B5EF4-FFF2-40B4-BE49-F238E27FC236}">
                  <a16:creationId xmlns="" xmlns:a16="http://schemas.microsoft.com/office/drawing/2014/main" id="{DA84C3CB-A067-4828-8D4A-998FDD9EEE25}"/>
                </a:ext>
              </a:extLst>
            </p:cNvPr>
            <p:cNvSpPr/>
            <p:nvPr userDrawn="1"/>
          </p:nvSpPr>
          <p:spPr>
            <a:xfrm>
              <a:off x="480558" y="1511958"/>
              <a:ext cx="150958" cy="150958"/>
            </a:xfrm>
            <a:prstGeom prst="dodec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73" name="Прямая соединительная линия 72" descr="Декоративный элемент">
            <a:extLst>
              <a:ext uri="{FF2B5EF4-FFF2-40B4-BE49-F238E27FC236}">
                <a16:creationId xmlns="" xmlns:a16="http://schemas.microsoft.com/office/drawing/2014/main" id="{251D81F8-CE90-4D27-B58B-AA65BF57F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 flipV="1">
            <a:off x="1484931" y="393378"/>
            <a:ext cx="5846938" cy="1356305"/>
          </a:xfrm>
          <a:prstGeom prst="line">
            <a:avLst/>
          </a:prstGeom>
          <a:ln w="127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 descr="Декоративный элемент">
            <a:extLst>
              <a:ext uri="{FF2B5EF4-FFF2-40B4-BE49-F238E27FC236}">
                <a16:creationId xmlns="" xmlns:a16="http://schemas.microsoft.com/office/drawing/2014/main" id="{31468326-C623-45E6-8050-5D8275B92C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644225" y="1063763"/>
            <a:ext cx="2878224" cy="944689"/>
          </a:xfrm>
          <a:prstGeom prst="line">
            <a:avLst/>
          </a:prstGeom>
          <a:ln w="12700" cap="rnd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2944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6E5019D-0D6B-4103-A77E-0FC59BF08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=""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6BF790A-3084-47C2-B1A9-12D3B69D1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FE8EE8BF-1B6E-4414-BE60-E9AC460531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6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AE82A-DAFC-4C12-BA6F-90B65041AEC2}" type="datetimeFigureOut">
              <a:rPr lang="ru-RU" smtClean="0"/>
              <a:t>09.06.2024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07AD-0D4A-40B3-9A75-6FF04B50AD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4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A917C0-7995-4888-8AD3-AD23C8A812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FA6966-0619-49FA-A172-F8DE9ED3E473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3317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005299-040D-4757-9637-32AF22E925D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-1" y="-1"/>
            <a:ext cx="12192000" cy="6480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AE884D7B-616D-4E94-B2A9-1E18A7274D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8440" y="5805488"/>
            <a:ext cx="1313560" cy="1052512"/>
          </a:xfrm>
          <a:prstGeom prst="triangle">
            <a:avLst>
              <a:gd name="adj" fmla="val 76759"/>
            </a:avLst>
          </a:prstGeom>
        </p:spPr>
      </p:pic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79722CEC-FDA7-45B6-B3D5-053ED35CA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8850442">
            <a:off x="11427492" y="6231359"/>
            <a:ext cx="584585" cy="412843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3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="" xmlns:a16="http://schemas.microsoft.com/office/drawing/2014/main" id="{B9D7F728-7EC2-4EAA-AB91-6F1309220D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4705008">
            <a:off x="11772063" y="6007795"/>
            <a:ext cx="319136" cy="225379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982D3D01-7ED1-466B-959E-FCA665583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335607">
            <a:off x="11227558" y="6281803"/>
            <a:ext cx="584585" cy="412843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12C072BA-D39A-4A8A-B6E1-46B42915FC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2411767">
            <a:off x="11602310" y="5897495"/>
            <a:ext cx="101882" cy="93343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="" xmlns:a16="http://schemas.microsoft.com/office/drawing/2014/main" id="{B5BB7BAE-345A-4ED4-8F5D-141EBC8FFA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549355" y="6253492"/>
            <a:ext cx="643279" cy="604508"/>
          </a:xfrm>
          <a:custGeom>
            <a:avLst/>
            <a:gdLst>
              <a:gd name="connsiteX0" fmla="*/ 1308532 w 1313116"/>
              <a:gd name="connsiteY0" fmla="*/ 4502 h 1238250"/>
              <a:gd name="connsiteX1" fmla="*/ 1313116 w 1313116"/>
              <a:gd name="connsiteY1" fmla="*/ 16183 h 1238250"/>
              <a:gd name="connsiteX2" fmla="*/ 1313116 w 1313116"/>
              <a:gd name="connsiteY2" fmla="*/ 1238250 h 1238250"/>
              <a:gd name="connsiteX3" fmla="*/ 0 w 1313116"/>
              <a:gd name="connsiteY3" fmla="*/ 1238250 h 1238250"/>
              <a:gd name="connsiteX4" fmla="*/ 874 w 1313116"/>
              <a:gd name="connsiteY4" fmla="*/ 1236170 h 1238250"/>
              <a:gd name="connsiteX5" fmla="*/ 1306766 w 1313116"/>
              <a:gd name="connsiteY5" fmla="*/ 0 h 1238250"/>
              <a:gd name="connsiteX6" fmla="*/ 1308253 w 1313116"/>
              <a:gd name="connsiteY6" fmla="*/ 3789 h 1238250"/>
              <a:gd name="connsiteX7" fmla="*/ 1285387 w 1313116"/>
              <a:gd name="connsiteY7" fmla="*/ 12104 h 1238250"/>
              <a:gd name="connsiteX0" fmla="*/ 1308532 w 1313116"/>
              <a:gd name="connsiteY0" fmla="*/ 4502 h 1238250"/>
              <a:gd name="connsiteX1" fmla="*/ 1313116 w 1313116"/>
              <a:gd name="connsiteY1" fmla="*/ 16183 h 1238250"/>
              <a:gd name="connsiteX2" fmla="*/ 1313116 w 1313116"/>
              <a:gd name="connsiteY2" fmla="*/ 1238250 h 1238250"/>
              <a:gd name="connsiteX3" fmla="*/ 0 w 1313116"/>
              <a:gd name="connsiteY3" fmla="*/ 1238250 h 1238250"/>
              <a:gd name="connsiteX4" fmla="*/ 874 w 1313116"/>
              <a:gd name="connsiteY4" fmla="*/ 1236170 h 1238250"/>
              <a:gd name="connsiteX5" fmla="*/ 1308532 w 1313116"/>
              <a:gd name="connsiteY5" fmla="*/ 4502 h 1238250"/>
              <a:gd name="connsiteX6" fmla="*/ 1306766 w 1313116"/>
              <a:gd name="connsiteY6" fmla="*/ 0 h 1238250"/>
              <a:gd name="connsiteX7" fmla="*/ 1308253 w 1313116"/>
              <a:gd name="connsiteY7" fmla="*/ 3789 h 1238250"/>
              <a:gd name="connsiteX8" fmla="*/ 1306766 w 1313116"/>
              <a:gd name="connsiteY8" fmla="*/ 0 h 1238250"/>
              <a:gd name="connsiteX0" fmla="*/ 1308532 w 1313116"/>
              <a:gd name="connsiteY0" fmla="*/ 0 h 1233748"/>
              <a:gd name="connsiteX1" fmla="*/ 1313116 w 1313116"/>
              <a:gd name="connsiteY1" fmla="*/ 11681 h 1233748"/>
              <a:gd name="connsiteX2" fmla="*/ 1313116 w 1313116"/>
              <a:gd name="connsiteY2" fmla="*/ 1233748 h 1233748"/>
              <a:gd name="connsiteX3" fmla="*/ 0 w 1313116"/>
              <a:gd name="connsiteY3" fmla="*/ 1233748 h 1233748"/>
              <a:gd name="connsiteX4" fmla="*/ 874 w 1313116"/>
              <a:gd name="connsiteY4" fmla="*/ 1231668 h 1233748"/>
              <a:gd name="connsiteX5" fmla="*/ 1308532 w 1313116"/>
              <a:gd name="connsiteY5" fmla="*/ 0 h 1233748"/>
              <a:gd name="connsiteX0" fmla="*/ 874 w 1313116"/>
              <a:gd name="connsiteY0" fmla="*/ 1219987 h 1222067"/>
              <a:gd name="connsiteX1" fmla="*/ 1313116 w 1313116"/>
              <a:gd name="connsiteY1" fmla="*/ 0 h 1222067"/>
              <a:gd name="connsiteX2" fmla="*/ 1313116 w 1313116"/>
              <a:gd name="connsiteY2" fmla="*/ 1222067 h 1222067"/>
              <a:gd name="connsiteX3" fmla="*/ 0 w 1313116"/>
              <a:gd name="connsiteY3" fmla="*/ 1222067 h 1222067"/>
              <a:gd name="connsiteX4" fmla="*/ 874 w 1313116"/>
              <a:gd name="connsiteY4" fmla="*/ 1219987 h 1222067"/>
              <a:gd name="connsiteX0" fmla="*/ 874 w 1313116"/>
              <a:gd name="connsiteY0" fmla="*/ 1231893 h 1233973"/>
              <a:gd name="connsiteX1" fmla="*/ 1313116 w 1313116"/>
              <a:gd name="connsiteY1" fmla="*/ 0 h 1233973"/>
              <a:gd name="connsiteX2" fmla="*/ 1313116 w 1313116"/>
              <a:gd name="connsiteY2" fmla="*/ 1233973 h 1233973"/>
              <a:gd name="connsiteX3" fmla="*/ 0 w 1313116"/>
              <a:gd name="connsiteY3" fmla="*/ 1233973 h 1233973"/>
              <a:gd name="connsiteX4" fmla="*/ 874 w 1313116"/>
              <a:gd name="connsiteY4" fmla="*/ 1231893 h 123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3116" h="1233973">
                <a:moveTo>
                  <a:pt x="874" y="1231893"/>
                </a:moveTo>
                <a:lnTo>
                  <a:pt x="1313116" y="0"/>
                </a:lnTo>
                <a:lnTo>
                  <a:pt x="1313116" y="1233973"/>
                </a:lnTo>
                <a:lnTo>
                  <a:pt x="0" y="1233973"/>
                </a:lnTo>
                <a:lnTo>
                  <a:pt x="874" y="123189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="" xmlns:a16="http://schemas.microsoft.com/office/drawing/2014/main" id="{4D1BB445-2F5B-4D5A-BDB5-A58287233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550309" y="6254296"/>
            <a:ext cx="643278" cy="603704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037" h="1235075">
                <a:moveTo>
                  <a:pt x="1316037" y="0"/>
                </a:moveTo>
                <a:lnTo>
                  <a:pt x="0" y="1235075"/>
                </a:lnTo>
                <a:lnTo>
                  <a:pt x="131762" y="499256"/>
                </a:lnTo>
                <a:lnTo>
                  <a:pt x="1316037" y="0"/>
                </a:lnTo>
                <a:close/>
              </a:path>
            </a:pathLst>
          </a:custGeom>
          <a:gradFill>
            <a:gsLst>
              <a:gs pos="16000">
                <a:schemeClr val="tx1">
                  <a:lumMod val="85000"/>
                  <a:lumOff val="15000"/>
                </a:schemeClr>
              </a:gs>
              <a:gs pos="68000">
                <a:schemeClr val="bg2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A3E6D48-9D4D-4738-BE75-720EC430718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000" y="1152000"/>
            <a:ext cx="11268000" cy="4620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E6A50AB-AA60-47C8-A3D7-EAC351DAAED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546989" y="6514239"/>
            <a:ext cx="6336000" cy="170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CE12731-6043-4294-9818-37AE7696D2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722688" y="6488818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31" name="Равнобедренный треугольник 30">
            <a:extLst>
              <a:ext uri="{FF2B5EF4-FFF2-40B4-BE49-F238E27FC236}">
                <a16:creationId xmlns="" xmlns:a16="http://schemas.microsoft.com/office/drawing/2014/main" id="{8668CCF4-8ABD-4100-9AA8-69CB58F065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604189" y="6419294"/>
            <a:ext cx="498770" cy="387936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Равнобедренный треугольник 34">
            <a:extLst>
              <a:ext uri="{FF2B5EF4-FFF2-40B4-BE49-F238E27FC236}">
                <a16:creationId xmlns="" xmlns:a16="http://schemas.microsoft.com/office/drawing/2014/main" id="{E1370256-9F66-4AEA-B03E-DB2F2D1C91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324710">
            <a:off x="12000452" y="6464779"/>
            <a:ext cx="60965" cy="47418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Равнобедренный треугольник 35">
            <a:extLst>
              <a:ext uri="{FF2B5EF4-FFF2-40B4-BE49-F238E27FC236}">
                <a16:creationId xmlns="" xmlns:a16="http://schemas.microsoft.com/office/drawing/2014/main" id="{12AC733E-C0E6-4B91-8E3D-09144F34A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7537140">
            <a:off x="11620537" y="6659561"/>
            <a:ext cx="124666" cy="96964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3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AE82A-DAFC-4C12-BA6F-90B65041AE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07AD-0D4A-40B3-9A75-6FF04B50A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0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005299-040D-4757-9637-32AF22E925D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-1" y="-1"/>
            <a:ext cx="12192000" cy="6480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AE884D7B-616D-4E94-B2A9-1E18A7274D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8440" y="5805488"/>
            <a:ext cx="1313560" cy="1052512"/>
          </a:xfrm>
          <a:prstGeom prst="triangle">
            <a:avLst>
              <a:gd name="adj" fmla="val 76759"/>
            </a:avLst>
          </a:prstGeom>
        </p:spPr>
      </p:pic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79722CEC-FDA7-45B6-B3D5-053ED35CA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8850442">
            <a:off x="11427492" y="6231359"/>
            <a:ext cx="584585" cy="412843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3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="" xmlns:a16="http://schemas.microsoft.com/office/drawing/2014/main" id="{B9D7F728-7EC2-4EAA-AB91-6F1309220D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4705008">
            <a:off x="11772063" y="6007795"/>
            <a:ext cx="319136" cy="225379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982D3D01-7ED1-466B-959E-FCA665583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335607">
            <a:off x="11227558" y="6281803"/>
            <a:ext cx="584585" cy="412843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12C072BA-D39A-4A8A-B6E1-46B42915FC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2411767">
            <a:off x="11602310" y="5897495"/>
            <a:ext cx="101882" cy="93343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="" xmlns:a16="http://schemas.microsoft.com/office/drawing/2014/main" id="{B5BB7BAE-345A-4ED4-8F5D-141EBC8FFA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549355" y="6253492"/>
            <a:ext cx="643279" cy="604508"/>
          </a:xfrm>
          <a:custGeom>
            <a:avLst/>
            <a:gdLst>
              <a:gd name="connsiteX0" fmla="*/ 1308532 w 1313116"/>
              <a:gd name="connsiteY0" fmla="*/ 4502 h 1238250"/>
              <a:gd name="connsiteX1" fmla="*/ 1313116 w 1313116"/>
              <a:gd name="connsiteY1" fmla="*/ 16183 h 1238250"/>
              <a:gd name="connsiteX2" fmla="*/ 1313116 w 1313116"/>
              <a:gd name="connsiteY2" fmla="*/ 1238250 h 1238250"/>
              <a:gd name="connsiteX3" fmla="*/ 0 w 1313116"/>
              <a:gd name="connsiteY3" fmla="*/ 1238250 h 1238250"/>
              <a:gd name="connsiteX4" fmla="*/ 874 w 1313116"/>
              <a:gd name="connsiteY4" fmla="*/ 1236170 h 1238250"/>
              <a:gd name="connsiteX5" fmla="*/ 1306766 w 1313116"/>
              <a:gd name="connsiteY5" fmla="*/ 0 h 1238250"/>
              <a:gd name="connsiteX6" fmla="*/ 1308253 w 1313116"/>
              <a:gd name="connsiteY6" fmla="*/ 3789 h 1238250"/>
              <a:gd name="connsiteX7" fmla="*/ 1285387 w 1313116"/>
              <a:gd name="connsiteY7" fmla="*/ 12104 h 1238250"/>
              <a:gd name="connsiteX0" fmla="*/ 1308532 w 1313116"/>
              <a:gd name="connsiteY0" fmla="*/ 4502 h 1238250"/>
              <a:gd name="connsiteX1" fmla="*/ 1313116 w 1313116"/>
              <a:gd name="connsiteY1" fmla="*/ 16183 h 1238250"/>
              <a:gd name="connsiteX2" fmla="*/ 1313116 w 1313116"/>
              <a:gd name="connsiteY2" fmla="*/ 1238250 h 1238250"/>
              <a:gd name="connsiteX3" fmla="*/ 0 w 1313116"/>
              <a:gd name="connsiteY3" fmla="*/ 1238250 h 1238250"/>
              <a:gd name="connsiteX4" fmla="*/ 874 w 1313116"/>
              <a:gd name="connsiteY4" fmla="*/ 1236170 h 1238250"/>
              <a:gd name="connsiteX5" fmla="*/ 1308532 w 1313116"/>
              <a:gd name="connsiteY5" fmla="*/ 4502 h 1238250"/>
              <a:gd name="connsiteX6" fmla="*/ 1306766 w 1313116"/>
              <a:gd name="connsiteY6" fmla="*/ 0 h 1238250"/>
              <a:gd name="connsiteX7" fmla="*/ 1308253 w 1313116"/>
              <a:gd name="connsiteY7" fmla="*/ 3789 h 1238250"/>
              <a:gd name="connsiteX8" fmla="*/ 1306766 w 1313116"/>
              <a:gd name="connsiteY8" fmla="*/ 0 h 1238250"/>
              <a:gd name="connsiteX0" fmla="*/ 1308532 w 1313116"/>
              <a:gd name="connsiteY0" fmla="*/ 0 h 1233748"/>
              <a:gd name="connsiteX1" fmla="*/ 1313116 w 1313116"/>
              <a:gd name="connsiteY1" fmla="*/ 11681 h 1233748"/>
              <a:gd name="connsiteX2" fmla="*/ 1313116 w 1313116"/>
              <a:gd name="connsiteY2" fmla="*/ 1233748 h 1233748"/>
              <a:gd name="connsiteX3" fmla="*/ 0 w 1313116"/>
              <a:gd name="connsiteY3" fmla="*/ 1233748 h 1233748"/>
              <a:gd name="connsiteX4" fmla="*/ 874 w 1313116"/>
              <a:gd name="connsiteY4" fmla="*/ 1231668 h 1233748"/>
              <a:gd name="connsiteX5" fmla="*/ 1308532 w 1313116"/>
              <a:gd name="connsiteY5" fmla="*/ 0 h 1233748"/>
              <a:gd name="connsiteX0" fmla="*/ 874 w 1313116"/>
              <a:gd name="connsiteY0" fmla="*/ 1219987 h 1222067"/>
              <a:gd name="connsiteX1" fmla="*/ 1313116 w 1313116"/>
              <a:gd name="connsiteY1" fmla="*/ 0 h 1222067"/>
              <a:gd name="connsiteX2" fmla="*/ 1313116 w 1313116"/>
              <a:gd name="connsiteY2" fmla="*/ 1222067 h 1222067"/>
              <a:gd name="connsiteX3" fmla="*/ 0 w 1313116"/>
              <a:gd name="connsiteY3" fmla="*/ 1222067 h 1222067"/>
              <a:gd name="connsiteX4" fmla="*/ 874 w 1313116"/>
              <a:gd name="connsiteY4" fmla="*/ 1219987 h 1222067"/>
              <a:gd name="connsiteX0" fmla="*/ 874 w 1313116"/>
              <a:gd name="connsiteY0" fmla="*/ 1231893 h 1233973"/>
              <a:gd name="connsiteX1" fmla="*/ 1313116 w 1313116"/>
              <a:gd name="connsiteY1" fmla="*/ 0 h 1233973"/>
              <a:gd name="connsiteX2" fmla="*/ 1313116 w 1313116"/>
              <a:gd name="connsiteY2" fmla="*/ 1233973 h 1233973"/>
              <a:gd name="connsiteX3" fmla="*/ 0 w 1313116"/>
              <a:gd name="connsiteY3" fmla="*/ 1233973 h 1233973"/>
              <a:gd name="connsiteX4" fmla="*/ 874 w 1313116"/>
              <a:gd name="connsiteY4" fmla="*/ 1231893 h 123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3116" h="1233973">
                <a:moveTo>
                  <a:pt x="874" y="1231893"/>
                </a:moveTo>
                <a:lnTo>
                  <a:pt x="1313116" y="0"/>
                </a:lnTo>
                <a:lnTo>
                  <a:pt x="1313116" y="1233973"/>
                </a:lnTo>
                <a:lnTo>
                  <a:pt x="0" y="1233973"/>
                </a:lnTo>
                <a:lnTo>
                  <a:pt x="874" y="123189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="" xmlns:a16="http://schemas.microsoft.com/office/drawing/2014/main" id="{4D1BB445-2F5B-4D5A-BDB5-A58287233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550309" y="6254296"/>
            <a:ext cx="643278" cy="603704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037" h="1235075">
                <a:moveTo>
                  <a:pt x="1316037" y="0"/>
                </a:moveTo>
                <a:lnTo>
                  <a:pt x="0" y="1235075"/>
                </a:lnTo>
                <a:lnTo>
                  <a:pt x="131762" y="499256"/>
                </a:lnTo>
                <a:lnTo>
                  <a:pt x="1316037" y="0"/>
                </a:lnTo>
                <a:close/>
              </a:path>
            </a:pathLst>
          </a:custGeom>
          <a:gradFill>
            <a:gsLst>
              <a:gs pos="16000">
                <a:schemeClr val="tx1">
                  <a:lumMod val="85000"/>
                  <a:lumOff val="15000"/>
                </a:schemeClr>
              </a:gs>
              <a:gs pos="68000">
                <a:schemeClr val="bg2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A3E6D48-9D4D-4738-BE75-720EC430718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000" y="1152000"/>
            <a:ext cx="11268000" cy="4620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E6A50AB-AA60-47C8-A3D7-EAC351DAAED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546989" y="6514239"/>
            <a:ext cx="6336000" cy="170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CE12731-6043-4294-9818-37AE7696D2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722688" y="6488818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31" name="Равнобедренный треугольник 30">
            <a:extLst>
              <a:ext uri="{FF2B5EF4-FFF2-40B4-BE49-F238E27FC236}">
                <a16:creationId xmlns="" xmlns:a16="http://schemas.microsoft.com/office/drawing/2014/main" id="{8668CCF4-8ABD-4100-9AA8-69CB58F065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604189" y="6419294"/>
            <a:ext cx="498770" cy="387936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Равнобедренный треугольник 34">
            <a:extLst>
              <a:ext uri="{FF2B5EF4-FFF2-40B4-BE49-F238E27FC236}">
                <a16:creationId xmlns="" xmlns:a16="http://schemas.microsoft.com/office/drawing/2014/main" id="{E1370256-9F66-4AEA-B03E-DB2F2D1C91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324710">
            <a:off x="12000452" y="6464779"/>
            <a:ext cx="60965" cy="47418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Равнобедренный треугольник 35">
            <a:extLst>
              <a:ext uri="{FF2B5EF4-FFF2-40B4-BE49-F238E27FC236}">
                <a16:creationId xmlns="" xmlns:a16="http://schemas.microsoft.com/office/drawing/2014/main" id="{12AC733E-C0E6-4B91-8E3D-09144F34A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7537140">
            <a:off x="11620537" y="6659561"/>
            <a:ext cx="124666" cy="96964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5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005299-040D-4757-9637-32AF22E925D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-1" y="-1"/>
            <a:ext cx="12192000" cy="6480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AE884D7B-616D-4E94-B2A9-1E18A7274D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8440" y="5805488"/>
            <a:ext cx="1313560" cy="1052512"/>
          </a:xfrm>
          <a:prstGeom prst="triangle">
            <a:avLst>
              <a:gd name="adj" fmla="val 76759"/>
            </a:avLst>
          </a:prstGeom>
        </p:spPr>
      </p:pic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79722CEC-FDA7-45B6-B3D5-053ED35CA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8850442">
            <a:off x="11427492" y="6231359"/>
            <a:ext cx="584585" cy="412843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3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="" xmlns:a16="http://schemas.microsoft.com/office/drawing/2014/main" id="{B9D7F728-7EC2-4EAA-AB91-6F1309220D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4705008">
            <a:off x="11772063" y="6007795"/>
            <a:ext cx="319136" cy="225379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982D3D01-7ED1-466B-959E-FCA665583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335607">
            <a:off x="11227558" y="6281803"/>
            <a:ext cx="584585" cy="412843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12C072BA-D39A-4A8A-B6E1-46B42915FC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2411767">
            <a:off x="11602310" y="5897495"/>
            <a:ext cx="101882" cy="93343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  <a:gd name="connsiteX0" fmla="*/ 1366800 w 1366800"/>
              <a:gd name="connsiteY0" fmla="*/ 0 h 1235075"/>
              <a:gd name="connsiteX1" fmla="*/ 50763 w 1366800"/>
              <a:gd name="connsiteY1" fmla="*/ 1235075 h 1235075"/>
              <a:gd name="connsiteX2" fmla="*/ 0 w 1366800"/>
              <a:gd name="connsiteY2" fmla="*/ 332603 h 1235075"/>
              <a:gd name="connsiteX3" fmla="*/ 1366800 w 1366800"/>
              <a:gd name="connsiteY3" fmla="*/ 0 h 1235075"/>
              <a:gd name="connsiteX0" fmla="*/ 1366800 w 1366800"/>
              <a:gd name="connsiteY0" fmla="*/ 0 h 965254"/>
              <a:gd name="connsiteX1" fmla="*/ 463430 w 1366800"/>
              <a:gd name="connsiteY1" fmla="*/ 965254 h 965254"/>
              <a:gd name="connsiteX2" fmla="*/ 0 w 1366800"/>
              <a:gd name="connsiteY2" fmla="*/ 332603 h 965254"/>
              <a:gd name="connsiteX3" fmla="*/ 1366800 w 1366800"/>
              <a:gd name="connsiteY3" fmla="*/ 0 h 96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800" h="965254">
                <a:moveTo>
                  <a:pt x="1366800" y="0"/>
                </a:moveTo>
                <a:lnTo>
                  <a:pt x="463430" y="965254"/>
                </a:lnTo>
                <a:lnTo>
                  <a:pt x="0" y="332603"/>
                </a:lnTo>
                <a:lnTo>
                  <a:pt x="1366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="" xmlns:a16="http://schemas.microsoft.com/office/drawing/2014/main" id="{B5BB7BAE-345A-4ED4-8F5D-141EBC8FFA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549355" y="6253492"/>
            <a:ext cx="643279" cy="604508"/>
          </a:xfrm>
          <a:custGeom>
            <a:avLst/>
            <a:gdLst>
              <a:gd name="connsiteX0" fmla="*/ 1308532 w 1313116"/>
              <a:gd name="connsiteY0" fmla="*/ 4502 h 1238250"/>
              <a:gd name="connsiteX1" fmla="*/ 1313116 w 1313116"/>
              <a:gd name="connsiteY1" fmla="*/ 16183 h 1238250"/>
              <a:gd name="connsiteX2" fmla="*/ 1313116 w 1313116"/>
              <a:gd name="connsiteY2" fmla="*/ 1238250 h 1238250"/>
              <a:gd name="connsiteX3" fmla="*/ 0 w 1313116"/>
              <a:gd name="connsiteY3" fmla="*/ 1238250 h 1238250"/>
              <a:gd name="connsiteX4" fmla="*/ 874 w 1313116"/>
              <a:gd name="connsiteY4" fmla="*/ 1236170 h 1238250"/>
              <a:gd name="connsiteX5" fmla="*/ 1306766 w 1313116"/>
              <a:gd name="connsiteY5" fmla="*/ 0 h 1238250"/>
              <a:gd name="connsiteX6" fmla="*/ 1308253 w 1313116"/>
              <a:gd name="connsiteY6" fmla="*/ 3789 h 1238250"/>
              <a:gd name="connsiteX7" fmla="*/ 1285387 w 1313116"/>
              <a:gd name="connsiteY7" fmla="*/ 12104 h 1238250"/>
              <a:gd name="connsiteX0" fmla="*/ 1308532 w 1313116"/>
              <a:gd name="connsiteY0" fmla="*/ 4502 h 1238250"/>
              <a:gd name="connsiteX1" fmla="*/ 1313116 w 1313116"/>
              <a:gd name="connsiteY1" fmla="*/ 16183 h 1238250"/>
              <a:gd name="connsiteX2" fmla="*/ 1313116 w 1313116"/>
              <a:gd name="connsiteY2" fmla="*/ 1238250 h 1238250"/>
              <a:gd name="connsiteX3" fmla="*/ 0 w 1313116"/>
              <a:gd name="connsiteY3" fmla="*/ 1238250 h 1238250"/>
              <a:gd name="connsiteX4" fmla="*/ 874 w 1313116"/>
              <a:gd name="connsiteY4" fmla="*/ 1236170 h 1238250"/>
              <a:gd name="connsiteX5" fmla="*/ 1308532 w 1313116"/>
              <a:gd name="connsiteY5" fmla="*/ 4502 h 1238250"/>
              <a:gd name="connsiteX6" fmla="*/ 1306766 w 1313116"/>
              <a:gd name="connsiteY6" fmla="*/ 0 h 1238250"/>
              <a:gd name="connsiteX7" fmla="*/ 1308253 w 1313116"/>
              <a:gd name="connsiteY7" fmla="*/ 3789 h 1238250"/>
              <a:gd name="connsiteX8" fmla="*/ 1306766 w 1313116"/>
              <a:gd name="connsiteY8" fmla="*/ 0 h 1238250"/>
              <a:gd name="connsiteX0" fmla="*/ 1308532 w 1313116"/>
              <a:gd name="connsiteY0" fmla="*/ 0 h 1233748"/>
              <a:gd name="connsiteX1" fmla="*/ 1313116 w 1313116"/>
              <a:gd name="connsiteY1" fmla="*/ 11681 h 1233748"/>
              <a:gd name="connsiteX2" fmla="*/ 1313116 w 1313116"/>
              <a:gd name="connsiteY2" fmla="*/ 1233748 h 1233748"/>
              <a:gd name="connsiteX3" fmla="*/ 0 w 1313116"/>
              <a:gd name="connsiteY3" fmla="*/ 1233748 h 1233748"/>
              <a:gd name="connsiteX4" fmla="*/ 874 w 1313116"/>
              <a:gd name="connsiteY4" fmla="*/ 1231668 h 1233748"/>
              <a:gd name="connsiteX5" fmla="*/ 1308532 w 1313116"/>
              <a:gd name="connsiteY5" fmla="*/ 0 h 1233748"/>
              <a:gd name="connsiteX0" fmla="*/ 874 w 1313116"/>
              <a:gd name="connsiteY0" fmla="*/ 1219987 h 1222067"/>
              <a:gd name="connsiteX1" fmla="*/ 1313116 w 1313116"/>
              <a:gd name="connsiteY1" fmla="*/ 0 h 1222067"/>
              <a:gd name="connsiteX2" fmla="*/ 1313116 w 1313116"/>
              <a:gd name="connsiteY2" fmla="*/ 1222067 h 1222067"/>
              <a:gd name="connsiteX3" fmla="*/ 0 w 1313116"/>
              <a:gd name="connsiteY3" fmla="*/ 1222067 h 1222067"/>
              <a:gd name="connsiteX4" fmla="*/ 874 w 1313116"/>
              <a:gd name="connsiteY4" fmla="*/ 1219987 h 1222067"/>
              <a:gd name="connsiteX0" fmla="*/ 874 w 1313116"/>
              <a:gd name="connsiteY0" fmla="*/ 1231893 h 1233973"/>
              <a:gd name="connsiteX1" fmla="*/ 1313116 w 1313116"/>
              <a:gd name="connsiteY1" fmla="*/ 0 h 1233973"/>
              <a:gd name="connsiteX2" fmla="*/ 1313116 w 1313116"/>
              <a:gd name="connsiteY2" fmla="*/ 1233973 h 1233973"/>
              <a:gd name="connsiteX3" fmla="*/ 0 w 1313116"/>
              <a:gd name="connsiteY3" fmla="*/ 1233973 h 1233973"/>
              <a:gd name="connsiteX4" fmla="*/ 874 w 1313116"/>
              <a:gd name="connsiteY4" fmla="*/ 1231893 h 123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3116" h="1233973">
                <a:moveTo>
                  <a:pt x="874" y="1231893"/>
                </a:moveTo>
                <a:lnTo>
                  <a:pt x="1313116" y="0"/>
                </a:lnTo>
                <a:lnTo>
                  <a:pt x="1313116" y="1233973"/>
                </a:lnTo>
                <a:lnTo>
                  <a:pt x="0" y="1233973"/>
                </a:lnTo>
                <a:lnTo>
                  <a:pt x="874" y="123189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="" xmlns:a16="http://schemas.microsoft.com/office/drawing/2014/main" id="{4D1BB445-2F5B-4D5A-BDB5-A58287233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550309" y="6254296"/>
            <a:ext cx="643278" cy="603704"/>
          </a:xfrm>
          <a:custGeom>
            <a:avLst/>
            <a:gdLst>
              <a:gd name="connsiteX0" fmla="*/ 1311275 w 1311275"/>
              <a:gd name="connsiteY0" fmla="*/ 0 h 1235075"/>
              <a:gd name="connsiteX1" fmla="*/ 0 w 1311275"/>
              <a:gd name="connsiteY1" fmla="*/ 1235075 h 1235075"/>
              <a:gd name="connsiteX2" fmla="*/ 123825 w 1311275"/>
              <a:gd name="connsiteY2" fmla="*/ 431800 h 1235075"/>
              <a:gd name="connsiteX3" fmla="*/ 1311275 w 1311275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23825 w 1316037"/>
              <a:gd name="connsiteY2" fmla="*/ 431800 h 1235075"/>
              <a:gd name="connsiteX3" fmla="*/ 1316037 w 1316037"/>
              <a:gd name="connsiteY3" fmla="*/ 0 h 1235075"/>
              <a:gd name="connsiteX0" fmla="*/ 1316037 w 1316037"/>
              <a:gd name="connsiteY0" fmla="*/ 0 h 1235075"/>
              <a:gd name="connsiteX1" fmla="*/ 0 w 1316037"/>
              <a:gd name="connsiteY1" fmla="*/ 1235075 h 1235075"/>
              <a:gd name="connsiteX2" fmla="*/ 131762 w 1316037"/>
              <a:gd name="connsiteY2" fmla="*/ 499256 h 1235075"/>
              <a:gd name="connsiteX3" fmla="*/ 1316037 w 1316037"/>
              <a:gd name="connsiteY3" fmla="*/ 0 h 123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037" h="1235075">
                <a:moveTo>
                  <a:pt x="1316037" y="0"/>
                </a:moveTo>
                <a:lnTo>
                  <a:pt x="0" y="1235075"/>
                </a:lnTo>
                <a:lnTo>
                  <a:pt x="131762" y="499256"/>
                </a:lnTo>
                <a:lnTo>
                  <a:pt x="1316037" y="0"/>
                </a:lnTo>
                <a:close/>
              </a:path>
            </a:pathLst>
          </a:custGeom>
          <a:gradFill>
            <a:gsLst>
              <a:gs pos="16000">
                <a:schemeClr val="tx1">
                  <a:lumMod val="85000"/>
                  <a:lumOff val="15000"/>
                </a:schemeClr>
              </a:gs>
              <a:gs pos="68000">
                <a:schemeClr val="bg2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A3E6D48-9D4D-4738-BE75-720EC430718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000" y="1152000"/>
            <a:ext cx="11268000" cy="4620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E6A50AB-AA60-47C8-A3D7-EAC351DAAED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546989" y="6514239"/>
            <a:ext cx="6336000" cy="170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CE12731-6043-4294-9818-37AE7696D2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722688" y="6488818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31" name="Равнобедренный треугольник 30">
            <a:extLst>
              <a:ext uri="{FF2B5EF4-FFF2-40B4-BE49-F238E27FC236}">
                <a16:creationId xmlns="" xmlns:a16="http://schemas.microsoft.com/office/drawing/2014/main" id="{8668CCF4-8ABD-4100-9AA8-69CB58F065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604189" y="6419294"/>
            <a:ext cx="498770" cy="387936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Равнобедренный треугольник 34">
            <a:extLst>
              <a:ext uri="{FF2B5EF4-FFF2-40B4-BE49-F238E27FC236}">
                <a16:creationId xmlns="" xmlns:a16="http://schemas.microsoft.com/office/drawing/2014/main" id="{E1370256-9F66-4AEA-B03E-DB2F2D1C91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324710">
            <a:off x="12000452" y="6464779"/>
            <a:ext cx="60965" cy="47418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Равнобедренный треугольник 35">
            <a:extLst>
              <a:ext uri="{FF2B5EF4-FFF2-40B4-BE49-F238E27FC236}">
                <a16:creationId xmlns="" xmlns:a16="http://schemas.microsoft.com/office/drawing/2014/main" id="{12AC733E-C0E6-4B91-8E3D-09144F34A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7537140">
            <a:off x="11620537" y="6659561"/>
            <a:ext cx="124666" cy="96964"/>
          </a:xfrm>
          <a:prstGeom prst="triangle">
            <a:avLst>
              <a:gd name="adj" fmla="val 8042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6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  <p:sldLayoutId id="2147483758" r:id="rId2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653" y="288324"/>
            <a:ext cx="11327027" cy="630194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общеобразовательное учреждение Новосибирской области «Школа-интернат с углубленным изучением предметов спортивного профиля»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нтегрированный 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по английскому и немецкому языкам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в прошлое»,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класс</a:t>
            </a:r>
            <a:endParaRPr lang="en-US" sz="4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Разработали и провели:</a:t>
            </a:r>
          </a:p>
          <a:p>
            <a:pPr marL="0" indent="0" algn="r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Акимкина Е.В., учитель английского языка,</a:t>
            </a:r>
          </a:p>
          <a:p>
            <a:pPr marL="0" indent="0" algn="r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С.Л., учитель немецкого языка</a:t>
            </a:r>
          </a:p>
          <a:p>
            <a:pPr marL="0" indent="0" algn="r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Новосибирск, 2023</a:t>
            </a:r>
          </a:p>
          <a:p>
            <a:pPr marL="0" indent="0" algn="r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76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grpSp>
        <p:nvGrpSpPr>
          <p:cNvPr id="6" name="34 Grupo"/>
          <p:cNvGrpSpPr/>
          <p:nvPr/>
        </p:nvGrpSpPr>
        <p:grpSpPr>
          <a:xfrm>
            <a:off x="5699956" y="5665719"/>
            <a:ext cx="792088" cy="792088"/>
            <a:chOff x="5148064" y="1988840"/>
            <a:chExt cx="792088" cy="792088"/>
          </a:xfrm>
        </p:grpSpPr>
        <p:sp>
          <p:nvSpPr>
            <p:cNvPr id="7" name="35 Elipse"/>
            <p:cNvSpPr/>
            <p:nvPr/>
          </p:nvSpPr>
          <p:spPr>
            <a:xfrm>
              <a:off x="5148064" y="1988840"/>
              <a:ext cx="792088" cy="79208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8" name="36 CuadroTexto"/>
            <p:cNvSpPr txBox="1"/>
            <p:nvPr/>
          </p:nvSpPr>
          <p:spPr>
            <a:xfrm>
              <a:off x="5176156" y="2276872"/>
              <a:ext cx="720080" cy="2160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SPIN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1024 Grupo"/>
          <p:cNvGrpSpPr/>
          <p:nvPr/>
        </p:nvGrpSpPr>
        <p:grpSpPr>
          <a:xfrm>
            <a:off x="6719839" y="5675106"/>
            <a:ext cx="792088" cy="792088"/>
            <a:chOff x="5643563" y="1964085"/>
            <a:chExt cx="792088" cy="792088"/>
          </a:xfrm>
        </p:grpSpPr>
        <p:sp>
          <p:nvSpPr>
            <p:cNvPr id="13" name="2 Elipse"/>
            <p:cNvSpPr/>
            <p:nvPr/>
          </p:nvSpPr>
          <p:spPr>
            <a:xfrm>
              <a:off x="5643563" y="1964085"/>
              <a:ext cx="792088" cy="792088"/>
            </a:xfrm>
            <a:prstGeom prst="ellipse">
              <a:avLst/>
            </a:prstGeom>
            <a:solidFill>
              <a:srgbClr val="FFFF00"/>
            </a:soli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4" name="30 CuadroTexto"/>
            <p:cNvSpPr txBox="1"/>
            <p:nvPr/>
          </p:nvSpPr>
          <p:spPr>
            <a:xfrm>
              <a:off x="5679567" y="2274146"/>
              <a:ext cx="720080" cy="171966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CHECK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245895" y="125317"/>
            <a:ext cx="7280330" cy="78581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were these famous British people?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058543" y="4138010"/>
            <a:ext cx="4861756" cy="1382066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British composers.</a:t>
            </a:r>
            <a:endParaRPr lang="ru-RU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455" y="963237"/>
            <a:ext cx="1908259" cy="25422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927" y="963237"/>
            <a:ext cx="1816765" cy="254225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5" y="1027905"/>
            <a:ext cx="5707951" cy="5714089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 rot="10800000">
            <a:off x="271701" y="3587120"/>
            <a:ext cx="5245098" cy="595658"/>
            <a:chOff x="249740" y="3506607"/>
            <a:chExt cx="5245098" cy="595658"/>
          </a:xfrm>
        </p:grpSpPr>
        <p:sp>
          <p:nvSpPr>
            <p:cNvPr id="9" name="Стрелка влево 8"/>
            <p:cNvSpPr/>
            <p:nvPr/>
          </p:nvSpPr>
          <p:spPr>
            <a:xfrm>
              <a:off x="249740" y="3506607"/>
              <a:ext cx="2618615" cy="586590"/>
            </a:xfrm>
            <a:prstGeom prst="leftArrow">
              <a:avLst/>
            </a:prstGeom>
            <a:solidFill>
              <a:srgbClr val="00206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Стрелка влево 15"/>
            <p:cNvSpPr/>
            <p:nvPr/>
          </p:nvSpPr>
          <p:spPr>
            <a:xfrm rot="10800000">
              <a:off x="2876223" y="3515675"/>
              <a:ext cx="2618615" cy="586590"/>
            </a:xfrm>
            <a:prstGeom prst="lef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Скругленный прямоугольник 19"/>
          <p:cNvSpPr/>
          <p:nvPr/>
        </p:nvSpPr>
        <p:spPr>
          <a:xfrm>
            <a:off x="9498054" y="3530185"/>
            <a:ext cx="1913059" cy="492982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Holst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511927" y="3539118"/>
            <a:ext cx="1837287" cy="497773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Britten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8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9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0"/>
            <a:ext cx="12234930" cy="6932141"/>
          </a:xfrm>
          <a:prstGeom prst="rect">
            <a:avLst/>
          </a:prstGeom>
        </p:spPr>
      </p:pic>
      <p:grpSp>
        <p:nvGrpSpPr>
          <p:cNvPr id="6" name="34 Grupo"/>
          <p:cNvGrpSpPr/>
          <p:nvPr/>
        </p:nvGrpSpPr>
        <p:grpSpPr>
          <a:xfrm>
            <a:off x="5699956" y="5665719"/>
            <a:ext cx="792088" cy="792088"/>
            <a:chOff x="5148064" y="1988840"/>
            <a:chExt cx="792088" cy="792088"/>
          </a:xfrm>
        </p:grpSpPr>
        <p:sp>
          <p:nvSpPr>
            <p:cNvPr id="7" name="35 Elipse"/>
            <p:cNvSpPr/>
            <p:nvPr/>
          </p:nvSpPr>
          <p:spPr>
            <a:xfrm>
              <a:off x="5148064" y="1988840"/>
              <a:ext cx="792088" cy="79208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8" name="36 CuadroTexto"/>
            <p:cNvSpPr txBox="1"/>
            <p:nvPr/>
          </p:nvSpPr>
          <p:spPr>
            <a:xfrm>
              <a:off x="5176156" y="2276872"/>
              <a:ext cx="720080" cy="2160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SPIN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1024 Grupo"/>
          <p:cNvGrpSpPr/>
          <p:nvPr/>
        </p:nvGrpSpPr>
        <p:grpSpPr>
          <a:xfrm>
            <a:off x="6719839" y="5675106"/>
            <a:ext cx="792088" cy="792088"/>
            <a:chOff x="5643563" y="1964085"/>
            <a:chExt cx="792088" cy="792088"/>
          </a:xfrm>
        </p:grpSpPr>
        <p:sp>
          <p:nvSpPr>
            <p:cNvPr id="13" name="2 Elipse"/>
            <p:cNvSpPr/>
            <p:nvPr/>
          </p:nvSpPr>
          <p:spPr>
            <a:xfrm>
              <a:off x="5643563" y="1964085"/>
              <a:ext cx="792088" cy="792088"/>
            </a:xfrm>
            <a:prstGeom prst="ellipse">
              <a:avLst/>
            </a:prstGeom>
            <a:solidFill>
              <a:srgbClr val="FFFF00"/>
            </a:soli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4" name="30 CuadroTexto"/>
            <p:cNvSpPr txBox="1"/>
            <p:nvPr/>
          </p:nvSpPr>
          <p:spPr>
            <a:xfrm>
              <a:off x="5679567" y="2274146"/>
              <a:ext cx="720080" cy="171966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CHECK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" name="Скругленный прямоугольник 18"/>
          <p:cNvSpPr/>
          <p:nvPr/>
        </p:nvSpPr>
        <p:spPr>
          <a:xfrm>
            <a:off x="8117147" y="3885559"/>
            <a:ext cx="2603862" cy="546008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Elizabeth II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" r="-2768" b="30038"/>
          <a:stretch/>
        </p:blipFill>
        <p:spPr>
          <a:xfrm>
            <a:off x="8117147" y="986350"/>
            <a:ext cx="2603862" cy="28580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9" y="986351"/>
            <a:ext cx="5843224" cy="5849508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 rot="10800000">
            <a:off x="336010" y="3621814"/>
            <a:ext cx="5245098" cy="595658"/>
            <a:chOff x="249740" y="3506607"/>
            <a:chExt cx="5245098" cy="595658"/>
          </a:xfrm>
        </p:grpSpPr>
        <p:sp>
          <p:nvSpPr>
            <p:cNvPr id="9" name="Стрелка влево 8"/>
            <p:cNvSpPr/>
            <p:nvPr/>
          </p:nvSpPr>
          <p:spPr>
            <a:xfrm>
              <a:off x="249740" y="3506607"/>
              <a:ext cx="2618615" cy="586590"/>
            </a:xfrm>
            <a:prstGeom prst="leftArrow">
              <a:avLst/>
            </a:prstGeom>
            <a:solidFill>
              <a:srgbClr val="00206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Стрелка влево 15"/>
            <p:cNvSpPr/>
            <p:nvPr/>
          </p:nvSpPr>
          <p:spPr>
            <a:xfrm rot="10800000">
              <a:off x="2876223" y="3515675"/>
              <a:ext cx="2618615" cy="586590"/>
            </a:xfrm>
            <a:prstGeom prst="lef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Скругленный прямоугольник 19"/>
          <p:cNvSpPr/>
          <p:nvPr/>
        </p:nvSpPr>
        <p:spPr>
          <a:xfrm>
            <a:off x="7547931" y="4519935"/>
            <a:ext cx="4133207" cy="1465232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was a British queen.</a:t>
            </a:r>
            <a:endParaRPr lang="ru-RU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245894" y="125317"/>
            <a:ext cx="6807953" cy="78581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was this famous British person?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6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0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0"/>
            <a:ext cx="12234930" cy="6932141"/>
          </a:xfrm>
          <a:prstGeom prst="rect">
            <a:avLst/>
          </a:prstGeom>
        </p:spPr>
      </p:pic>
      <p:grpSp>
        <p:nvGrpSpPr>
          <p:cNvPr id="6" name="34 Grupo"/>
          <p:cNvGrpSpPr/>
          <p:nvPr/>
        </p:nvGrpSpPr>
        <p:grpSpPr>
          <a:xfrm>
            <a:off x="5699956" y="5665719"/>
            <a:ext cx="792088" cy="792088"/>
            <a:chOff x="5148064" y="1988840"/>
            <a:chExt cx="792088" cy="792088"/>
          </a:xfrm>
        </p:grpSpPr>
        <p:sp>
          <p:nvSpPr>
            <p:cNvPr id="7" name="35 Elipse"/>
            <p:cNvSpPr/>
            <p:nvPr/>
          </p:nvSpPr>
          <p:spPr>
            <a:xfrm>
              <a:off x="5148064" y="1988840"/>
              <a:ext cx="792088" cy="79208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8" name="36 CuadroTexto"/>
            <p:cNvSpPr txBox="1"/>
            <p:nvPr/>
          </p:nvSpPr>
          <p:spPr>
            <a:xfrm>
              <a:off x="5176156" y="2276872"/>
              <a:ext cx="720080" cy="2160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SPIN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1024 Grupo"/>
          <p:cNvGrpSpPr/>
          <p:nvPr/>
        </p:nvGrpSpPr>
        <p:grpSpPr>
          <a:xfrm>
            <a:off x="6719839" y="5675106"/>
            <a:ext cx="792088" cy="792088"/>
            <a:chOff x="5643563" y="1964085"/>
            <a:chExt cx="792088" cy="792088"/>
          </a:xfrm>
        </p:grpSpPr>
        <p:sp>
          <p:nvSpPr>
            <p:cNvPr id="13" name="2 Elipse"/>
            <p:cNvSpPr/>
            <p:nvPr/>
          </p:nvSpPr>
          <p:spPr>
            <a:xfrm>
              <a:off x="5643563" y="1964085"/>
              <a:ext cx="792088" cy="792088"/>
            </a:xfrm>
            <a:prstGeom prst="ellipse">
              <a:avLst/>
            </a:prstGeom>
            <a:solidFill>
              <a:srgbClr val="FFFF00"/>
            </a:soli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4" name="30 CuadroTexto"/>
            <p:cNvSpPr txBox="1"/>
            <p:nvPr/>
          </p:nvSpPr>
          <p:spPr>
            <a:xfrm>
              <a:off x="5679567" y="2274146"/>
              <a:ext cx="720080" cy="171966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CHECK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" name="Скругленный прямоугольник 18"/>
          <p:cNvSpPr/>
          <p:nvPr/>
        </p:nvSpPr>
        <p:spPr>
          <a:xfrm>
            <a:off x="8623136" y="3866413"/>
            <a:ext cx="2182223" cy="607985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Llewellyn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r="7031" b="5108"/>
          <a:stretch/>
        </p:blipFill>
        <p:spPr>
          <a:xfrm>
            <a:off x="8623136" y="1004997"/>
            <a:ext cx="2182222" cy="28295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5" y="1027905"/>
            <a:ext cx="5823832" cy="583009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 rot="10800000">
            <a:off x="336010" y="3645123"/>
            <a:ext cx="5245098" cy="595658"/>
            <a:chOff x="249740" y="3506607"/>
            <a:chExt cx="5245098" cy="595658"/>
          </a:xfrm>
        </p:grpSpPr>
        <p:sp>
          <p:nvSpPr>
            <p:cNvPr id="9" name="Стрелка влево 8"/>
            <p:cNvSpPr/>
            <p:nvPr/>
          </p:nvSpPr>
          <p:spPr>
            <a:xfrm>
              <a:off x="249740" y="3506607"/>
              <a:ext cx="2618615" cy="586590"/>
            </a:xfrm>
            <a:prstGeom prst="leftArrow">
              <a:avLst/>
            </a:prstGeom>
            <a:solidFill>
              <a:srgbClr val="00206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Стрелка влево 15"/>
            <p:cNvSpPr/>
            <p:nvPr/>
          </p:nvSpPr>
          <p:spPr>
            <a:xfrm rot="10800000">
              <a:off x="2876223" y="3515675"/>
              <a:ext cx="2618615" cy="586590"/>
            </a:xfrm>
            <a:prstGeom prst="lef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1" name="Скругленный прямоугольник 20"/>
          <p:cNvSpPr/>
          <p:nvPr/>
        </p:nvSpPr>
        <p:spPr>
          <a:xfrm>
            <a:off x="7926670" y="4519935"/>
            <a:ext cx="3841873" cy="1465232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a British astronaut.</a:t>
            </a:r>
            <a:endParaRPr lang="ru-RU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45894" y="125317"/>
            <a:ext cx="6807953" cy="78581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was this famous British person?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66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0"/>
            <a:ext cx="12234930" cy="6932141"/>
          </a:xfrm>
          <a:prstGeom prst="rect">
            <a:avLst/>
          </a:prstGeom>
        </p:spPr>
      </p:pic>
      <p:grpSp>
        <p:nvGrpSpPr>
          <p:cNvPr id="6" name="34 Grupo"/>
          <p:cNvGrpSpPr/>
          <p:nvPr/>
        </p:nvGrpSpPr>
        <p:grpSpPr>
          <a:xfrm>
            <a:off x="5406662" y="5844791"/>
            <a:ext cx="792088" cy="792088"/>
            <a:chOff x="5148064" y="1988840"/>
            <a:chExt cx="792088" cy="792088"/>
          </a:xfrm>
        </p:grpSpPr>
        <p:sp>
          <p:nvSpPr>
            <p:cNvPr id="7" name="35 Elipse"/>
            <p:cNvSpPr/>
            <p:nvPr/>
          </p:nvSpPr>
          <p:spPr>
            <a:xfrm>
              <a:off x="5148064" y="1988840"/>
              <a:ext cx="792088" cy="79208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8" name="36 CuadroTexto"/>
            <p:cNvSpPr txBox="1"/>
            <p:nvPr/>
          </p:nvSpPr>
          <p:spPr>
            <a:xfrm>
              <a:off x="5176156" y="2276872"/>
              <a:ext cx="720080" cy="2160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SPIN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1024 Grupo"/>
          <p:cNvGrpSpPr/>
          <p:nvPr/>
        </p:nvGrpSpPr>
        <p:grpSpPr>
          <a:xfrm>
            <a:off x="6443937" y="5866861"/>
            <a:ext cx="792088" cy="792088"/>
            <a:chOff x="5643563" y="1964085"/>
            <a:chExt cx="792088" cy="792088"/>
          </a:xfrm>
        </p:grpSpPr>
        <p:sp>
          <p:nvSpPr>
            <p:cNvPr id="13" name="2 Elipse"/>
            <p:cNvSpPr/>
            <p:nvPr/>
          </p:nvSpPr>
          <p:spPr>
            <a:xfrm>
              <a:off x="5643563" y="1964085"/>
              <a:ext cx="792088" cy="792088"/>
            </a:xfrm>
            <a:prstGeom prst="ellipse">
              <a:avLst/>
            </a:prstGeom>
            <a:solidFill>
              <a:srgbClr val="FFFF00"/>
            </a:soli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4" name="30 CuadroTexto"/>
            <p:cNvSpPr txBox="1"/>
            <p:nvPr/>
          </p:nvSpPr>
          <p:spPr>
            <a:xfrm>
              <a:off x="5679567" y="2274146"/>
              <a:ext cx="720080" cy="171966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CHECK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245895" y="125317"/>
            <a:ext cx="7280330" cy="78581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were these famous British people?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236026" y="3415507"/>
            <a:ext cx="2290200" cy="675138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Shakespeare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l="7139" r="7285"/>
          <a:stretch/>
        </p:blipFill>
        <p:spPr>
          <a:xfrm>
            <a:off x="9666903" y="1221194"/>
            <a:ext cx="2224787" cy="21664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r="12062"/>
          <a:stretch/>
        </p:blipFill>
        <p:spPr>
          <a:xfrm>
            <a:off x="7236846" y="1221194"/>
            <a:ext cx="2289379" cy="21695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3" y="963375"/>
            <a:ext cx="5888293" cy="5894625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7236025" y="4166845"/>
            <a:ext cx="4655665" cy="1267921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were British writers.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666903" y="3415507"/>
            <a:ext cx="2224787" cy="675138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Ch. Dickens</a:t>
            </a:r>
          </a:p>
        </p:txBody>
      </p:sp>
      <p:grpSp>
        <p:nvGrpSpPr>
          <p:cNvPr id="18" name="Группа 17"/>
          <p:cNvGrpSpPr/>
          <p:nvPr/>
        </p:nvGrpSpPr>
        <p:grpSpPr>
          <a:xfrm rot="10800000">
            <a:off x="352170" y="3612858"/>
            <a:ext cx="5245098" cy="595658"/>
            <a:chOff x="249740" y="3506607"/>
            <a:chExt cx="5245098" cy="595658"/>
          </a:xfrm>
        </p:grpSpPr>
        <p:sp>
          <p:nvSpPr>
            <p:cNvPr id="9" name="Стрелка влево 8"/>
            <p:cNvSpPr/>
            <p:nvPr/>
          </p:nvSpPr>
          <p:spPr>
            <a:xfrm>
              <a:off x="249740" y="3506607"/>
              <a:ext cx="2618615" cy="586590"/>
            </a:xfrm>
            <a:prstGeom prst="leftArrow">
              <a:avLst/>
            </a:prstGeom>
            <a:solidFill>
              <a:srgbClr val="00206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Стрелка влево 15"/>
            <p:cNvSpPr/>
            <p:nvPr/>
          </p:nvSpPr>
          <p:spPr>
            <a:xfrm rot="10800000">
              <a:off x="2876223" y="3515675"/>
              <a:ext cx="2618615" cy="586590"/>
            </a:xfrm>
            <a:prstGeom prst="lef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938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0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grpSp>
        <p:nvGrpSpPr>
          <p:cNvPr id="6" name="34 Grupo"/>
          <p:cNvGrpSpPr/>
          <p:nvPr/>
        </p:nvGrpSpPr>
        <p:grpSpPr>
          <a:xfrm>
            <a:off x="5699956" y="5665719"/>
            <a:ext cx="792088" cy="792088"/>
            <a:chOff x="5148064" y="1988840"/>
            <a:chExt cx="792088" cy="792088"/>
          </a:xfrm>
        </p:grpSpPr>
        <p:sp>
          <p:nvSpPr>
            <p:cNvPr id="7" name="35 Elipse"/>
            <p:cNvSpPr/>
            <p:nvPr/>
          </p:nvSpPr>
          <p:spPr>
            <a:xfrm>
              <a:off x="5148064" y="1988840"/>
              <a:ext cx="792088" cy="79208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8" name="36 CuadroTexto"/>
            <p:cNvSpPr txBox="1"/>
            <p:nvPr/>
          </p:nvSpPr>
          <p:spPr>
            <a:xfrm>
              <a:off x="5176156" y="2276872"/>
              <a:ext cx="720080" cy="2160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SPIN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1024 Grupo"/>
          <p:cNvGrpSpPr/>
          <p:nvPr/>
        </p:nvGrpSpPr>
        <p:grpSpPr>
          <a:xfrm>
            <a:off x="6719839" y="5675106"/>
            <a:ext cx="792088" cy="792088"/>
            <a:chOff x="5643563" y="1964085"/>
            <a:chExt cx="792088" cy="792088"/>
          </a:xfrm>
        </p:grpSpPr>
        <p:sp>
          <p:nvSpPr>
            <p:cNvPr id="13" name="2 Elipse"/>
            <p:cNvSpPr/>
            <p:nvPr/>
          </p:nvSpPr>
          <p:spPr>
            <a:xfrm>
              <a:off x="5643563" y="1964085"/>
              <a:ext cx="792088" cy="792088"/>
            </a:xfrm>
            <a:prstGeom prst="ellipse">
              <a:avLst/>
            </a:prstGeom>
            <a:solidFill>
              <a:srgbClr val="FFFF00"/>
            </a:soli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4" name="30 CuadroTexto"/>
            <p:cNvSpPr txBox="1"/>
            <p:nvPr/>
          </p:nvSpPr>
          <p:spPr>
            <a:xfrm>
              <a:off x="5679567" y="2274146"/>
              <a:ext cx="720080" cy="171966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CHECK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245895" y="125317"/>
            <a:ext cx="7280330" cy="78581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were these famous British people?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93302" y="4034970"/>
            <a:ext cx="4668365" cy="1485106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British scientists.</a:t>
            </a:r>
            <a:endParaRPr lang="ru-RU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302" y="967891"/>
            <a:ext cx="2463978" cy="24608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6824" y="967892"/>
            <a:ext cx="2006110" cy="246082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5" y="1027906"/>
            <a:ext cx="5757568" cy="576376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 rot="10800000">
            <a:off x="296510" y="3611957"/>
            <a:ext cx="5245098" cy="595658"/>
            <a:chOff x="249740" y="3506607"/>
            <a:chExt cx="5245098" cy="595658"/>
          </a:xfrm>
        </p:grpSpPr>
        <p:sp>
          <p:nvSpPr>
            <p:cNvPr id="9" name="Стрелка влево 8"/>
            <p:cNvSpPr/>
            <p:nvPr/>
          </p:nvSpPr>
          <p:spPr>
            <a:xfrm>
              <a:off x="249740" y="3506607"/>
              <a:ext cx="2618615" cy="586590"/>
            </a:xfrm>
            <a:prstGeom prst="leftArrow">
              <a:avLst/>
            </a:prstGeom>
            <a:solidFill>
              <a:srgbClr val="00206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Стрелка влево 15"/>
            <p:cNvSpPr/>
            <p:nvPr/>
          </p:nvSpPr>
          <p:spPr>
            <a:xfrm rot="10800000">
              <a:off x="2876223" y="3515675"/>
              <a:ext cx="2618615" cy="586590"/>
            </a:xfrm>
            <a:prstGeom prst="lef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Скругленный прямоугольник 19"/>
          <p:cNvSpPr/>
          <p:nvPr/>
        </p:nvSpPr>
        <p:spPr>
          <a:xfrm>
            <a:off x="9306823" y="3455475"/>
            <a:ext cx="2046977" cy="498339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Ch. Darwin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693302" y="3455475"/>
            <a:ext cx="2463978" cy="498339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Newton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91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3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-21465" y="-74141"/>
            <a:ext cx="12234930" cy="693214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202286" y="378004"/>
            <a:ext cx="7419475" cy="122080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 and complete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Usain 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Bolt.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Fastest Man in the 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287" y="1825625"/>
            <a:ext cx="7419475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5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5699" y="1690688"/>
            <a:ext cx="10728101" cy="43578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Usain Bolt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a rich family.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Usain Bolt was never ____________ for school.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his childhood he was very active and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Usain Bolt was usually hungry ____________.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was really ____________ at sport.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Usain Bolt was born in ____________ in 1986.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1068175"/>
            <a:ext cx="744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57208" y="1086515"/>
            <a:ext cx="1460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Jamaica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89143" y="1086515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wasn`t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05887" y="1086515"/>
            <a:ext cx="74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8437" y="1068175"/>
            <a:ext cx="1531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school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87683" y="1086515"/>
            <a:ext cx="2321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hard-working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5698" y="105980"/>
            <a:ext cx="10728101" cy="88124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sentences</a:t>
            </a:r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87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08073 0.134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11562 0.231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77556E-17 L 0.59687 0.328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77556E-17 L -0.14453 0.420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08919 0.513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2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0.35209 0.6016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4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17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7" name="Объект 1"/>
          <p:cNvSpPr>
            <a:spLocks noGrp="1"/>
          </p:cNvSpPr>
          <p:nvPr>
            <p:ph sz="half" idx="1"/>
          </p:nvPr>
        </p:nvSpPr>
        <p:spPr>
          <a:xfrm>
            <a:off x="3714359" y="1386200"/>
            <a:ext cx="5419738" cy="4389393"/>
          </a:xfrm>
          <a:ln>
            <a:noFill/>
          </a:ln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er,es,sie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wir	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ihr	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sie, Sie	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ru-RU" dirty="0"/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0" y="-74141"/>
            <a:ext cx="12192000" cy="1370189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Präteritum von 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sein”</a:t>
            </a:r>
          </a:p>
          <a:p>
            <a:pPr algn="ctr"/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(war)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39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0"/>
            <a:ext cx="12234930" cy="6932141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0FB48683-F3AC-7F4F-077E-BEFCD72A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2310" y="75742"/>
            <a:ext cx="6480378" cy="648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 ist das?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C16A66A3-5308-811F-1FFA-29B743B1AA6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18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3" name="Объект 1">
            <a:extLst>
              <a:ext uri="{FF2B5EF4-FFF2-40B4-BE49-F238E27FC236}">
                <a16:creationId xmlns="" xmlns:a16="http://schemas.microsoft.com/office/drawing/2014/main" id="{4F709CB5-AAC3-E0D2-B3A5-E41CE42FA1A2}"/>
              </a:ext>
            </a:extLst>
          </p:cNvPr>
          <p:cNvSpPr txBox="1">
            <a:spLocks/>
          </p:cNvSpPr>
          <p:nvPr/>
        </p:nvSpPr>
        <p:spPr>
          <a:xfrm>
            <a:off x="231819" y="799484"/>
            <a:ext cx="8516658" cy="522616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Margaret Thatcher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бъект 1">
            <a:extLst>
              <a:ext uri="{FF2B5EF4-FFF2-40B4-BE49-F238E27FC236}">
                <a16:creationId xmlns="" xmlns:a16="http://schemas.microsoft.com/office/drawing/2014/main" id="{5626F3C5-76F5-83F9-719A-F09759244C76}"/>
              </a:ext>
            </a:extLst>
          </p:cNvPr>
          <p:cNvSpPr txBox="1">
            <a:spLocks/>
          </p:cNvSpPr>
          <p:nvPr/>
        </p:nvSpPr>
        <p:spPr>
          <a:xfrm>
            <a:off x="8926829" y="799484"/>
            <a:ext cx="3155859" cy="2844533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Malerin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Politikerin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Astronautin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Sportlerin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Komponistin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19" name="Объект 1">
            <a:extLst>
              <a:ext uri="{FF2B5EF4-FFF2-40B4-BE49-F238E27FC236}">
                <a16:creationId xmlns="" xmlns:a16="http://schemas.microsoft.com/office/drawing/2014/main" id="{CEE6D327-0409-B775-0B4E-F196DDB91C57}"/>
              </a:ext>
            </a:extLst>
          </p:cNvPr>
          <p:cNvSpPr txBox="1">
            <a:spLocks/>
          </p:cNvSpPr>
          <p:nvPr/>
        </p:nvSpPr>
        <p:spPr>
          <a:xfrm>
            <a:off x="8900719" y="4375341"/>
            <a:ext cx="3181970" cy="2377797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klug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stark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kreativ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sympatisch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musikalisch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2800" b="1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9FBEC04-8723-CA8A-E631-6CFE47E83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18" y="1418941"/>
            <a:ext cx="8516659" cy="5356033"/>
          </a:xfrm>
          <a:prstGeom prst="rect">
            <a:avLst/>
          </a:prstGeom>
        </p:spPr>
      </p:pic>
      <p:sp>
        <p:nvSpPr>
          <p:cNvPr id="8" name="Заголовок 10">
            <a:extLst>
              <a:ext uri="{FF2B5EF4-FFF2-40B4-BE49-F238E27FC236}">
                <a16:creationId xmlns="" xmlns:a16="http://schemas.microsoft.com/office/drawing/2014/main" id="{B1AF0F34-F74F-196B-0A2B-9D5193095434}"/>
              </a:ext>
            </a:extLst>
          </p:cNvPr>
          <p:cNvSpPr txBox="1">
            <a:spLocks/>
          </p:cNvSpPr>
          <p:nvPr/>
        </p:nvSpPr>
        <p:spPr>
          <a:xfrm>
            <a:off x="8900719" y="3685679"/>
            <a:ext cx="3181969" cy="6480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sie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0">
            <a:extLst>
              <a:ext uri="{FF2B5EF4-FFF2-40B4-BE49-F238E27FC236}">
                <a16:creationId xmlns="" xmlns:a16="http://schemas.microsoft.com/office/drawing/2014/main" id="{0FB48683-F3AC-7F4F-077E-BEFCD72A9F4B}"/>
              </a:ext>
            </a:extLst>
          </p:cNvPr>
          <p:cNvSpPr txBox="1">
            <a:spLocks/>
          </p:cNvSpPr>
          <p:nvPr/>
        </p:nvSpPr>
        <p:spPr>
          <a:xfrm>
            <a:off x="231819" y="91626"/>
            <a:ext cx="11850869" cy="6480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diese Person von Beruf?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1818" y="103030"/>
            <a:ext cx="6072390" cy="1219070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Ratet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und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beschreibt</a:t>
            </a:r>
            <a:endParaRPr kumimoji="0" lang="ru-RU" sz="3200" b="1" i="1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29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8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113248"/>
            <a:ext cx="12234930" cy="6932141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0FB48683-F3AC-7F4F-077E-BEFCD72A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1" y="9182"/>
            <a:ext cx="12015917" cy="648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 ist das?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C16A66A3-5308-811F-1FFA-29B743B1AA6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19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8" name="Объект 1">
            <a:extLst>
              <a:ext uri="{FF2B5EF4-FFF2-40B4-BE49-F238E27FC236}">
                <a16:creationId xmlns="" xmlns:a16="http://schemas.microsoft.com/office/drawing/2014/main" id="{5626F3C5-76F5-83F9-719A-F09759244C76}"/>
              </a:ext>
            </a:extLst>
          </p:cNvPr>
          <p:cNvSpPr txBox="1">
            <a:spLocks/>
          </p:cNvSpPr>
          <p:nvPr/>
        </p:nvSpPr>
        <p:spPr>
          <a:xfrm>
            <a:off x="8935627" y="727120"/>
            <a:ext cx="3147061" cy="2929199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Eishockeyspieler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Astronaut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</a:t>
            </a:r>
            <a:r>
              <a:rPr lang="el-G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ballspieler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19" name="Объект 1">
            <a:extLst>
              <a:ext uri="{FF2B5EF4-FFF2-40B4-BE49-F238E27FC236}">
                <a16:creationId xmlns="" xmlns:a16="http://schemas.microsoft.com/office/drawing/2014/main" id="{CEE6D327-0409-B775-0B4E-F196DDB91C57}"/>
              </a:ext>
            </a:extLst>
          </p:cNvPr>
          <p:cNvSpPr txBox="1">
            <a:spLocks/>
          </p:cNvSpPr>
          <p:nvPr/>
        </p:nvSpPr>
        <p:spPr>
          <a:xfrm>
            <a:off x="8979452" y="4379104"/>
            <a:ext cx="3103236" cy="2345277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klug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sportlich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kreativ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schnell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2800" b="1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8" name="Заголовок 10">
            <a:extLst>
              <a:ext uri="{FF2B5EF4-FFF2-40B4-BE49-F238E27FC236}">
                <a16:creationId xmlns="" xmlns:a16="http://schemas.microsoft.com/office/drawing/2014/main" id="{B1AF0F34-F74F-196B-0A2B-9D5193095434}"/>
              </a:ext>
            </a:extLst>
          </p:cNvPr>
          <p:cNvSpPr txBox="1">
            <a:spLocks/>
          </p:cNvSpPr>
          <p:nvPr/>
        </p:nvSpPr>
        <p:spPr>
          <a:xfrm>
            <a:off x="8932768" y="3695936"/>
            <a:ext cx="3149920" cy="6480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waren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1">
            <a:extLst>
              <a:ext uri="{FF2B5EF4-FFF2-40B4-BE49-F238E27FC236}">
                <a16:creationId xmlns="" xmlns:a16="http://schemas.microsoft.com/office/drawing/2014/main" id="{C2141154-947B-712D-0073-5F5366A6DA01}"/>
              </a:ext>
            </a:extLst>
          </p:cNvPr>
          <p:cNvSpPr txBox="1">
            <a:spLocks/>
          </p:cNvSpPr>
          <p:nvPr/>
        </p:nvSpPr>
        <p:spPr>
          <a:xfrm>
            <a:off x="93766" y="727121"/>
            <a:ext cx="8742377" cy="586521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Anatolij Tarasow 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Viktor Tichonow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💥 Дуэль звёзд 💥 Анатолий Тарасов vs Виктор Тихонов 💥 Патриархи  Отечественного тренерского цеха. Выбираем!.. | ВКонтакте">
            <a:extLst>
              <a:ext uri="{FF2B5EF4-FFF2-40B4-BE49-F238E27FC236}">
                <a16:creationId xmlns="" xmlns:a16="http://schemas.microsoft.com/office/drawing/2014/main" id="{CED87F41-425D-55E6-06B6-8C1BF50D8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6" y="1396962"/>
            <a:ext cx="8759076" cy="52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0">
            <a:extLst>
              <a:ext uri="{FF2B5EF4-FFF2-40B4-BE49-F238E27FC236}">
                <a16:creationId xmlns="" xmlns:a16="http://schemas.microsoft.com/office/drawing/2014/main" id="{0FB48683-F3AC-7F4F-077E-BEFCD72A9F4B}"/>
              </a:ext>
            </a:extLst>
          </p:cNvPr>
          <p:cNvSpPr txBox="1">
            <a:spLocks/>
          </p:cNvSpPr>
          <p:nvPr/>
        </p:nvSpPr>
        <p:spPr>
          <a:xfrm>
            <a:off x="66771" y="2492"/>
            <a:ext cx="12015917" cy="6480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waren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diese Personen von Beruf 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8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8" grpId="0" animBg="1"/>
      <p:bldP spid="7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"/>
            <a:ext cx="12192000" cy="685647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639" y="378941"/>
            <a:ext cx="11320530" cy="60991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урока: </a:t>
            </a:r>
            <a:endParaRPr lang="ru-RU" sz="43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мотивации к изучению иностранных языков, развитие потребности и способности практического владения языком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урока:</a:t>
            </a:r>
          </a:p>
          <a:p>
            <a:pPr marL="514350" indent="-514350" algn="just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лексические единицы по теме «Профессии» в устной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речи;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сходными грамматическими явлениями в английском и немецком языках: глаголами «be» и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sein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AutoNum type="arabicPeriod" startAt="3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умения (умение вести диалоги монолог, используя знакомую лексику и глаголы «be» и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sein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</a:p>
          <a:p>
            <a:pPr marL="514350" indent="-514350" algn="just">
              <a:buAutoNum type="arabicPeriod" startAt="3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аудирования с пониманием информации фактического характера с опорой на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видео;</a:t>
            </a:r>
          </a:p>
          <a:p>
            <a:pPr marL="514350" indent="-514350" algn="just">
              <a:buAutoNum type="arabicPeriod" startAt="3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оценить уровень усвоения правила использования глаголов «be» и «sein» с помощью теста на платформе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Moodle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 startAt="3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рефлексии (умение оценить эффективность собственной работы на уроке).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0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0FB48683-F3AC-7F4F-077E-BEFCD72A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44" y="34572"/>
            <a:ext cx="11591142" cy="648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 ist das?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C16A66A3-5308-811F-1FFA-29B743B1AA6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20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8" name="Объект 1">
            <a:extLst>
              <a:ext uri="{FF2B5EF4-FFF2-40B4-BE49-F238E27FC236}">
                <a16:creationId xmlns="" xmlns:a16="http://schemas.microsoft.com/office/drawing/2014/main" id="{5626F3C5-76F5-83F9-719A-F09759244C76}"/>
              </a:ext>
            </a:extLst>
          </p:cNvPr>
          <p:cNvSpPr txBox="1">
            <a:spLocks/>
          </p:cNvSpPr>
          <p:nvPr/>
        </p:nvSpPr>
        <p:spPr>
          <a:xfrm>
            <a:off x="8926830" y="783195"/>
            <a:ext cx="3167328" cy="2776982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Politiker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Astronaut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Komponist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19" name="Объект 1">
            <a:extLst>
              <a:ext uri="{FF2B5EF4-FFF2-40B4-BE49-F238E27FC236}">
                <a16:creationId xmlns="" xmlns:a16="http://schemas.microsoft.com/office/drawing/2014/main" id="{CEE6D327-0409-B775-0B4E-F196DDB91C57}"/>
              </a:ext>
            </a:extLst>
          </p:cNvPr>
          <p:cNvSpPr txBox="1">
            <a:spLocks/>
          </p:cNvSpPr>
          <p:nvPr/>
        </p:nvSpPr>
        <p:spPr>
          <a:xfrm>
            <a:off x="8926829" y="4331409"/>
            <a:ext cx="3167329" cy="2298787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klug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stark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kreativ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sympatisch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musikalisch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2800" b="1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8" name="Заголовок 10">
            <a:extLst>
              <a:ext uri="{FF2B5EF4-FFF2-40B4-BE49-F238E27FC236}">
                <a16:creationId xmlns="" xmlns:a16="http://schemas.microsoft.com/office/drawing/2014/main" id="{B1AF0F34-F74F-196B-0A2B-9D5193095434}"/>
              </a:ext>
            </a:extLst>
          </p:cNvPr>
          <p:cNvSpPr txBox="1">
            <a:spLocks/>
          </p:cNvSpPr>
          <p:nvPr/>
        </p:nvSpPr>
        <p:spPr>
          <a:xfrm>
            <a:off x="8938301" y="3621793"/>
            <a:ext cx="3155857" cy="6480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er?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1">
            <a:extLst>
              <a:ext uri="{FF2B5EF4-FFF2-40B4-BE49-F238E27FC236}">
                <a16:creationId xmlns="" xmlns:a16="http://schemas.microsoft.com/office/drawing/2014/main" id="{A05A0140-134D-6B2C-12BD-45D18CECC966}"/>
              </a:ext>
            </a:extLst>
          </p:cNvPr>
          <p:cNvSpPr txBox="1">
            <a:spLocks/>
          </p:cNvSpPr>
          <p:nvPr/>
        </p:nvSpPr>
        <p:spPr>
          <a:xfrm>
            <a:off x="491544" y="783195"/>
            <a:ext cx="8150180" cy="522616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Michail Gorbatschow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44" y="1382482"/>
            <a:ext cx="8150180" cy="5398846"/>
          </a:xfrm>
          <a:prstGeom prst="rect">
            <a:avLst/>
          </a:prstGeom>
        </p:spPr>
      </p:pic>
      <p:sp>
        <p:nvSpPr>
          <p:cNvPr id="14" name="Заголовок 10">
            <a:extLst>
              <a:ext uri="{FF2B5EF4-FFF2-40B4-BE49-F238E27FC236}">
                <a16:creationId xmlns="" xmlns:a16="http://schemas.microsoft.com/office/drawing/2014/main" id="{0FB48683-F3AC-7F4F-077E-BEFCD72A9F4B}"/>
              </a:ext>
            </a:extLst>
          </p:cNvPr>
          <p:cNvSpPr txBox="1">
            <a:spLocks/>
          </p:cNvSpPr>
          <p:nvPr/>
        </p:nvSpPr>
        <p:spPr>
          <a:xfrm>
            <a:off x="491544" y="32596"/>
            <a:ext cx="11591142" cy="688983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diese Person von Beruf?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47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8" grpId="0" animBg="1"/>
      <p:bldP spid="9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0FB48683-F3AC-7F4F-077E-BEFCD72A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34" y="-8488"/>
            <a:ext cx="11792671" cy="648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 ist das?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C16A66A3-5308-811F-1FFA-29B743B1AA6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21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8" name="Объект 1">
            <a:extLst>
              <a:ext uri="{FF2B5EF4-FFF2-40B4-BE49-F238E27FC236}">
                <a16:creationId xmlns="" xmlns:a16="http://schemas.microsoft.com/office/drawing/2014/main" id="{5626F3C5-76F5-83F9-719A-F09759244C76}"/>
              </a:ext>
            </a:extLst>
          </p:cNvPr>
          <p:cNvSpPr txBox="1">
            <a:spLocks/>
          </p:cNvSpPr>
          <p:nvPr/>
        </p:nvSpPr>
        <p:spPr>
          <a:xfrm>
            <a:off x="8933691" y="722004"/>
            <a:ext cx="3148995" cy="2838172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Politiker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Astronaut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Komponist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19" name="Объект 1">
            <a:extLst>
              <a:ext uri="{FF2B5EF4-FFF2-40B4-BE49-F238E27FC236}">
                <a16:creationId xmlns="" xmlns:a16="http://schemas.microsoft.com/office/drawing/2014/main" id="{CEE6D327-0409-B775-0B4E-F196DDB91C57}"/>
              </a:ext>
            </a:extLst>
          </p:cNvPr>
          <p:cNvSpPr txBox="1">
            <a:spLocks/>
          </p:cNvSpPr>
          <p:nvPr/>
        </p:nvSpPr>
        <p:spPr>
          <a:xfrm>
            <a:off x="8952348" y="4328754"/>
            <a:ext cx="3155857" cy="2298787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klug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stark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kreativ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sympatisch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musikalisch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2800" b="1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8" name="Заголовок 10">
            <a:extLst>
              <a:ext uri="{FF2B5EF4-FFF2-40B4-BE49-F238E27FC236}">
                <a16:creationId xmlns="" xmlns:a16="http://schemas.microsoft.com/office/drawing/2014/main" id="{B1AF0F34-F74F-196B-0A2B-9D5193095434}"/>
              </a:ext>
            </a:extLst>
          </p:cNvPr>
          <p:cNvSpPr txBox="1">
            <a:spLocks/>
          </p:cNvSpPr>
          <p:nvPr/>
        </p:nvSpPr>
        <p:spPr>
          <a:xfrm>
            <a:off x="8933691" y="3620465"/>
            <a:ext cx="3155857" cy="6480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waren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sie?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0">
            <a:extLst>
              <a:ext uri="{FF2B5EF4-FFF2-40B4-BE49-F238E27FC236}">
                <a16:creationId xmlns="" xmlns:a16="http://schemas.microsoft.com/office/drawing/2014/main" id="{0FB48683-F3AC-7F4F-077E-BEFCD72A9F4B}"/>
              </a:ext>
            </a:extLst>
          </p:cNvPr>
          <p:cNvSpPr txBox="1">
            <a:spLocks/>
          </p:cNvSpPr>
          <p:nvPr/>
        </p:nvSpPr>
        <p:spPr>
          <a:xfrm>
            <a:off x="271274" y="-20092"/>
            <a:ext cx="11836932" cy="639845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waren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diese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Personen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 Beruf?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Пеле — Википедия">
            <a:extLst>
              <a:ext uri="{FF2B5EF4-FFF2-40B4-BE49-F238E27FC236}">
                <a16:creationId xmlns="" xmlns:a16="http://schemas.microsoft.com/office/drawing/2014/main" id="{0310CC04-9C09-2133-F7BF-C9111BEF1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3" y="1396703"/>
            <a:ext cx="3915350" cy="53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711" y="1393223"/>
            <a:ext cx="4151736" cy="5316173"/>
          </a:xfrm>
          <a:prstGeom prst="rect">
            <a:avLst/>
          </a:prstGeom>
        </p:spPr>
      </p:pic>
      <p:sp>
        <p:nvSpPr>
          <p:cNvPr id="20" name="Объект 1">
            <a:extLst>
              <a:ext uri="{FF2B5EF4-FFF2-40B4-BE49-F238E27FC236}">
                <a16:creationId xmlns="" xmlns:a16="http://schemas.microsoft.com/office/drawing/2014/main" id="{4F709CB5-AAC3-E0D2-B3A5-E41CE42FA1A2}"/>
              </a:ext>
            </a:extLst>
          </p:cNvPr>
          <p:cNvSpPr txBox="1">
            <a:spLocks/>
          </p:cNvSpPr>
          <p:nvPr/>
        </p:nvSpPr>
        <p:spPr>
          <a:xfrm>
            <a:off x="271274" y="722004"/>
            <a:ext cx="3977129" cy="522616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Pele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1">
            <a:extLst>
              <a:ext uri="{FF2B5EF4-FFF2-40B4-BE49-F238E27FC236}">
                <a16:creationId xmlns="" xmlns:a16="http://schemas.microsoft.com/office/drawing/2014/main" id="{2869F35B-986F-A5B4-17F8-429BFB46B6E0}"/>
              </a:ext>
            </a:extLst>
          </p:cNvPr>
          <p:cNvSpPr txBox="1">
            <a:spLocks/>
          </p:cNvSpPr>
          <p:nvPr/>
        </p:nvSpPr>
        <p:spPr>
          <a:xfrm>
            <a:off x="4629711" y="722004"/>
            <a:ext cx="4151736" cy="522616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Lew Jaschin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8" grpId="0" animBg="1"/>
      <p:bldP spid="14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8799" y="0"/>
            <a:ext cx="12191999" cy="6932141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0FB48683-F3AC-7F4F-077E-BEFCD72A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58" y="65165"/>
            <a:ext cx="11647329" cy="648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 ist das?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C16A66A3-5308-811F-1FFA-29B743B1AA6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22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8" name="Объект 1">
            <a:extLst>
              <a:ext uri="{FF2B5EF4-FFF2-40B4-BE49-F238E27FC236}">
                <a16:creationId xmlns="" xmlns:a16="http://schemas.microsoft.com/office/drawing/2014/main" id="{5626F3C5-76F5-83F9-719A-F09759244C76}"/>
              </a:ext>
            </a:extLst>
          </p:cNvPr>
          <p:cNvSpPr txBox="1">
            <a:spLocks/>
          </p:cNvSpPr>
          <p:nvPr/>
        </p:nvSpPr>
        <p:spPr>
          <a:xfrm>
            <a:off x="8935627" y="785610"/>
            <a:ext cx="3147061" cy="2870709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Eishockeyspieler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Astronaut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</a:t>
            </a:r>
            <a:r>
              <a:rPr lang="el-G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ballspieler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19" name="Объект 1">
            <a:extLst>
              <a:ext uri="{FF2B5EF4-FFF2-40B4-BE49-F238E27FC236}">
                <a16:creationId xmlns="" xmlns:a16="http://schemas.microsoft.com/office/drawing/2014/main" id="{CEE6D327-0409-B775-0B4E-F196DDB91C57}"/>
              </a:ext>
            </a:extLst>
          </p:cNvPr>
          <p:cNvSpPr txBox="1">
            <a:spLocks/>
          </p:cNvSpPr>
          <p:nvPr/>
        </p:nvSpPr>
        <p:spPr>
          <a:xfrm>
            <a:off x="8979452" y="4379104"/>
            <a:ext cx="3103236" cy="2345277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klug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sportlich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kreativ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schnell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2800" b="1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8" name="Заголовок 10">
            <a:extLst>
              <a:ext uri="{FF2B5EF4-FFF2-40B4-BE49-F238E27FC236}">
                <a16:creationId xmlns="" xmlns:a16="http://schemas.microsoft.com/office/drawing/2014/main" id="{B1AF0F34-F74F-196B-0A2B-9D5193095434}"/>
              </a:ext>
            </a:extLst>
          </p:cNvPr>
          <p:cNvSpPr txBox="1">
            <a:spLocks/>
          </p:cNvSpPr>
          <p:nvPr/>
        </p:nvSpPr>
        <p:spPr>
          <a:xfrm>
            <a:off x="8932768" y="3695936"/>
            <a:ext cx="3149920" cy="6480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waren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1">
            <a:extLst>
              <a:ext uri="{FF2B5EF4-FFF2-40B4-BE49-F238E27FC236}">
                <a16:creationId xmlns="" xmlns:a16="http://schemas.microsoft.com/office/drawing/2014/main" id="{12417B17-65C1-17CC-CC13-7FE53E15F79F}"/>
              </a:ext>
            </a:extLst>
          </p:cNvPr>
          <p:cNvSpPr txBox="1">
            <a:spLocks/>
          </p:cNvSpPr>
          <p:nvPr/>
        </p:nvSpPr>
        <p:spPr>
          <a:xfrm>
            <a:off x="5008826" y="797362"/>
            <a:ext cx="3561496" cy="595227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Wladimir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Krutow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0">
            <a:extLst>
              <a:ext uri="{FF2B5EF4-FFF2-40B4-BE49-F238E27FC236}">
                <a16:creationId xmlns="" xmlns:a16="http://schemas.microsoft.com/office/drawing/2014/main" id="{0FB48683-F3AC-7F4F-077E-BEFCD72A9F4B}"/>
              </a:ext>
            </a:extLst>
          </p:cNvPr>
          <p:cNvSpPr txBox="1">
            <a:spLocks/>
          </p:cNvSpPr>
          <p:nvPr/>
        </p:nvSpPr>
        <p:spPr>
          <a:xfrm>
            <a:off x="435358" y="65165"/>
            <a:ext cx="11647329" cy="6480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waren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diese Personen von Beruf 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бъект 1">
            <a:extLst>
              <a:ext uri="{FF2B5EF4-FFF2-40B4-BE49-F238E27FC236}">
                <a16:creationId xmlns="" xmlns:a16="http://schemas.microsoft.com/office/drawing/2014/main" id="{4F709CB5-AAC3-E0D2-B3A5-E41CE42FA1A2}"/>
              </a:ext>
            </a:extLst>
          </p:cNvPr>
          <p:cNvSpPr txBox="1">
            <a:spLocks/>
          </p:cNvSpPr>
          <p:nvPr/>
        </p:nvSpPr>
        <p:spPr>
          <a:xfrm>
            <a:off x="435359" y="797363"/>
            <a:ext cx="3821237" cy="575942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Walerij Harlamow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59" y="1476786"/>
            <a:ext cx="3821237" cy="53921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B883311-F12A-E581-9F48-6A962BE67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826" y="1476786"/>
            <a:ext cx="3561496" cy="529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2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8" grpId="0" animBg="1"/>
      <p:bldP spid="5" grpId="0" animBg="1"/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0FB48683-F3AC-7F4F-077E-BEFCD72A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7" y="1473"/>
            <a:ext cx="11874592" cy="648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 ist das?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C16A66A3-5308-811F-1FFA-29B743B1AA6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23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8" name="Объект 1">
            <a:extLst>
              <a:ext uri="{FF2B5EF4-FFF2-40B4-BE49-F238E27FC236}">
                <a16:creationId xmlns="" xmlns:a16="http://schemas.microsoft.com/office/drawing/2014/main" id="{5626F3C5-76F5-83F9-719A-F09759244C76}"/>
              </a:ext>
            </a:extLst>
          </p:cNvPr>
          <p:cNvSpPr txBox="1">
            <a:spLocks/>
          </p:cNvSpPr>
          <p:nvPr/>
        </p:nvSpPr>
        <p:spPr>
          <a:xfrm>
            <a:off x="8946071" y="678828"/>
            <a:ext cx="3149508" cy="2804328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Politiker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Astronaut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Komponist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19" name="Объект 1">
            <a:extLst>
              <a:ext uri="{FF2B5EF4-FFF2-40B4-BE49-F238E27FC236}">
                <a16:creationId xmlns="" xmlns:a16="http://schemas.microsoft.com/office/drawing/2014/main" id="{CEE6D327-0409-B775-0B4E-F196DDB91C57}"/>
              </a:ext>
            </a:extLst>
          </p:cNvPr>
          <p:cNvSpPr txBox="1">
            <a:spLocks/>
          </p:cNvSpPr>
          <p:nvPr/>
        </p:nvSpPr>
        <p:spPr>
          <a:xfrm>
            <a:off x="8946263" y="4189866"/>
            <a:ext cx="3136426" cy="258749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klug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stark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kreativ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sympatisch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musikalisch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lustig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2800" b="1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8" name="Заголовок 10">
            <a:extLst>
              <a:ext uri="{FF2B5EF4-FFF2-40B4-BE49-F238E27FC236}">
                <a16:creationId xmlns="" xmlns:a16="http://schemas.microsoft.com/office/drawing/2014/main" id="{B1AF0F34-F74F-196B-0A2B-9D5193095434}"/>
              </a:ext>
            </a:extLst>
          </p:cNvPr>
          <p:cNvSpPr txBox="1">
            <a:spLocks/>
          </p:cNvSpPr>
          <p:nvPr/>
        </p:nvSpPr>
        <p:spPr>
          <a:xfrm>
            <a:off x="8952421" y="3512511"/>
            <a:ext cx="3149508" cy="6480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er?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1">
            <a:extLst>
              <a:ext uri="{FF2B5EF4-FFF2-40B4-BE49-F238E27FC236}">
                <a16:creationId xmlns="" xmlns:a16="http://schemas.microsoft.com/office/drawing/2014/main" id="{3F313A2B-D38A-642C-02D6-6E5385D6D2B9}"/>
              </a:ext>
            </a:extLst>
          </p:cNvPr>
          <p:cNvSpPr txBox="1">
            <a:spLocks/>
          </p:cNvSpPr>
          <p:nvPr/>
        </p:nvSpPr>
        <p:spPr>
          <a:xfrm>
            <a:off x="246913" y="687646"/>
            <a:ext cx="8503906" cy="522616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Juri Gagarin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10">
            <a:extLst>
              <a:ext uri="{FF2B5EF4-FFF2-40B4-BE49-F238E27FC236}">
                <a16:creationId xmlns="" xmlns:a16="http://schemas.microsoft.com/office/drawing/2014/main" id="{0FB48683-F3AC-7F4F-077E-BEFCD72A9F4B}"/>
              </a:ext>
            </a:extLst>
          </p:cNvPr>
          <p:cNvSpPr txBox="1">
            <a:spLocks/>
          </p:cNvSpPr>
          <p:nvPr/>
        </p:nvSpPr>
        <p:spPr>
          <a:xfrm>
            <a:off x="220987" y="-8548"/>
            <a:ext cx="11880942" cy="6480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diese Person von Beruf?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C55AA7D8-D542-37CA-11A3-E4D1925D1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13" y="1338905"/>
            <a:ext cx="8478602" cy="532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5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8" grpId="0" animBg="1"/>
      <p:bldP spid="6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0FB48683-F3AC-7F4F-077E-BEFCD72A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10" y="0"/>
            <a:ext cx="11966778" cy="648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 ist das?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C16A66A3-5308-811F-1FFA-29B743B1AA6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6699011-AD31-4C1E-9097-A1CA72DD0DA4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24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8" name="Объект 1">
            <a:extLst>
              <a:ext uri="{FF2B5EF4-FFF2-40B4-BE49-F238E27FC236}">
                <a16:creationId xmlns="" xmlns:a16="http://schemas.microsoft.com/office/drawing/2014/main" id="{5626F3C5-76F5-83F9-719A-F09759244C76}"/>
              </a:ext>
            </a:extLst>
          </p:cNvPr>
          <p:cNvSpPr txBox="1">
            <a:spLocks/>
          </p:cNvSpPr>
          <p:nvPr/>
        </p:nvSpPr>
        <p:spPr>
          <a:xfrm>
            <a:off x="8894085" y="722141"/>
            <a:ext cx="3165142" cy="2704568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Politiker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Astronaut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Komponist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19" name="Объект 1">
            <a:extLst>
              <a:ext uri="{FF2B5EF4-FFF2-40B4-BE49-F238E27FC236}">
                <a16:creationId xmlns="" xmlns:a16="http://schemas.microsoft.com/office/drawing/2014/main" id="{CEE6D327-0409-B775-0B4E-F196DDB91C57}"/>
              </a:ext>
            </a:extLst>
          </p:cNvPr>
          <p:cNvSpPr txBox="1">
            <a:spLocks/>
          </p:cNvSpPr>
          <p:nvPr/>
        </p:nvSpPr>
        <p:spPr>
          <a:xfrm>
            <a:off x="8917546" y="4116692"/>
            <a:ext cx="3165142" cy="2618959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klug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stark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kreativ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sympatisch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musikalisch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lustig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2800" b="1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8" name="Заголовок 10">
            <a:extLst>
              <a:ext uri="{FF2B5EF4-FFF2-40B4-BE49-F238E27FC236}">
                <a16:creationId xmlns="" xmlns:a16="http://schemas.microsoft.com/office/drawing/2014/main" id="{B1AF0F34-F74F-196B-0A2B-9D5193095434}"/>
              </a:ext>
            </a:extLst>
          </p:cNvPr>
          <p:cNvSpPr txBox="1">
            <a:spLocks/>
          </p:cNvSpPr>
          <p:nvPr/>
        </p:nvSpPr>
        <p:spPr>
          <a:xfrm>
            <a:off x="8894085" y="3474008"/>
            <a:ext cx="3188603" cy="627544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er?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бъект 1">
            <a:extLst>
              <a:ext uri="{FF2B5EF4-FFF2-40B4-BE49-F238E27FC236}">
                <a16:creationId xmlns="" xmlns:a16="http://schemas.microsoft.com/office/drawing/2014/main" id="{DFE5D06C-6079-AC94-1141-2716F3CDE09A}"/>
              </a:ext>
            </a:extLst>
          </p:cNvPr>
          <p:cNvSpPr txBox="1">
            <a:spLocks/>
          </p:cNvSpPr>
          <p:nvPr/>
        </p:nvSpPr>
        <p:spPr>
          <a:xfrm>
            <a:off x="126181" y="722141"/>
            <a:ext cx="8641724" cy="522616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Leonardo da Vinci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0">
            <a:extLst>
              <a:ext uri="{FF2B5EF4-FFF2-40B4-BE49-F238E27FC236}">
                <a16:creationId xmlns="" xmlns:a16="http://schemas.microsoft.com/office/drawing/2014/main" id="{0FB48683-F3AC-7F4F-077E-BEFCD72A9F4B}"/>
              </a:ext>
            </a:extLst>
          </p:cNvPr>
          <p:cNvSpPr txBox="1">
            <a:spLocks/>
          </p:cNvSpPr>
          <p:nvPr/>
        </p:nvSpPr>
        <p:spPr>
          <a:xfrm>
            <a:off x="115911" y="26842"/>
            <a:ext cx="11966778" cy="6480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7200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diese Person von Beruf?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C4ACB076-543D-BCBC-295C-93D600088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11" y="1322599"/>
            <a:ext cx="8641724" cy="500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3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8" grpId="0" animBg="1"/>
      <p:bldP spid="17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37882" y="92489"/>
            <a:ext cx="11475075" cy="105209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Lest den Dialog und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spielt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die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Rollen</a:t>
            </a:r>
            <a:endParaRPr lang="ru-RU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7882" y="1279525"/>
            <a:ext cx="3438659" cy="292350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Dialog 1. Fuβ</a:t>
            </a:r>
            <a:r>
              <a:rPr lang="de-DE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ballspiel</a:t>
            </a:r>
            <a:endParaRPr lang="de-DE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Hallo!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Hi!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-Wie geht es?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Super. Ich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vorgestern beim Spiel “Real-Barcelona”.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Warst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auch?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-Nein. Ich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 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 Hause. 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-Schade.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76859" y="1240888"/>
            <a:ext cx="3335628" cy="300077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Dialog 2. In der Schule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Hi!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Hallo!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-Wie geht es?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So-so-la-la. Gestern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der Test in Mathe. 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-Na und? Eine </a:t>
            </a:r>
            <a:r>
              <a:rPr lang="de-DE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Fȕnf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bekommen?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-Ja. Der Lehrer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böse.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34460" y="2248996"/>
            <a:ext cx="3526664" cy="36576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Dialog 3. Eishockeyspiel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Hi!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Hallo!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-Wie geht es? Ich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gestern beim Spiel «</a:t>
            </a:r>
            <a:r>
              <a:rPr lang="de-DE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Sibir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de-DE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Avangard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Warst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auch?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Ja. Ich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war.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Das Spiel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interessant und </a:t>
            </a:r>
            <a:r>
              <a:rPr lang="de-DE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Avangard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schnell.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Sibir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auch super!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Ja-ja, natürlich!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95022" y="4515340"/>
            <a:ext cx="5563673" cy="210762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Dialog 4. Über Gagarin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Guten Tag!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Guten Tag!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Weiβt du, wer Gagarin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Ja, er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Austronaut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Er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stark und lustig!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Er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der beste in der Welt!</a:t>
            </a:r>
          </a:p>
        </p:txBody>
      </p:sp>
    </p:spTree>
    <p:extLst>
      <p:ext uri="{BB962C8B-B14F-4D97-AF65-F5344CB8AC3E}">
        <p14:creationId xmlns:p14="http://schemas.microsoft.com/office/powerpoint/2010/main" val="309221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5699" y="1403796"/>
            <a:ext cx="10728101" cy="5343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lnSpc>
                <a:spcPct val="150000"/>
              </a:lnSpc>
              <a:buFontTx/>
              <a:buAutoNum type="arabicPeriod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Tutankhamun is a very young king in Ancient Egypt.</a:t>
            </a:r>
          </a:p>
          <a:p>
            <a:pPr marL="514350" indent="-514350" algn="ctr">
              <a:lnSpc>
                <a:spcPct val="150000"/>
              </a:lnSpc>
              <a:buFontTx/>
              <a:buAutoNum type="arabicPeriod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pyramids was Egyptian tombs.</a:t>
            </a:r>
          </a:p>
          <a:p>
            <a:pPr marL="514350" indent="-514350" algn="ctr">
              <a:lnSpc>
                <a:spcPct val="150000"/>
              </a:lnSpc>
              <a:buFontTx/>
              <a:buAutoNum type="arabicPeriod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parents were born in Altai Region?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lnSpc>
                <a:spcPct val="150000"/>
              </a:lnSpc>
              <a:buFontTx/>
              <a:buAutoNum type="arabicPeriod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Dinosaur not were mammals.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lnSpc>
                <a:spcPct val="150000"/>
              </a:lnSpc>
              <a:buFontTx/>
              <a:buAutoNum type="arabicPeriod"/>
            </a:pPr>
            <a:r>
              <a:rPr lang="de-DE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Ludwig </a:t>
            </a:r>
            <a:r>
              <a:rPr 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 Beethoven ist der beste Komponist Deutschlands</a:t>
            </a:r>
            <a:r>
              <a:rPr lang="de-DE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lnSpc>
                <a:spcPct val="150000"/>
              </a:lnSpc>
              <a:buFontTx/>
              <a:buAutoNum type="arabicPeriod"/>
            </a:pPr>
            <a:r>
              <a:rPr lang="de-DE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Seine </a:t>
            </a:r>
            <a:r>
              <a:rPr 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Musik waren lustig und traurig</a:t>
            </a:r>
            <a:r>
              <a:rPr lang="de-DE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lnSpc>
                <a:spcPct val="150000"/>
              </a:lnSpc>
              <a:buFontTx/>
              <a:buAutoNum type="arabicPeriod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de-DE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warst </a:t>
            </a:r>
            <a:r>
              <a:rPr 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gestern krank</a:t>
            </a:r>
            <a:r>
              <a:rPr lang="de-DE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ctr">
              <a:lnSpc>
                <a:spcPct val="150000"/>
              </a:lnSpc>
              <a:buFontTx/>
              <a:buAutoNum type="arabicPeriod"/>
            </a:pPr>
            <a:r>
              <a:rPr lang="de-DE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 </a:t>
            </a:r>
            <a:r>
              <a:rPr 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sind gestern im Museum</a:t>
            </a:r>
            <a:r>
              <a:rPr lang="de-DE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3501" y="27458"/>
            <a:ext cx="10760299" cy="12988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 the mistakes </a:t>
            </a:r>
            <a:r>
              <a:rPr lang="de-DE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de-DE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Korrigiert die </a:t>
            </a:r>
            <a:r>
              <a:rPr lang="de-DE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Sätze</a:t>
            </a:r>
            <a:endParaRPr lang="ru-RU" sz="40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267524"/>
              </p:ext>
            </p:extLst>
          </p:nvPr>
        </p:nvGraphicFramePr>
        <p:xfrm>
          <a:off x="2630487" y="2644934"/>
          <a:ext cx="6931025" cy="2712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3102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Albert Einstein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 from Germany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2. Nobel Prize winner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3. talented in Physics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4. a famous German scientist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5. 1879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505739" y="2743200"/>
            <a:ext cx="6848061" cy="384312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</a:p>
          <a:p>
            <a:pPr algn="ctr"/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was from Germany.</a:t>
            </a:r>
          </a:p>
          <a:p>
            <a:pPr algn="ctr"/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was a Nobel Prize winner. He was  talented in Physics</a:t>
            </a:r>
          </a:p>
          <a:p>
            <a:pPr algn="ctr"/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 famous German scientist. He was born in 1879.</a:t>
            </a:r>
          </a:p>
          <a:p>
            <a:pPr algn="ctr"/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Guess! Who`s he?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60597" y="2743200"/>
            <a:ext cx="3725874" cy="384312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200000"/>
              </a:lnSpc>
            </a:pP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Example. Personal Profile</a:t>
            </a:r>
            <a:r>
              <a:rPr lang="en-US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from Germany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20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Nobel Prize winner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20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talented in Physics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20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a famous German scientist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20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5. 1879</a:t>
            </a:r>
            <a:endParaRPr lang="ru-RU" sz="200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0597" y="77165"/>
            <a:ext cx="10693203" cy="249850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GUESS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at the profiles of the famous people and talk about one of them but don`t say his name. Other students should guess who you are talking about</a:t>
            </a:r>
            <a:r>
              <a:rPr lang="en-US" sz="32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2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pic>
        <p:nvPicPr>
          <p:cNvPr id="27654" name="Picture 5" descr="C:\Documents and Settings\User\Рабочий стол\сипсмрипс\hh1xSFcRHuP0_uiliam-sheksp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" r="3571"/>
          <a:stretch>
            <a:fillRect/>
          </a:stretch>
        </p:blipFill>
        <p:spPr bwMode="auto">
          <a:xfrm>
            <a:off x="3735772" y="206491"/>
            <a:ext cx="1981619" cy="261088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660" y="206490"/>
            <a:ext cx="2096239" cy="261088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047" y="214182"/>
            <a:ext cx="1911950" cy="260319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21563" t="6467" r="29388" b="14999"/>
          <a:stretch/>
        </p:blipFill>
        <p:spPr>
          <a:xfrm>
            <a:off x="3848160" y="3799520"/>
            <a:ext cx="1986160" cy="210855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522474" y="2817376"/>
            <a:ext cx="2435905" cy="90654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Albert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Einstein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Germany, scientist,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1879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45822" y="2817376"/>
            <a:ext cx="2435905" cy="90654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Shakespeare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England, writer,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1564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939" y="214158"/>
            <a:ext cx="1993565" cy="2603218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6459446" y="2817376"/>
            <a:ext cx="2435905" cy="90654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Charles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Darwin,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England, scientist,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1809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347188" y="2815600"/>
            <a:ext cx="2435905" cy="90831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Rudolf Diesel,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Germany, scientist, 1858 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690943" y="5908071"/>
            <a:ext cx="2435905" cy="84212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Charles Dickens,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England, writer, 1812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17766" r="27561" b="14382"/>
          <a:stretch/>
        </p:blipFill>
        <p:spPr>
          <a:xfrm>
            <a:off x="6669660" y="3799520"/>
            <a:ext cx="2019730" cy="210855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6" name="Скругленный прямоугольник 25"/>
          <p:cNvSpPr/>
          <p:nvPr/>
        </p:nvSpPr>
        <p:spPr>
          <a:xfrm>
            <a:off x="6459446" y="5908070"/>
            <a:ext cx="2574514" cy="84212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Erich 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M. Remarque, Germany, writer, 1898 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4295" y="3972364"/>
            <a:ext cx="2389611" cy="246565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GUESS!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2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1799456"/>
              </p:ext>
            </p:extLst>
          </p:nvPr>
        </p:nvGraphicFramePr>
        <p:xfrm>
          <a:off x="2630487" y="2644934"/>
          <a:ext cx="6931025" cy="2712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3102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Albert Einstein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 from Germany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2. Nobel Prize winner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3. talented in Physics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4. a famous German scientist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5. 1879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60596" y="118998"/>
            <a:ext cx="10693204" cy="2525936"/>
          </a:xfrm>
          <a:prstGeom prst="roundRect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Ratet</a:t>
            </a:r>
            <a:r>
              <a:rPr lang="en-US" sz="4400" b="1" i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mal!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Schaut die Information über die bekannten Persönlichkeiten an und sprecht   über eine Person. Sagt keinen ihren Namen. Die anderen Schüler raten und nennen diese Person.</a:t>
            </a:r>
            <a:endParaRPr lang="en-US" sz="3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05739" y="2743200"/>
            <a:ext cx="6848061" cy="384312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Beispiel:</a:t>
            </a:r>
            <a:endParaRPr lang="en-US" sz="3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war aus Deutschland.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war klug und stark. Er war Patriot Deutschlands. Er war Politiker.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Ratet mal! Wer ist das?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60597" y="2743200"/>
            <a:ext cx="3725874" cy="384312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200000"/>
              </a:lnSpc>
            </a:pPr>
            <a:r>
              <a:rPr lang="en-US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Information:</a:t>
            </a:r>
            <a:r>
              <a:rPr lang="en-US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 Deutschland</a:t>
            </a:r>
            <a:endParaRPr lang="ru-RU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20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lug und stark</a:t>
            </a:r>
            <a:endParaRPr lang="ru-RU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20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Patriot Deutschlands</a:t>
            </a:r>
            <a:endParaRPr lang="ru-RU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20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Politiker</a:t>
            </a:r>
            <a:endParaRPr lang="ru-RU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200000"/>
              </a:lnSpc>
            </a:pPr>
            <a:endParaRPr lang="ru-RU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45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61520" y="50154"/>
            <a:ext cx="10692279" cy="144655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i="1" dirty="0" smtClean="0">
                <a:ln/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Travelling to the Past /</a:t>
            </a:r>
          </a:p>
          <a:p>
            <a:pPr algn="ctr"/>
            <a:r>
              <a:rPr lang="en-US" sz="4400" b="1" i="1" dirty="0" smtClean="0">
                <a:ln/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Reise i</a:t>
            </a:r>
            <a:r>
              <a:rPr lang="en-US" sz="4400" b="1" i="1" cap="none" spc="0" dirty="0" smtClean="0">
                <a:ln/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 die Vergangenheit</a:t>
            </a:r>
            <a:endParaRPr lang="ru-RU" sz="4400" b="1" i="1" cap="none" spc="0" dirty="0">
              <a:ln/>
              <a:solidFill>
                <a:srgbClr val="CC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thumbs.dreamstime.com/b/trip-to-past-traveling-history-important-part-education-422052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" t="27493"/>
          <a:stretch/>
        </p:blipFill>
        <p:spPr bwMode="auto">
          <a:xfrm>
            <a:off x="711748" y="1550076"/>
            <a:ext cx="10642052" cy="51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20840501">
            <a:off x="98899" y="2934677"/>
            <a:ext cx="1399259" cy="704495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rot="20828926">
            <a:off x="135796" y="3774975"/>
            <a:ext cx="1463763" cy="720874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 rot="20824462">
            <a:off x="124533" y="1889901"/>
            <a:ext cx="1515649" cy="834587"/>
          </a:xfrm>
          <a:prstGeom prst="roundRect">
            <a:avLst/>
          </a:prstGeom>
          <a:solidFill>
            <a:srgbClr val="00206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be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 rot="693763">
            <a:off x="10625478" y="1831164"/>
            <a:ext cx="1515649" cy="834587"/>
          </a:xfrm>
          <a:prstGeom prst="roundRect">
            <a:avLst/>
          </a:prstGeom>
          <a:solidFill>
            <a:srgbClr val="00206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sein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 rot="733969">
            <a:off x="10709015" y="2799301"/>
            <a:ext cx="1399259" cy="686731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 rot="691749">
            <a:off x="10535623" y="3606322"/>
            <a:ext cx="1399259" cy="708702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wart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rot="680817">
            <a:off x="10226886" y="4442712"/>
            <a:ext cx="1477723" cy="704495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warst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 rot="745887">
            <a:off x="10123916" y="5262816"/>
            <a:ext cx="1399259" cy="704495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33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143" y="-29193"/>
            <a:ext cx="2118835" cy="260881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79129" y="2621797"/>
            <a:ext cx="2792423" cy="6963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S. Bach,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Deutschland,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Komponist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0707" y="2655951"/>
            <a:ext cx="2491154" cy="7109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Karl Marx,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Deutschland,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Politiker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105364" y="2656994"/>
            <a:ext cx="2640168" cy="6864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 Jirinowskij,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Russland,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Politiker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97870" y="2632757"/>
            <a:ext cx="2494627" cy="71066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Löw,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Deutschland,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</a:t>
            </a:r>
            <a:r>
              <a:rPr lang="el-GR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β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ballspieler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198071" y="5986355"/>
            <a:ext cx="2907293" cy="62607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Tschertschesow,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Russland,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</a:t>
            </a:r>
            <a:r>
              <a:rPr lang="el-GR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β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ballspieler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4404" t="4337" r="4894" b="3110"/>
          <a:stretch/>
        </p:blipFill>
        <p:spPr>
          <a:xfrm>
            <a:off x="3698585" y="3490720"/>
            <a:ext cx="1893196" cy="243410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7" name="Прямоугольник 26"/>
          <p:cNvSpPr/>
          <p:nvPr/>
        </p:nvSpPr>
        <p:spPr>
          <a:xfrm>
            <a:off x="3381889" y="5986355"/>
            <a:ext cx="2510608" cy="62607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Glinka,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Russland,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Komponist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09667" y="-4662"/>
            <a:ext cx="1944133" cy="259217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8617" y="-15008"/>
            <a:ext cx="1737326" cy="260598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/>
          <a:srcRect l="3094" r="1" b="5944"/>
          <a:stretch/>
        </p:blipFill>
        <p:spPr>
          <a:xfrm flipH="1">
            <a:off x="6714622" y="3467771"/>
            <a:ext cx="1708356" cy="248716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/>
          <a:srcRect l="4626" t="5265" r="308" b="18086"/>
          <a:stretch/>
        </p:blipFill>
        <p:spPr>
          <a:xfrm>
            <a:off x="838200" y="-29193"/>
            <a:ext cx="2016169" cy="261670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4" name="Скругленный прямоугольник 23"/>
          <p:cNvSpPr/>
          <p:nvPr/>
        </p:nvSpPr>
        <p:spPr>
          <a:xfrm>
            <a:off x="524295" y="3972364"/>
            <a:ext cx="2389611" cy="246565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RATET!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91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89338" y="169538"/>
            <a:ext cx="4043428" cy="85836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English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386" y="1271585"/>
            <a:ext cx="1663520" cy="258509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algn="ctr"/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algn="ctr"/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she </a:t>
            </a:r>
          </a:p>
          <a:p>
            <a:pPr algn="ctr"/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73246" y="1271585"/>
            <a:ext cx="2278488" cy="16261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34424" y="1263557"/>
            <a:ext cx="2278488" cy="25850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89338" y="4001294"/>
            <a:ext cx="1663520" cy="258509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</a:p>
          <a:p>
            <a:pPr algn="ctr"/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</a:p>
          <a:p>
            <a:pPr algn="ctr"/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4278" y="4001294"/>
            <a:ext cx="2278488" cy="25850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93017" y="1283636"/>
            <a:ext cx="3163911" cy="162616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</a:t>
            </a:r>
          </a:p>
          <a:p>
            <a:pPr algn="ctr"/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er,sie,es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93017" y="3067548"/>
            <a:ext cx="3163911" cy="78913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08528" y="3067548"/>
            <a:ext cx="2278488" cy="7811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warst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593017" y="4891320"/>
            <a:ext cx="3163911" cy="162616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</a:t>
            </a:r>
          </a:p>
          <a:p>
            <a:pPr algn="ctr"/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sie, Sie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181396" y="4891320"/>
            <a:ext cx="2278488" cy="16261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waren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593017" y="175833"/>
            <a:ext cx="5858717" cy="85836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Deutsch 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75125" y="3979434"/>
            <a:ext cx="3163911" cy="78913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ihr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208528" y="3987890"/>
            <a:ext cx="2278488" cy="7811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wart</a:t>
            </a:r>
          </a:p>
        </p:txBody>
      </p:sp>
    </p:spTree>
    <p:extLst>
      <p:ext uri="{BB962C8B-B14F-4D97-AF65-F5344CB8AC3E}">
        <p14:creationId xmlns:p14="http://schemas.microsoft.com/office/powerpoint/2010/main" val="170665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30310" y="365125"/>
            <a:ext cx="9942490" cy="155429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the test on site Moodle/</a:t>
            </a:r>
          </a:p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Macht den Test in Moodle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pinimg.com/originals/11/f9/52/11f952265673453310701a223fc2c9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93" y="1825625"/>
            <a:ext cx="5472851" cy="380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4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-1" y="0"/>
            <a:ext cx="12286445" cy="69321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2" descr="https://catherineasquithgallery.com/uploads/posts/2021-03/1614595684_72-p-smail-na-belom-fone-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482" y="365125"/>
            <a:ext cx="2682538" cy="1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omoro.ru/wp-content/uploads/2018/05/veselii-smailik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125"/>
            <a:ext cx="1863144" cy="180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3.guns.ru/forums/icons/forum_pictures/026283/26283983_284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159" y="365125"/>
            <a:ext cx="2178059" cy="1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10389" y="2050237"/>
            <a:ext cx="1282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«5»</a:t>
            </a:r>
            <a:endParaRPr lang="ru-RU" sz="5400" b="1" cap="none" spc="0" dirty="0">
              <a:ln w="22225">
                <a:solidFill>
                  <a:srgbClr val="CC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86210" y="2048691"/>
            <a:ext cx="1282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«4»</a:t>
            </a:r>
            <a:endParaRPr lang="ru-RU" sz="5400" b="1" cap="none" spc="0" dirty="0">
              <a:ln w="22225">
                <a:solidFill>
                  <a:srgbClr val="CC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15110" y="2048691"/>
            <a:ext cx="1282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«3»</a:t>
            </a:r>
            <a:endParaRPr lang="ru-RU" sz="5400" b="1" cap="none" spc="0" dirty="0">
              <a:ln w="22225">
                <a:solidFill>
                  <a:srgbClr val="CC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1071096">
            <a:off x="379221" y="345909"/>
            <a:ext cx="1895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00000"/>
                </a:solidFill>
              </a:rPr>
              <a:t>a</a:t>
            </a:r>
            <a:r>
              <a:rPr lang="en-US" sz="5400" b="1" cap="none" spc="0" dirty="0" smtClean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ctive</a:t>
            </a:r>
            <a:endParaRPr lang="ru-RU" sz="5400" b="1" cap="none" spc="0" dirty="0">
              <a:ln w="22225">
                <a:solidFill>
                  <a:srgbClr val="CC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40853">
            <a:off x="634970" y="1225460"/>
            <a:ext cx="1740541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hard-</a:t>
            </a:r>
          </a:p>
          <a:p>
            <a:pPr algn="ctr"/>
            <a:r>
              <a:rPr lang="en-US" sz="3600" b="1" cap="none" spc="0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working</a:t>
            </a:r>
            <a:endParaRPr lang="ru-RU" sz="3600" b="1" cap="none" spc="0" dirty="0">
              <a:ln w="22225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1224705">
            <a:off x="709174" y="2658892"/>
            <a:ext cx="119616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00000"/>
                </a:solidFill>
              </a:rPr>
              <a:t>sehr</a:t>
            </a:r>
          </a:p>
          <a:p>
            <a:pPr algn="ctr"/>
            <a:r>
              <a:rPr lang="en-US" sz="4400" b="1" cap="none" spc="0" dirty="0" smtClean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gut</a:t>
            </a:r>
            <a:endParaRPr lang="ru-RU" sz="4400" b="1" cap="none" spc="0" dirty="0">
              <a:ln w="22225">
                <a:solidFill>
                  <a:srgbClr val="CC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1073064">
            <a:off x="3733960" y="5715298"/>
            <a:ext cx="1553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a</a:t>
            </a:r>
            <a:r>
              <a:rPr lang="en-US" sz="5400" b="1" cap="none" spc="0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ctiv</a:t>
            </a:r>
            <a:endParaRPr lang="ru-RU" sz="5400" b="1" cap="none" spc="0" dirty="0">
              <a:ln w="22225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80332">
            <a:off x="5710388" y="5591305"/>
            <a:ext cx="16353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00000"/>
                </a:solidFill>
              </a:rPr>
              <a:t>flei</a:t>
            </a:r>
            <a:r>
              <a:rPr lang="el-GR" sz="4400" b="1" dirty="0" smtClean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00000"/>
                </a:solidFill>
              </a:rPr>
              <a:t>β</a:t>
            </a:r>
            <a:r>
              <a:rPr lang="en-US" sz="4400" b="1" dirty="0" smtClean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00000"/>
                </a:solidFill>
              </a:rPr>
              <a:t>ig</a:t>
            </a:r>
            <a:endParaRPr lang="ru-RU" sz="4400" b="1" cap="none" spc="0" dirty="0">
              <a:ln w="22225">
                <a:solidFill>
                  <a:srgbClr val="CC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20685118">
            <a:off x="7765969" y="5842920"/>
            <a:ext cx="1385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cool</a:t>
            </a:r>
            <a:endParaRPr lang="ru-RU" sz="5400" b="1" cap="none" spc="0" dirty="0">
              <a:ln w="22225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861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8" b="35340"/>
          <a:stretch/>
        </p:blipFill>
        <p:spPr>
          <a:xfrm>
            <a:off x="0" y="0"/>
            <a:ext cx="12205252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350" y="62569"/>
            <a:ext cx="2376211" cy="19306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8919" t="13869" r="6108" b="8837"/>
          <a:stretch/>
        </p:blipFill>
        <p:spPr>
          <a:xfrm>
            <a:off x="5057340" y="64394"/>
            <a:ext cx="2708622" cy="1987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0421" y="42026"/>
            <a:ext cx="1987827" cy="19878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r="7859" b="8586"/>
          <a:stretch/>
        </p:blipFill>
        <p:spPr>
          <a:xfrm>
            <a:off x="2923923" y="4821966"/>
            <a:ext cx="1897320" cy="18869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5759" y="2505390"/>
            <a:ext cx="2131219" cy="21312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9006" t="10652" r="7290" b="7299"/>
          <a:stretch/>
        </p:blipFill>
        <p:spPr>
          <a:xfrm>
            <a:off x="151567" y="57019"/>
            <a:ext cx="2034862" cy="20091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5120" y="2554370"/>
            <a:ext cx="2659664" cy="20284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2887" y="-63668"/>
            <a:ext cx="1877546" cy="25904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/>
          <a:srcRect t="8538" r="-559" b="8440"/>
          <a:stretch/>
        </p:blipFill>
        <p:spPr>
          <a:xfrm>
            <a:off x="2335671" y="2532872"/>
            <a:ext cx="1895757" cy="17515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4302" y="2457793"/>
            <a:ext cx="1884234" cy="24704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2042" y="4945531"/>
            <a:ext cx="1830405" cy="14114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5"/>
          <a:srcRect r="74331"/>
          <a:stretch/>
        </p:blipFill>
        <p:spPr>
          <a:xfrm>
            <a:off x="10239032" y="3013815"/>
            <a:ext cx="1862873" cy="334288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76330" y="1846484"/>
            <a:ext cx="15872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writer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745528" y="1808005"/>
            <a:ext cx="17684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painter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02550" y="1933197"/>
            <a:ext cx="21954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explorer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746275" y="1846484"/>
            <a:ext cx="23989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astronaut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498376" y="4119347"/>
            <a:ext cx="22627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architect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-16506" y="4749744"/>
            <a:ext cx="28280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king, a queen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092314" y="2345699"/>
            <a:ext cx="1928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sculptor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995378" y="4357780"/>
            <a:ext cx="22012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inventor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47775" y="4502870"/>
            <a:ext cx="19062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scientist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025737" y="6016839"/>
            <a:ext cx="18988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director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098945" y="5180658"/>
            <a:ext cx="21323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politician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25942" y="6161190"/>
            <a:ext cx="21804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composer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37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-74141"/>
            <a:ext cx="12234930" cy="69321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953" t="27418" r="9201" b="2723"/>
          <a:stretch/>
        </p:blipFill>
        <p:spPr>
          <a:xfrm>
            <a:off x="2524260" y="1690688"/>
            <a:ext cx="7392474" cy="479094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485623" y="0"/>
            <a:ext cx="7431111" cy="146819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“to be” in the Past Simple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(was/ were)</a:t>
            </a:r>
            <a:endParaRPr lang="ru-RU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73510" y="5233608"/>
            <a:ext cx="682581" cy="4459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25025" y="3391929"/>
            <a:ext cx="682581" cy="4459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999408" y="3273873"/>
            <a:ext cx="1290034" cy="5640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99407" y="5147458"/>
            <a:ext cx="1393065" cy="6222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920506" y="3391929"/>
            <a:ext cx="682581" cy="4459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849672" y="5239756"/>
            <a:ext cx="682581" cy="4459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67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0"/>
            <a:ext cx="12234930" cy="6932141"/>
          </a:xfrm>
          <a:prstGeom prst="rect">
            <a:avLst/>
          </a:prstGeom>
        </p:spPr>
      </p:pic>
      <p:grpSp>
        <p:nvGrpSpPr>
          <p:cNvPr id="6" name="34 Grupo"/>
          <p:cNvGrpSpPr/>
          <p:nvPr/>
        </p:nvGrpSpPr>
        <p:grpSpPr>
          <a:xfrm>
            <a:off x="5699956" y="5665719"/>
            <a:ext cx="792088" cy="792088"/>
            <a:chOff x="5148064" y="1988840"/>
            <a:chExt cx="792088" cy="792088"/>
          </a:xfrm>
        </p:grpSpPr>
        <p:sp>
          <p:nvSpPr>
            <p:cNvPr id="7" name="35 Elipse"/>
            <p:cNvSpPr/>
            <p:nvPr/>
          </p:nvSpPr>
          <p:spPr>
            <a:xfrm>
              <a:off x="5148064" y="1988840"/>
              <a:ext cx="792088" cy="79208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8" name="36 CuadroTexto"/>
            <p:cNvSpPr txBox="1"/>
            <p:nvPr/>
          </p:nvSpPr>
          <p:spPr>
            <a:xfrm>
              <a:off x="5176156" y="2276872"/>
              <a:ext cx="720080" cy="2160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SPIN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1024 Grupo"/>
          <p:cNvGrpSpPr/>
          <p:nvPr/>
        </p:nvGrpSpPr>
        <p:grpSpPr>
          <a:xfrm>
            <a:off x="6719839" y="5675106"/>
            <a:ext cx="792088" cy="792088"/>
            <a:chOff x="5643563" y="1964085"/>
            <a:chExt cx="792088" cy="792088"/>
          </a:xfrm>
        </p:grpSpPr>
        <p:sp>
          <p:nvSpPr>
            <p:cNvPr id="13" name="2 Elipse"/>
            <p:cNvSpPr/>
            <p:nvPr/>
          </p:nvSpPr>
          <p:spPr>
            <a:xfrm>
              <a:off x="5643563" y="1964085"/>
              <a:ext cx="792088" cy="792088"/>
            </a:xfrm>
            <a:prstGeom prst="ellipse">
              <a:avLst/>
            </a:prstGeom>
            <a:solidFill>
              <a:srgbClr val="FFFF00"/>
            </a:soli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4" name="30 CuadroTexto"/>
            <p:cNvSpPr txBox="1"/>
            <p:nvPr/>
          </p:nvSpPr>
          <p:spPr>
            <a:xfrm>
              <a:off x="5679567" y="2274146"/>
              <a:ext cx="720080" cy="171966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CHECK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7115883" y="2344437"/>
            <a:ext cx="4269356" cy="1031110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was this famous British person?</a:t>
            </a:r>
            <a:endParaRPr lang="ru-RU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1" y="996166"/>
            <a:ext cx="5856048" cy="5861834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 rot="10800000">
            <a:off x="392566" y="3538366"/>
            <a:ext cx="5245098" cy="777433"/>
            <a:chOff x="249740" y="3506607"/>
            <a:chExt cx="5245098" cy="595658"/>
          </a:xfrm>
        </p:grpSpPr>
        <p:sp>
          <p:nvSpPr>
            <p:cNvPr id="16" name="Стрелка влево 15"/>
            <p:cNvSpPr/>
            <p:nvPr/>
          </p:nvSpPr>
          <p:spPr>
            <a:xfrm rot="10800000">
              <a:off x="2876223" y="3515675"/>
              <a:ext cx="2618615" cy="586590"/>
            </a:xfrm>
            <a:prstGeom prst="lef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" name="Стрелка влево 8"/>
            <p:cNvSpPr/>
            <p:nvPr/>
          </p:nvSpPr>
          <p:spPr>
            <a:xfrm>
              <a:off x="249740" y="3506607"/>
              <a:ext cx="2618615" cy="586590"/>
            </a:xfrm>
            <a:prstGeom prst="leftArrow">
              <a:avLst/>
            </a:prstGeom>
            <a:solidFill>
              <a:srgbClr val="00206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5637664" y="206100"/>
            <a:ext cx="6362163" cy="175149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Quiz</a:t>
            </a:r>
          </a:p>
          <a:p>
            <a:pPr algn="ctr"/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“Famous British People”</a:t>
            </a:r>
            <a:endParaRPr lang="ru-RU" sz="4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18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0"/>
            <a:ext cx="12234930" cy="6932141"/>
          </a:xfrm>
          <a:prstGeom prst="rect">
            <a:avLst/>
          </a:prstGeom>
        </p:spPr>
      </p:pic>
      <p:grpSp>
        <p:nvGrpSpPr>
          <p:cNvPr id="6" name="34 Grupo"/>
          <p:cNvGrpSpPr/>
          <p:nvPr/>
        </p:nvGrpSpPr>
        <p:grpSpPr>
          <a:xfrm>
            <a:off x="5699956" y="5665719"/>
            <a:ext cx="792088" cy="792088"/>
            <a:chOff x="5148064" y="1988840"/>
            <a:chExt cx="792088" cy="792088"/>
          </a:xfrm>
        </p:grpSpPr>
        <p:sp>
          <p:nvSpPr>
            <p:cNvPr id="7" name="35 Elipse"/>
            <p:cNvSpPr/>
            <p:nvPr/>
          </p:nvSpPr>
          <p:spPr>
            <a:xfrm>
              <a:off x="5148064" y="1988840"/>
              <a:ext cx="792088" cy="79208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8" name="36 CuadroTexto"/>
            <p:cNvSpPr txBox="1"/>
            <p:nvPr/>
          </p:nvSpPr>
          <p:spPr>
            <a:xfrm>
              <a:off x="5176156" y="2276872"/>
              <a:ext cx="720080" cy="2160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SPIN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1828" r="4286" b="3200"/>
          <a:stretch/>
        </p:blipFill>
        <p:spPr>
          <a:xfrm>
            <a:off x="8442798" y="976685"/>
            <a:ext cx="2511126" cy="2782327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7625824" y="4226027"/>
            <a:ext cx="4428309" cy="1632857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was a Brit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 painter.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1024 Grupo"/>
          <p:cNvGrpSpPr/>
          <p:nvPr/>
        </p:nvGrpSpPr>
        <p:grpSpPr>
          <a:xfrm>
            <a:off x="6719839" y="5675106"/>
            <a:ext cx="792088" cy="792088"/>
            <a:chOff x="5643563" y="1964085"/>
            <a:chExt cx="792088" cy="792088"/>
          </a:xfrm>
        </p:grpSpPr>
        <p:sp>
          <p:nvSpPr>
            <p:cNvPr id="13" name="2 Elipse"/>
            <p:cNvSpPr/>
            <p:nvPr/>
          </p:nvSpPr>
          <p:spPr>
            <a:xfrm>
              <a:off x="5643563" y="1964085"/>
              <a:ext cx="792088" cy="792088"/>
            </a:xfrm>
            <a:prstGeom prst="ellipse">
              <a:avLst/>
            </a:prstGeom>
            <a:solidFill>
              <a:srgbClr val="FFFF00"/>
            </a:soli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4" name="30 CuadroTexto"/>
            <p:cNvSpPr txBox="1"/>
            <p:nvPr/>
          </p:nvSpPr>
          <p:spPr>
            <a:xfrm>
              <a:off x="5679567" y="2274146"/>
              <a:ext cx="720080" cy="171966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CHECK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245894" y="125317"/>
            <a:ext cx="6807953" cy="78581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was this famous British person?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1" y="996166"/>
            <a:ext cx="5856048" cy="5861834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 rot="10800000">
            <a:off x="392566" y="3448594"/>
            <a:ext cx="5245098" cy="777433"/>
            <a:chOff x="249740" y="3506607"/>
            <a:chExt cx="5245098" cy="595658"/>
          </a:xfrm>
        </p:grpSpPr>
        <p:sp>
          <p:nvSpPr>
            <p:cNvPr id="16" name="Стрелка влево 15"/>
            <p:cNvSpPr/>
            <p:nvPr/>
          </p:nvSpPr>
          <p:spPr>
            <a:xfrm rot="10800000">
              <a:off x="2876223" y="3515675"/>
              <a:ext cx="2618615" cy="586590"/>
            </a:xfrm>
            <a:prstGeom prst="lef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" name="Стрелка влево 8"/>
            <p:cNvSpPr/>
            <p:nvPr/>
          </p:nvSpPr>
          <p:spPr>
            <a:xfrm>
              <a:off x="249740" y="3506607"/>
              <a:ext cx="2618615" cy="586590"/>
            </a:xfrm>
            <a:prstGeom prst="leftArrow">
              <a:avLst/>
            </a:prstGeom>
            <a:solidFill>
              <a:srgbClr val="00206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Скругленный прямоугольник 18"/>
          <p:cNvSpPr/>
          <p:nvPr/>
        </p:nvSpPr>
        <p:spPr>
          <a:xfrm>
            <a:off x="8442798" y="3775647"/>
            <a:ext cx="2511126" cy="360953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Constable </a:t>
            </a:r>
            <a:endParaRPr lang="ru-RU" sz="2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28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25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125351" y="-108852"/>
            <a:ext cx="12234930" cy="6932141"/>
          </a:xfrm>
          <a:prstGeom prst="rect">
            <a:avLst/>
          </a:prstGeom>
        </p:spPr>
      </p:pic>
      <p:grpSp>
        <p:nvGrpSpPr>
          <p:cNvPr id="6" name="34 Grupo"/>
          <p:cNvGrpSpPr/>
          <p:nvPr/>
        </p:nvGrpSpPr>
        <p:grpSpPr>
          <a:xfrm>
            <a:off x="5699956" y="5665719"/>
            <a:ext cx="792088" cy="792088"/>
            <a:chOff x="5148064" y="1988840"/>
            <a:chExt cx="792088" cy="792088"/>
          </a:xfrm>
        </p:grpSpPr>
        <p:sp>
          <p:nvSpPr>
            <p:cNvPr id="7" name="35 Elipse"/>
            <p:cNvSpPr/>
            <p:nvPr/>
          </p:nvSpPr>
          <p:spPr>
            <a:xfrm>
              <a:off x="5148064" y="1988840"/>
              <a:ext cx="792088" cy="79208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8" name="36 CuadroTexto"/>
            <p:cNvSpPr txBox="1"/>
            <p:nvPr/>
          </p:nvSpPr>
          <p:spPr>
            <a:xfrm>
              <a:off x="5176156" y="2276872"/>
              <a:ext cx="720080" cy="2160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SPIN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1024 Grupo"/>
          <p:cNvGrpSpPr/>
          <p:nvPr/>
        </p:nvGrpSpPr>
        <p:grpSpPr>
          <a:xfrm>
            <a:off x="6719839" y="5675106"/>
            <a:ext cx="792088" cy="792088"/>
            <a:chOff x="5643563" y="1964085"/>
            <a:chExt cx="792088" cy="792088"/>
          </a:xfrm>
        </p:grpSpPr>
        <p:sp>
          <p:nvSpPr>
            <p:cNvPr id="13" name="2 Elipse"/>
            <p:cNvSpPr/>
            <p:nvPr/>
          </p:nvSpPr>
          <p:spPr>
            <a:xfrm>
              <a:off x="5643563" y="1964085"/>
              <a:ext cx="792088" cy="792088"/>
            </a:xfrm>
            <a:prstGeom prst="ellipse">
              <a:avLst/>
            </a:prstGeom>
            <a:solidFill>
              <a:srgbClr val="FFFF00"/>
            </a:soli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4" name="30 CuadroTexto"/>
            <p:cNvSpPr txBox="1"/>
            <p:nvPr/>
          </p:nvSpPr>
          <p:spPr>
            <a:xfrm>
              <a:off x="5679567" y="2274146"/>
              <a:ext cx="720080" cy="171966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CHECK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245895" y="125317"/>
            <a:ext cx="7280330" cy="78581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were these famous British people?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000132" y="4058672"/>
            <a:ext cx="4482334" cy="1453100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British politicians.</a:t>
            </a:r>
            <a:endParaRPr lang="ru-RU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463" y="1005869"/>
            <a:ext cx="2116003" cy="24404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606" y="1000135"/>
            <a:ext cx="2230212" cy="244619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8" y="1030248"/>
            <a:ext cx="5721584" cy="5727737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 rot="10800000">
            <a:off x="278518" y="3593944"/>
            <a:ext cx="5245098" cy="595658"/>
            <a:chOff x="249740" y="3506607"/>
            <a:chExt cx="5245098" cy="595658"/>
          </a:xfrm>
        </p:grpSpPr>
        <p:sp>
          <p:nvSpPr>
            <p:cNvPr id="9" name="Стрелка влево 8"/>
            <p:cNvSpPr/>
            <p:nvPr/>
          </p:nvSpPr>
          <p:spPr>
            <a:xfrm>
              <a:off x="249740" y="3506607"/>
              <a:ext cx="2618615" cy="586590"/>
            </a:xfrm>
            <a:prstGeom prst="leftArrow">
              <a:avLst/>
            </a:prstGeom>
            <a:solidFill>
              <a:srgbClr val="00206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Стрелка влево 15"/>
            <p:cNvSpPr/>
            <p:nvPr/>
          </p:nvSpPr>
          <p:spPr>
            <a:xfrm rot="10800000">
              <a:off x="2876223" y="3515675"/>
              <a:ext cx="2618615" cy="586590"/>
            </a:xfrm>
            <a:prstGeom prst="lef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2" name="Скругленный прямоугольник 21"/>
          <p:cNvSpPr/>
          <p:nvPr/>
        </p:nvSpPr>
        <p:spPr>
          <a:xfrm>
            <a:off x="9366463" y="3493653"/>
            <a:ext cx="2116003" cy="540000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Thatcher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000132" y="3492152"/>
            <a:ext cx="2252426" cy="541501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 Churchill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32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57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4" r="-352" b="4533"/>
          <a:stretch/>
        </p:blipFill>
        <p:spPr>
          <a:xfrm>
            <a:off x="0" y="0"/>
            <a:ext cx="12234930" cy="6932141"/>
          </a:xfrm>
          <a:prstGeom prst="rect">
            <a:avLst/>
          </a:prstGeom>
        </p:spPr>
      </p:pic>
      <p:grpSp>
        <p:nvGrpSpPr>
          <p:cNvPr id="6" name="34 Grupo"/>
          <p:cNvGrpSpPr/>
          <p:nvPr/>
        </p:nvGrpSpPr>
        <p:grpSpPr>
          <a:xfrm>
            <a:off x="5699956" y="5665719"/>
            <a:ext cx="792088" cy="792088"/>
            <a:chOff x="5148064" y="1988840"/>
            <a:chExt cx="792088" cy="792088"/>
          </a:xfrm>
        </p:grpSpPr>
        <p:sp>
          <p:nvSpPr>
            <p:cNvPr id="7" name="35 Elipse"/>
            <p:cNvSpPr/>
            <p:nvPr/>
          </p:nvSpPr>
          <p:spPr>
            <a:xfrm>
              <a:off x="5148064" y="1988840"/>
              <a:ext cx="792088" cy="79208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8" name="36 CuadroTexto"/>
            <p:cNvSpPr txBox="1"/>
            <p:nvPr/>
          </p:nvSpPr>
          <p:spPr>
            <a:xfrm>
              <a:off x="5176156" y="2276872"/>
              <a:ext cx="720080" cy="2160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SPIN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1024 Grupo"/>
          <p:cNvGrpSpPr/>
          <p:nvPr/>
        </p:nvGrpSpPr>
        <p:grpSpPr>
          <a:xfrm>
            <a:off x="6719839" y="5675106"/>
            <a:ext cx="792088" cy="792088"/>
            <a:chOff x="5643563" y="1964085"/>
            <a:chExt cx="792088" cy="792088"/>
          </a:xfrm>
        </p:grpSpPr>
        <p:sp>
          <p:nvSpPr>
            <p:cNvPr id="13" name="2 Elipse"/>
            <p:cNvSpPr/>
            <p:nvPr/>
          </p:nvSpPr>
          <p:spPr>
            <a:xfrm>
              <a:off x="5643563" y="1964085"/>
              <a:ext cx="792088" cy="792088"/>
            </a:xfrm>
            <a:prstGeom prst="ellipse">
              <a:avLst/>
            </a:prstGeom>
            <a:solidFill>
              <a:srgbClr val="FFFF00"/>
            </a:solidFill>
            <a:ln w="571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es-ES" sz="9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4" name="30 CuadroTexto"/>
            <p:cNvSpPr txBox="1"/>
            <p:nvPr/>
          </p:nvSpPr>
          <p:spPr>
            <a:xfrm>
              <a:off x="5679567" y="2274146"/>
              <a:ext cx="720080" cy="171966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_tradnl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CHECK</a:t>
              </a:r>
              <a:endParaRPr lang="es-ES" sz="1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" name="Скругленный прямоугольник 18"/>
          <p:cNvSpPr/>
          <p:nvPr/>
        </p:nvSpPr>
        <p:spPr>
          <a:xfrm>
            <a:off x="8346954" y="3844911"/>
            <a:ext cx="2720550" cy="660508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Hitchcock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b="17617"/>
          <a:stretch/>
        </p:blipFill>
        <p:spPr>
          <a:xfrm>
            <a:off x="8317434" y="968612"/>
            <a:ext cx="2720549" cy="28308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6" y="953765"/>
            <a:ext cx="5898407" cy="590423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 rot="10800000">
            <a:off x="358050" y="3608053"/>
            <a:ext cx="5245098" cy="595658"/>
            <a:chOff x="249740" y="3506607"/>
            <a:chExt cx="5245098" cy="595658"/>
          </a:xfrm>
        </p:grpSpPr>
        <p:sp>
          <p:nvSpPr>
            <p:cNvPr id="16" name="Стрелка влево 15"/>
            <p:cNvSpPr/>
            <p:nvPr/>
          </p:nvSpPr>
          <p:spPr>
            <a:xfrm rot="10800000">
              <a:off x="2876223" y="3515675"/>
              <a:ext cx="2618615" cy="586590"/>
            </a:xfrm>
            <a:prstGeom prst="lef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" name="Стрелка влево 8"/>
            <p:cNvSpPr/>
            <p:nvPr/>
          </p:nvSpPr>
          <p:spPr>
            <a:xfrm>
              <a:off x="249740" y="3506607"/>
              <a:ext cx="2618615" cy="586590"/>
            </a:xfrm>
            <a:prstGeom prst="leftArrow">
              <a:avLst/>
            </a:prstGeom>
            <a:solidFill>
              <a:srgbClr val="00206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1" name="Скругленный прямоугольник 20"/>
          <p:cNvSpPr/>
          <p:nvPr/>
        </p:nvSpPr>
        <p:spPr>
          <a:xfrm>
            <a:off x="7786293" y="4596344"/>
            <a:ext cx="3841872" cy="1626081"/>
          </a:xfrm>
          <a:prstGeom prst="round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was a British director.</a:t>
            </a:r>
            <a:endParaRPr lang="ru-RU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45894" y="125317"/>
            <a:ext cx="6807953" cy="78581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was this famous British person?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87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91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Custom 16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B1A5E"/>
      </a:accent1>
      <a:accent2>
        <a:srgbClr val="8E0334"/>
      </a:accent2>
      <a:accent3>
        <a:srgbClr val="D6FF07"/>
      </a:accent3>
      <a:accent4>
        <a:srgbClr val="00B050"/>
      </a:accent4>
      <a:accent5>
        <a:srgbClr val="0387A8"/>
      </a:accent5>
      <a:accent6>
        <a:srgbClr val="0070C0"/>
      </a:accent6>
      <a:hlink>
        <a:srgbClr val="DB1A5E"/>
      </a:hlink>
      <a:folHlink>
        <a:srgbClr val="DB1A5E"/>
      </a:folHlink>
    </a:clrScheme>
    <a:fontScheme name="Custom 178">
      <a:majorFont>
        <a:latin typeface="Rockwel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307866_TF66722621" id="{DDCF011C-FCE8-431D-A11D-CE5C6F126691}" vid="{62F76D63-ED4C-4551-A192-C58777F0D8F2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Custom 16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B1A5E"/>
      </a:accent1>
      <a:accent2>
        <a:srgbClr val="8E0334"/>
      </a:accent2>
      <a:accent3>
        <a:srgbClr val="D6FF07"/>
      </a:accent3>
      <a:accent4>
        <a:srgbClr val="00B050"/>
      </a:accent4>
      <a:accent5>
        <a:srgbClr val="0387A8"/>
      </a:accent5>
      <a:accent6>
        <a:srgbClr val="0070C0"/>
      </a:accent6>
      <a:hlink>
        <a:srgbClr val="DB1A5E"/>
      </a:hlink>
      <a:folHlink>
        <a:srgbClr val="DB1A5E"/>
      </a:folHlink>
    </a:clrScheme>
    <a:fontScheme name="Custom 178">
      <a:majorFont>
        <a:latin typeface="Rockwel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307866_TF66722621" id="{DDCF011C-FCE8-431D-A11D-CE5C6F126691}" vid="{62F76D63-ED4C-4551-A192-C58777F0D8F2}"/>
    </a:ext>
  </a:extLst>
</a:theme>
</file>

<file path=ppt/theme/theme6.xml><?xml version="1.0" encoding="utf-8"?>
<a:theme xmlns:a="http://schemas.openxmlformats.org/drawingml/2006/main" name="5_Тема Office">
  <a:themeElements>
    <a:clrScheme name="Custom 16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B1A5E"/>
      </a:accent1>
      <a:accent2>
        <a:srgbClr val="8E0334"/>
      </a:accent2>
      <a:accent3>
        <a:srgbClr val="D6FF07"/>
      </a:accent3>
      <a:accent4>
        <a:srgbClr val="00B050"/>
      </a:accent4>
      <a:accent5>
        <a:srgbClr val="0387A8"/>
      </a:accent5>
      <a:accent6>
        <a:srgbClr val="0070C0"/>
      </a:accent6>
      <a:hlink>
        <a:srgbClr val="DB1A5E"/>
      </a:hlink>
      <a:folHlink>
        <a:srgbClr val="DB1A5E"/>
      </a:folHlink>
    </a:clrScheme>
    <a:fontScheme name="Custom 178">
      <a:majorFont>
        <a:latin typeface="Rockwel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307866_TF66722621" id="{DDCF011C-FCE8-431D-A11D-CE5C6F126691}" vid="{62F76D63-ED4C-4551-A192-C58777F0D8F2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1286</Words>
  <Application>Microsoft Office PowerPoint</Application>
  <PresentationFormat>Широкоэкранный</PresentationFormat>
  <Paragraphs>358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33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Rockwell</vt:lpstr>
      <vt:lpstr>Times New Roman</vt:lpstr>
      <vt:lpstr>Trebuchet MS</vt:lpstr>
      <vt:lpstr>Wingdings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Wer ist das?</vt:lpstr>
      <vt:lpstr>Wer ist das?</vt:lpstr>
      <vt:lpstr>Wer ist das? </vt:lpstr>
      <vt:lpstr>Wer ist das? </vt:lpstr>
      <vt:lpstr>Wer ist das?</vt:lpstr>
      <vt:lpstr>Wer ist das?</vt:lpstr>
      <vt:lpstr>Wer ist das?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</dc:creator>
  <cp:lastModifiedBy>Евгения</cp:lastModifiedBy>
  <cp:revision>117</cp:revision>
  <dcterms:created xsi:type="dcterms:W3CDTF">2023-02-19T12:40:48Z</dcterms:created>
  <dcterms:modified xsi:type="dcterms:W3CDTF">2024-06-09T14:46:31Z</dcterms:modified>
</cp:coreProperties>
</file>