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80" r:id="rId13"/>
    <p:sldId id="282" r:id="rId14"/>
    <p:sldId id="281" r:id="rId15"/>
    <p:sldId id="286" r:id="rId16"/>
    <p:sldId id="283" r:id="rId17"/>
    <p:sldId id="285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0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2A68-AB38-41F0-B970-F4D4E095C0DF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23A2B-29E1-4CB4-BD9A-85A0AB0197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24727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981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4885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45880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72551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26663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61435-FB92-4C22-82A6-B1CB727F60B4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4EDD-06CF-43C9-ACC5-6EC0107647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45 лучших достопримечательностей Москвы - описание и фото"/>
          <p:cNvPicPr>
            <a:picLocks noChangeAspect="1" noChangeArrowheads="1"/>
          </p:cNvPicPr>
          <p:nvPr/>
        </p:nvPicPr>
        <p:blipFill>
          <a:blip r:embed="rId3">
            <a:lum bright="13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520" y="5085184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62" y="142852"/>
            <a:ext cx="7416824" cy="6502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914400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«МОСКВА </a:t>
            </a:r>
          </a:p>
          <a:p>
            <a:pPr algn="ctr"/>
            <a:r>
              <a:rPr lang="ru-RU" sz="11500" b="1" cap="none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И</a:t>
            </a:r>
          </a:p>
          <a:p>
            <a:pPr algn="ctr"/>
            <a:r>
              <a:rPr lang="ru-RU" sz="11500" b="1" cap="none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МОСКВИЧИ»</a:t>
            </a:r>
            <a:endParaRPr lang="ru-RU" sz="11500" b="1" cap="none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512" y="6286520"/>
            <a:ext cx="2714644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6512" y="6357958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57158" y="1071546"/>
            <a:ext cx="86079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честь какого великого полководца установлен этот памятник?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786314" y="3071810"/>
            <a:ext cx="40777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Георгию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Жукову</a:t>
            </a:r>
            <a:endParaRPr lang="ru-RU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57166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«ЗНАМЕНИТЫЕ ЛЮДИ»</a:t>
            </a:r>
            <a:endParaRPr lang="ru-RU" sz="4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3143248"/>
            <a:ext cx="1512168" cy="2337309"/>
          </a:xfrm>
          <a:prstGeom prst="rect">
            <a:avLst/>
          </a:prstGeom>
        </p:spPr>
      </p:pic>
      <p:pic>
        <p:nvPicPr>
          <p:cNvPr id="10" name="Рисунок 9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9218" name="Picture 2" descr="👉Памятник маршалу Жукову на Манежной площади: история и фото."/>
          <p:cNvPicPr>
            <a:picLocks noChangeAspect="1" noChangeArrowheads="1"/>
          </p:cNvPicPr>
          <p:nvPr/>
        </p:nvPicPr>
        <p:blipFill>
          <a:blip r:embed="rId5" cstate="print"/>
          <a:srcRect l="10714" r="10714" b="4761"/>
          <a:stretch>
            <a:fillRect/>
          </a:stretch>
        </p:blipFill>
        <p:spPr bwMode="auto">
          <a:xfrm>
            <a:off x="142843" y="2285992"/>
            <a:ext cx="4872072" cy="44291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«КРЕМЛЬ»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643570" y="4071942"/>
            <a:ext cx="35004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Соборная</a:t>
            </a: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3571876"/>
            <a:ext cx="1512168" cy="233730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4348" y="1214422"/>
            <a:ext cx="7611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Назовите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самую древнюю площадь Москвы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Соборная площадь Московского Кремля: цена билета, как купить и попасть без  очереди, часы работы в 2024 год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2928934"/>
            <a:ext cx="5643002" cy="37635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«КРЕМЛЬ»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643570" y="4071942"/>
            <a:ext cx="350043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Теремной дворец</a:t>
            </a: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571876"/>
            <a:ext cx="1512168" cy="233730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114298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каким зданием Кремля связано выражение «положить в долгий ящик»?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Теремной дворец: история, архитектура, интерьеры, располо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3000372"/>
            <a:ext cx="5389455" cy="37052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«КРЕМЛЬ»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786314" y="4071942"/>
            <a:ext cx="435768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Оружейная палата</a:t>
            </a: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295" y="4012767"/>
            <a:ext cx="1512168" cy="233730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4348" y="1214422"/>
            <a:ext cx="7611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како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 московском музее хранится Шапка Мономаха?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8" name="Picture 2" descr="Оружейная палата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104" y="3214686"/>
            <a:ext cx="4590772" cy="35340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«КРЕМЛЬ»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643570" y="4071942"/>
            <a:ext cx="35004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Пять</a:t>
            </a: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3429000"/>
            <a:ext cx="1512168" cy="233730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4348" y="1214422"/>
            <a:ext cx="7611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Сколько рубиновых звёзд горит над Кремлём?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2" name="Picture 2" descr="Семнадцатая пятилетка: 85 лет назад над Кремлем зажгли рубиновые звезды -  Российская газе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143248"/>
            <a:ext cx="5383735" cy="35909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«АРХИТЕКТУРА»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0" y="48577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Ленинградский       Ярославский      Казанский</a:t>
            </a:r>
            <a:endParaRPr lang="ru-RU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4071942"/>
            <a:ext cx="1512168" cy="233730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4348" y="1214422"/>
            <a:ext cx="76111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Назовите вокзалы, расположенные на «Площади трёх вокзалов»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2844" y="3071810"/>
            <a:ext cx="8905898" cy="1714513"/>
            <a:chOff x="142844" y="3071810"/>
            <a:chExt cx="8905898" cy="1714513"/>
          </a:xfrm>
        </p:grpSpPr>
        <p:pic>
          <p:nvPicPr>
            <p:cNvPr id="41986" name="Picture 2" descr="Шереметьево — Ленинградский вокзал: как добраться?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44" y="3071811"/>
              <a:ext cx="2786082" cy="1714512"/>
            </a:xfrm>
            <a:prstGeom prst="rect">
              <a:avLst/>
            </a:prstGeom>
            <a:noFill/>
          </p:spPr>
        </p:pic>
        <p:pic>
          <p:nvPicPr>
            <p:cNvPr id="41988" name="Picture 4" descr="Ярославский вокзал | это... Что такое Ярославский вокзал?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1802" y="3071810"/>
              <a:ext cx="3143271" cy="1714512"/>
            </a:xfrm>
            <a:prstGeom prst="rect">
              <a:avLst/>
            </a:prstGeom>
            <a:noFill/>
          </p:spPr>
        </p:pic>
        <p:pic>
          <p:nvPicPr>
            <p:cNvPr id="41990" name="Picture 6" descr="Казанский вокзал, Москва. Карта, фото, как добраться – путеводитель по  городу на MsMap.ru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57950" y="3071810"/>
              <a:ext cx="2690792" cy="16870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«АРХИТЕКТУРА»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143636" y="4071942"/>
            <a:ext cx="30003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Мэрия Москвы</a:t>
            </a: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3643314"/>
            <a:ext cx="1512168" cy="233730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4348" y="1214422"/>
            <a:ext cx="76111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Назовите это здание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8" name="Picture 2" descr="О чем говорит здание мэрии Москвы • Arzam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3116"/>
            <a:ext cx="5971305" cy="45326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6419" y="37505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«АРХИТЕКТУРА»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786314" y="3643314"/>
            <a:ext cx="435768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Храм Христа Спасителя</a:t>
            </a: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295" y="4012767"/>
            <a:ext cx="1512168" cy="233730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4348" y="1214422"/>
            <a:ext cx="7611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называется самый большой храм Москвы?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0" name="Picture 2" descr="Храм Христа Спасителя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558832"/>
            <a:ext cx="4500594" cy="41143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715272" y="285728"/>
            <a:ext cx="1142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643438" y="4071942"/>
            <a:ext cx="45005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Храм Василия Блаженного</a:t>
            </a: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295" y="4012767"/>
            <a:ext cx="1512168" cy="233730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4282" y="1214422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Какой храм построен в честь победы над Крымским ханством?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57166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«АРХИТЕКТУРА»</a:t>
            </a:r>
            <a:endParaRPr lang="ru-RU" sz="40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4034" name="AutoShape 2" descr="Каменный цветок. Экскурсия в Храм Василия Блаженн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Храм Василия Блаженного на Красной площади отмечает 455-летие /  Православие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2714620"/>
            <a:ext cx="4667236" cy="400049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57620" y="1700734"/>
            <a:ext cx="928694" cy="94244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72066" y="1714488"/>
            <a:ext cx="933451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2" name="AutoShape 5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57950" y="1714488"/>
            <a:ext cx="916946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3" name="AutoShape 5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72396" y="1714488"/>
            <a:ext cx="933451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5" name="AutoShape 5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857620" y="2857496"/>
            <a:ext cx="928694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6" name="AutoShape 5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072066" y="2857496"/>
            <a:ext cx="933451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27" name="AutoShape 5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357951" y="2857496"/>
            <a:ext cx="928694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8" name="AutoShape 5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572396" y="2857496"/>
            <a:ext cx="933451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0" name="AutoShape 5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857620" y="4071942"/>
            <a:ext cx="928694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1" name="AutoShape 5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072066" y="4071942"/>
            <a:ext cx="933451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2" name="AutoShape 6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357950" y="4071942"/>
            <a:ext cx="933451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3" name="AutoShape 6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572396" y="4071942"/>
            <a:ext cx="933451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5" name="AutoShape 6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857620" y="5214950"/>
            <a:ext cx="928694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6" name="AutoShape 6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2066" y="5214950"/>
            <a:ext cx="933451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20</a:t>
            </a:r>
          </a:p>
        </p:txBody>
      </p:sp>
      <p:sp>
        <p:nvSpPr>
          <p:cNvPr id="3137" name="AutoShape 6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57950" y="5214950"/>
            <a:ext cx="933451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38" name="AutoShape 6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572396" y="5214950"/>
            <a:ext cx="933452" cy="9286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3032118" cy="94244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800" b="1" cap="all" dirty="0" smtClean="0">
                <a:latin typeface="Georgia" pitchFamily="18" charset="0"/>
              </a:rPr>
              <a:t>МЕТРО</a:t>
            </a:r>
            <a:endParaRPr lang="ru-RU" sz="2800" b="1" cap="all" dirty="0" smtClean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28596" y="5286388"/>
            <a:ext cx="3071834" cy="862013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архитектура</a:t>
            </a:r>
            <a:endParaRPr lang="ru-RU" sz="1600" b="1" cap="all" dirty="0" smtClean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28596" y="2857496"/>
            <a:ext cx="3071834" cy="93345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Знаменитые</a:t>
            </a:r>
          </a:p>
          <a:p>
            <a:pPr algn="ctr"/>
            <a:r>
              <a:rPr lang="ru-RU" sz="2400" b="1" cap="all" dirty="0" smtClean="0">
                <a:latin typeface="Georgia" pitchFamily="18" charset="0"/>
              </a:rPr>
              <a:t>люди</a:t>
            </a:r>
            <a:endParaRPr lang="ru-RU" sz="2400" b="1" cap="all" dirty="0" smtClean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28596" y="4071942"/>
            <a:ext cx="3071834" cy="933451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800" b="1" cap="all" dirty="0" smtClean="0">
                <a:latin typeface="Georgia" pitchFamily="18" charset="0"/>
              </a:rPr>
              <a:t>кремль</a:t>
            </a:r>
            <a:endParaRPr lang="ru-RU" sz="2800" b="1" cap="all" dirty="0" smtClean="0">
              <a:latin typeface="Georg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</a:rPr>
              <a:t>«МОСКВА И МОСКВИЧИ»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5" grpId="0" animBg="1"/>
      <p:bldP spid="3126" grpId="0" animBg="1"/>
      <p:bldP spid="3127" grpId="0" animBg="1"/>
      <p:bldP spid="3128" grpId="0" animBg="1"/>
      <p:bldP spid="3130" grpId="0" animBg="1"/>
      <p:bldP spid="3131" grpId="0" animBg="1"/>
      <p:bldP spid="3132" grpId="0" animBg="1"/>
      <p:bldP spid="3133" grpId="0" animBg="1"/>
      <p:bldP spid="3135" grpId="0" animBg="1"/>
      <p:bldP spid="3136" grpId="0" animBg="1"/>
      <p:bldP spid="3137" grpId="0" animBg="1"/>
      <p:bldP spid="31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034" y="1571612"/>
            <a:ext cx="8164387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Какая линия метро не имеет начала и конца?</a:t>
            </a:r>
          </a:p>
          <a:p>
            <a:pPr algn="ctr">
              <a:spcBef>
                <a:spcPct val="20000"/>
              </a:spcBef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5565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«МЕТРО»</a:t>
            </a:r>
            <a:endParaRPr lang="ru-RU" sz="4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14646" y="4286256"/>
            <a:ext cx="5929354" cy="16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Кольцевая</a:t>
            </a:r>
          </a:p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Московское центральное кольцо</a:t>
            </a:r>
          </a:p>
          <a:p>
            <a:pPr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Большая кольцевая линия</a:t>
            </a:r>
            <a:endParaRPr lang="ru-RU" sz="2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69215"/>
            <a:ext cx="1512168" cy="2337309"/>
          </a:xfrm>
          <a:prstGeom prst="rect">
            <a:avLst/>
          </a:prstGeom>
        </p:spPr>
      </p:pic>
      <p:pic>
        <p:nvPicPr>
          <p:cNvPr id="20482" name="Picture 2" descr="Схема (карта) метро Москвы 2024 с вокзалами и аэропорта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857496"/>
            <a:ext cx="3214710" cy="382618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1472" y="1142984"/>
            <a:ext cx="837209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годы Великой Отечественной войны чем являлось метро для москвичей? </a:t>
            </a:r>
            <a:endParaRPr lang="ru-RU" sz="36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143240" y="3000372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Бомбоубежищем</a:t>
            </a:r>
            <a:endParaRPr lang="ru-RU" sz="40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5565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«МЕТРО»</a:t>
            </a:r>
            <a:endParaRPr lang="ru-RU" sz="4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673" y="3464133"/>
            <a:ext cx="1512168" cy="2337309"/>
          </a:xfrm>
          <a:prstGeom prst="rect">
            <a:avLst/>
          </a:prstGeom>
        </p:spPr>
      </p:pic>
      <p:pic>
        <p:nvPicPr>
          <p:cNvPr id="18434" name="Picture 2" descr="Работа московского метро в годы Великой Отечественной История, Великая Отечественная война, Интересное, Редкие фото, Метро, Москва, СССР, Длиннопос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830351"/>
            <a:ext cx="4286280" cy="28133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45382" y="1649898"/>
            <a:ext cx="825323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Какая линия метро была открыта первой?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86116" y="3286124"/>
            <a:ext cx="54227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  <a:latin typeface="Georgia" pitchFamily="18" charset="0"/>
              </a:rPr>
              <a:t>Сокольническая</a:t>
            </a:r>
            <a:endParaRPr lang="ru-RU" sz="44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565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«МЕТРО»</a:t>
            </a:r>
            <a:endParaRPr lang="ru-RU" sz="4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437" y="3350174"/>
            <a:ext cx="1512168" cy="2337309"/>
          </a:xfrm>
          <a:prstGeom prst="rect">
            <a:avLst/>
          </a:prstGeom>
        </p:spPr>
      </p:pic>
      <p:pic>
        <p:nvPicPr>
          <p:cNvPr id="9" name="Рисунок 8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38" y="5929330"/>
            <a:ext cx="770731" cy="671196"/>
          </a:xfrm>
          <a:prstGeom prst="rect">
            <a:avLst/>
          </a:prstGeom>
        </p:spPr>
      </p:pic>
      <p:pic>
        <p:nvPicPr>
          <p:cNvPr id="16386" name="Picture 2" descr="Опубликована первая схема столичного метро | 24.06.2019 | Москва -  БезФорма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143380"/>
            <a:ext cx="4516830" cy="255269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5720" y="1428736"/>
            <a:ext cx="84969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какой станции метро находится Храм Христа Спасителя?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565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«МЕТРО»</a:t>
            </a:r>
            <a:endParaRPr lang="ru-RU" sz="40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86314" y="3929066"/>
            <a:ext cx="4273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err="1" smtClean="0">
                <a:solidFill>
                  <a:srgbClr val="FF0000"/>
                </a:solidFill>
                <a:latin typeface="Georgia" pitchFamily="18" charset="0"/>
              </a:rPr>
              <a:t>Кропоткинская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3286124"/>
            <a:ext cx="1512168" cy="2337309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14338" name="Picture 2" descr="Станция «Кропоткинская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3" y="3357562"/>
            <a:ext cx="4652025" cy="33252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7158" y="357166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«ЗНАМЕНИТЫЕ ЛЮДИ»</a:t>
            </a:r>
            <a:endParaRPr lang="ru-RU" sz="4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0" y="107154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Кому благодарная Россия поставила памятник на Красной площади?</a:t>
            </a:r>
            <a:endParaRPr lang="ru-RU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783219" y="3000372"/>
            <a:ext cx="63607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Гражданину Минину и Князю Пожарскому</a:t>
            </a:r>
            <a:endParaRPr lang="ru-RU" sz="40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611971"/>
            <a:ext cx="1512168" cy="2337309"/>
          </a:xfrm>
          <a:prstGeom prst="rect">
            <a:avLst/>
          </a:prstGeom>
        </p:spPr>
      </p:pic>
      <p:pic>
        <p:nvPicPr>
          <p:cNvPr id="12290" name="Picture 2" descr="Что делали Минин с Пожарским четвертого ноября 1612 года · Город 8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4214818"/>
            <a:ext cx="4141171" cy="25003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42910" y="1285860"/>
            <a:ext cx="7611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Кем был основан Московский Государственный Университет?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143373" y="3357562"/>
            <a:ext cx="50006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Михаилом  Ломоносовым</a:t>
            </a:r>
            <a:endParaRPr lang="ru-RU" sz="4400" i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57166"/>
            <a:ext cx="72386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«ЗНАМЕНИТЫЕ ЛЮДИ»</a:t>
            </a:r>
            <a:endParaRPr lang="ru-RU" sz="4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570" y="3705071"/>
            <a:ext cx="1512168" cy="2337309"/>
          </a:xfrm>
          <a:prstGeom prst="rect">
            <a:avLst/>
          </a:prstGeom>
        </p:spPr>
      </p:pic>
      <p:pic>
        <p:nvPicPr>
          <p:cNvPr id="11" name="Рисунок 10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38" y="6000768"/>
            <a:ext cx="770400" cy="670908"/>
          </a:xfrm>
          <a:prstGeom prst="rect">
            <a:avLst/>
          </a:prstGeom>
        </p:spPr>
      </p:pic>
      <p:pic>
        <p:nvPicPr>
          <p:cNvPr id="11266" name="Picture 2" descr="МГУ — все статьи и новости - Индикато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2643182"/>
            <a:ext cx="4286280" cy="40719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28596" y="1214422"/>
            <a:ext cx="80394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Какой фельдмаршал проводил знаменитый совет в Филях?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07453" y="3071810"/>
            <a:ext cx="59365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Михаил Кутузов</a:t>
            </a:r>
            <a:endParaRPr lang="ru-RU" sz="4400" i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57166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ЗНАМЕНИТЫЕ ЛЮДИ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»</a:t>
            </a:r>
            <a:endParaRPr lang="ru-RU" sz="40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920794"/>
            <a:ext cx="1512168" cy="2337309"/>
          </a:xfrm>
          <a:prstGeom prst="rect">
            <a:avLst/>
          </a:prstGeom>
        </p:spPr>
      </p:pic>
      <p:pic>
        <p:nvPicPr>
          <p:cNvPr id="10" name="Рисунок 9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pic>
        <p:nvPicPr>
          <p:cNvPr id="10242" name="Picture 2" descr="Кутузов Михаил Илларионович - Меги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32689"/>
            <a:ext cx="3214710" cy="41268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277</Words>
  <Application>Microsoft Office PowerPoint</Application>
  <PresentationFormat>Экран (4:3)</PresentationFormat>
  <Paragraphs>99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2024-05-01T10:50:42Z</dcterms:created>
  <dcterms:modified xsi:type="dcterms:W3CDTF">2024-05-01T16:32:14Z</dcterms:modified>
</cp:coreProperties>
</file>