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без заголовка" id="{FE156E90-2EBC-4F13-BAA2-9BE896D7A5B6}">
          <p14:sldIdLst>
            <p14:sldId id="257"/>
            <p14:sldId id="258"/>
            <p14:sldId id="259"/>
            <p14:sldId id="260"/>
            <p14:sldId id="261"/>
            <p14:sldId id="262"/>
            <p14:sldId id="263"/>
            <p14:sldId id="264"/>
            <p14:sldId id="265"/>
            <p14:sldId id="266"/>
            <p14:sldId id="267"/>
            <p14:sldId id="268"/>
            <p14:sldId id="269"/>
            <p14:sldId id="270"/>
            <p14:sldId id="271"/>
            <p14:sldId id="272"/>
            <p14:sldId id="273"/>
            <p14:sldId id="274"/>
            <p14:sldId id="275"/>
            <p14:sldId id="276"/>
            <p14:sldId id="277"/>
            <p14:sldId id="278"/>
            <p14:sldId id="279"/>
            <p14:sldId id="28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7" d="100"/>
          <a:sy n="77" d="100"/>
        </p:scale>
        <p:origin x="80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AABB91-CEB7-4420-963A-25F9B8572EC4}" type="datetimeFigureOut">
              <a:rPr lang="ru-RU" smtClean="0"/>
              <a:t>07.06.2024</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E22F6A-57CF-47D7-BD8A-33AD9880DC69}" type="slidenum">
              <a:rPr lang="ru-RU" smtClean="0"/>
              <a:t>‹#›</a:t>
            </a:fld>
            <a:endParaRPr lang="ru-RU"/>
          </a:p>
        </p:txBody>
      </p:sp>
    </p:spTree>
    <p:extLst>
      <p:ext uri="{BB962C8B-B14F-4D97-AF65-F5344CB8AC3E}">
        <p14:creationId xmlns:p14="http://schemas.microsoft.com/office/powerpoint/2010/main" val="35268543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112f7191764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112f7191764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GB" sz="1400" b="1">
                <a:solidFill>
                  <a:schemeClr val="dk1"/>
                </a:solidFill>
                <a:highlight>
                  <a:srgbClr val="FFCD00"/>
                </a:highlight>
                <a:latin typeface="Raleway"/>
                <a:ea typeface="Raleway"/>
                <a:cs typeface="Raleway"/>
                <a:sym typeface="Raleway"/>
              </a:rPr>
              <a:t>To get an editable version of this presentation:</a:t>
            </a:r>
            <a:endParaRPr sz="1400" b="1">
              <a:solidFill>
                <a:schemeClr val="dk1"/>
              </a:solidFill>
              <a:highlight>
                <a:srgbClr val="FFCD00"/>
              </a:highlight>
              <a:latin typeface="Raleway"/>
              <a:ea typeface="Raleway"/>
              <a:cs typeface="Raleway"/>
              <a:sym typeface="Raleway"/>
            </a:endParaRPr>
          </a:p>
          <a:p>
            <a:pPr marL="0" lvl="0" indent="0" algn="l" rtl="0">
              <a:spcBef>
                <a:spcPts val="0"/>
              </a:spcBef>
              <a:spcAft>
                <a:spcPts val="0"/>
              </a:spcAft>
              <a:buClr>
                <a:schemeClr val="dk1"/>
              </a:buClr>
              <a:buSzPts val="1100"/>
              <a:buFont typeface="Arial"/>
              <a:buNone/>
            </a:pPr>
            <a:r>
              <a:rPr lang="en-GB" sz="1400">
                <a:solidFill>
                  <a:schemeClr val="dk1"/>
                </a:solidFill>
                <a:highlight>
                  <a:srgbClr val="FFCD00"/>
                </a:highlight>
                <a:latin typeface="Raleway Light"/>
                <a:ea typeface="Raleway Light"/>
                <a:cs typeface="Raleway Light"/>
                <a:sym typeface="Raleway Light"/>
              </a:rPr>
              <a:t>1. Click File &gt; Make a copy &gt; Entire presentation</a:t>
            </a:r>
            <a:endParaRPr sz="1400">
              <a:solidFill>
                <a:schemeClr val="dk1"/>
              </a:solidFill>
              <a:highlight>
                <a:srgbClr val="FFCD00"/>
              </a:highlight>
              <a:latin typeface="Raleway Light"/>
              <a:ea typeface="Raleway Light"/>
              <a:cs typeface="Raleway Light"/>
              <a:sym typeface="Raleway Light"/>
            </a:endParaRPr>
          </a:p>
          <a:p>
            <a:pPr marL="0" lvl="0" indent="0" algn="l" rtl="0">
              <a:spcBef>
                <a:spcPts val="0"/>
              </a:spcBef>
              <a:spcAft>
                <a:spcPts val="0"/>
              </a:spcAft>
              <a:buClr>
                <a:schemeClr val="dk1"/>
              </a:buClr>
              <a:buSzPts val="1100"/>
              <a:buFont typeface="Arial"/>
              <a:buNone/>
            </a:pPr>
            <a:r>
              <a:rPr lang="en-GB" sz="1400">
                <a:solidFill>
                  <a:schemeClr val="dk1"/>
                </a:solidFill>
                <a:highlight>
                  <a:srgbClr val="FFCD00"/>
                </a:highlight>
                <a:latin typeface="Raleway Light"/>
                <a:ea typeface="Raleway Light"/>
                <a:cs typeface="Raleway Light"/>
                <a:sym typeface="Raleway Light"/>
              </a:rPr>
              <a:t>OR</a:t>
            </a:r>
            <a:endParaRPr sz="1400">
              <a:solidFill>
                <a:schemeClr val="dk1"/>
              </a:solidFill>
              <a:highlight>
                <a:srgbClr val="FFCD00"/>
              </a:highlight>
              <a:latin typeface="Raleway Light"/>
              <a:ea typeface="Raleway Light"/>
              <a:cs typeface="Raleway Light"/>
              <a:sym typeface="Raleway Light"/>
            </a:endParaRPr>
          </a:p>
          <a:p>
            <a:pPr marL="0" lvl="0" indent="0" algn="l" rtl="0">
              <a:spcBef>
                <a:spcPts val="0"/>
              </a:spcBef>
              <a:spcAft>
                <a:spcPts val="0"/>
              </a:spcAft>
              <a:buClr>
                <a:schemeClr val="dk1"/>
              </a:buClr>
              <a:buSzPts val="1100"/>
              <a:buFont typeface="Arial"/>
              <a:buNone/>
            </a:pPr>
            <a:r>
              <a:rPr lang="en-GB" sz="1400">
                <a:solidFill>
                  <a:schemeClr val="dk1"/>
                </a:solidFill>
                <a:highlight>
                  <a:srgbClr val="FFCD00"/>
                </a:highlight>
                <a:latin typeface="Raleway Light"/>
                <a:ea typeface="Raleway Light"/>
                <a:cs typeface="Raleway Light"/>
                <a:sym typeface="Raleway Light"/>
              </a:rPr>
              <a:t>2. Click File &gt; Download &gt; Microsoft Powerpoint</a:t>
            </a:r>
            <a:endParaRPr>
              <a:latin typeface="Raleway Light"/>
              <a:ea typeface="Raleway Light"/>
              <a:cs typeface="Raleway Light"/>
              <a:sym typeface="Raleway Light"/>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112f7191764_0_319: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 name="Google Shape;167;g112f7191764_0_3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g112f7191764_0_5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5" name="Google Shape;175;g112f7191764_0_5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112f7191764_0_328: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 name="Google Shape;181;g112f7191764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GB" sz="1400" b="1">
                <a:solidFill>
                  <a:schemeClr val="dk1"/>
                </a:solidFill>
                <a:highlight>
                  <a:srgbClr val="FFCD00"/>
                </a:highlight>
                <a:latin typeface="Raleway"/>
                <a:ea typeface="Raleway"/>
                <a:cs typeface="Raleway"/>
                <a:sym typeface="Raleway"/>
              </a:rPr>
              <a:t>Possible situations:</a:t>
            </a:r>
            <a:endParaRPr sz="1400" b="1">
              <a:solidFill>
                <a:schemeClr val="dk1"/>
              </a:solidFill>
              <a:highlight>
                <a:srgbClr val="FFCD00"/>
              </a:highlight>
              <a:latin typeface="Raleway"/>
              <a:ea typeface="Raleway"/>
              <a:cs typeface="Raleway"/>
              <a:sym typeface="Raleway"/>
            </a:endParaRPr>
          </a:p>
          <a:p>
            <a:pPr marL="457200" lvl="0" indent="-317500" algn="l" rtl="0">
              <a:lnSpc>
                <a:spcPct val="100000"/>
              </a:lnSpc>
              <a:spcBef>
                <a:spcPts val="500"/>
              </a:spcBef>
              <a:spcAft>
                <a:spcPts val="0"/>
              </a:spcAft>
              <a:buClr>
                <a:schemeClr val="dk1"/>
              </a:buClr>
              <a:buSzPts val="1400"/>
              <a:buFont typeface="Raleway Light"/>
              <a:buAutoNum type="alphaUcPeriod"/>
            </a:pPr>
            <a:r>
              <a:rPr lang="en-GB" sz="1400">
                <a:solidFill>
                  <a:schemeClr val="dk1"/>
                </a:solidFill>
                <a:highlight>
                  <a:srgbClr val="FFCD00"/>
                </a:highlight>
                <a:latin typeface="Raleway Light"/>
                <a:ea typeface="Raleway Light"/>
                <a:cs typeface="Raleway Light"/>
                <a:sym typeface="Raleway Light"/>
              </a:rPr>
              <a:t>Even after many years have passed, I can still hear my bully cackling wildly as he followed me.</a:t>
            </a:r>
            <a:endParaRPr sz="1400">
              <a:solidFill>
                <a:schemeClr val="dk1"/>
              </a:solidFill>
              <a:highlight>
                <a:srgbClr val="FFCD00"/>
              </a:highlight>
              <a:latin typeface="Raleway Light"/>
              <a:ea typeface="Raleway Light"/>
              <a:cs typeface="Raleway Light"/>
              <a:sym typeface="Raleway Light"/>
            </a:endParaRPr>
          </a:p>
          <a:p>
            <a:pPr marL="457200" lvl="0" indent="-317500" algn="l" rtl="0">
              <a:lnSpc>
                <a:spcPct val="100000"/>
              </a:lnSpc>
              <a:spcBef>
                <a:spcPts val="500"/>
              </a:spcBef>
              <a:spcAft>
                <a:spcPts val="0"/>
              </a:spcAft>
              <a:buClr>
                <a:schemeClr val="dk1"/>
              </a:buClr>
              <a:buSzPts val="1400"/>
              <a:buFont typeface="Raleway Light"/>
              <a:buAutoNum type="alphaUcPeriod"/>
            </a:pPr>
            <a:r>
              <a:rPr lang="en-GB" sz="1400">
                <a:solidFill>
                  <a:schemeClr val="dk1"/>
                </a:solidFill>
                <a:highlight>
                  <a:srgbClr val="FFCD00"/>
                </a:highlight>
                <a:latin typeface="Raleway Light"/>
                <a:ea typeface="Raleway Light"/>
                <a:cs typeface="Raleway Light"/>
                <a:sym typeface="Raleway Light"/>
              </a:rPr>
              <a:t>When I was a teenager, I used to giggle uncontrollably when someone was wiggling their finger.</a:t>
            </a:r>
            <a:endParaRPr sz="1400">
              <a:solidFill>
                <a:schemeClr val="dk1"/>
              </a:solidFill>
              <a:highlight>
                <a:srgbClr val="FFCD00"/>
              </a:highlight>
              <a:latin typeface="Raleway Light"/>
              <a:ea typeface="Raleway Light"/>
              <a:cs typeface="Raleway Light"/>
              <a:sym typeface="Raleway Light"/>
            </a:endParaRPr>
          </a:p>
          <a:p>
            <a:pPr marL="457200" lvl="0" indent="-317500" algn="l" rtl="0">
              <a:lnSpc>
                <a:spcPct val="100000"/>
              </a:lnSpc>
              <a:spcBef>
                <a:spcPts val="500"/>
              </a:spcBef>
              <a:spcAft>
                <a:spcPts val="0"/>
              </a:spcAft>
              <a:buClr>
                <a:schemeClr val="dk1"/>
              </a:buClr>
              <a:buSzPts val="1400"/>
              <a:buFont typeface="Raleway Light"/>
              <a:buAutoNum type="alphaUcPeriod"/>
            </a:pPr>
            <a:r>
              <a:rPr lang="en-GB" sz="1400">
                <a:solidFill>
                  <a:schemeClr val="dk1"/>
                </a:solidFill>
                <a:highlight>
                  <a:srgbClr val="FFCD00"/>
                </a:highlight>
                <a:latin typeface="Raleway Light"/>
                <a:ea typeface="Raleway Light"/>
                <a:cs typeface="Raleway Light"/>
                <a:sym typeface="Raleway Light"/>
              </a:rPr>
              <a:t>Andy chuckled a few times while reading the letter from his beloved sister.</a:t>
            </a:r>
            <a:endParaRPr sz="1400">
              <a:solidFill>
                <a:schemeClr val="dk1"/>
              </a:solidFill>
              <a:highlight>
                <a:srgbClr val="FFCD00"/>
              </a:highlight>
              <a:latin typeface="Raleway Light"/>
              <a:ea typeface="Raleway Light"/>
              <a:cs typeface="Raleway Light"/>
              <a:sym typeface="Raleway Light"/>
            </a:endParaRPr>
          </a:p>
          <a:p>
            <a:pPr marL="457200" lvl="0" indent="-317500" algn="l" rtl="0">
              <a:lnSpc>
                <a:spcPct val="100000"/>
              </a:lnSpc>
              <a:spcBef>
                <a:spcPts val="500"/>
              </a:spcBef>
              <a:spcAft>
                <a:spcPts val="0"/>
              </a:spcAft>
              <a:buClr>
                <a:schemeClr val="dk1"/>
              </a:buClr>
              <a:buSzPts val="1400"/>
              <a:buFont typeface="Raleway Light"/>
              <a:buAutoNum type="alphaUcPeriod"/>
            </a:pPr>
            <a:r>
              <a:rPr lang="en-GB" sz="1400">
                <a:solidFill>
                  <a:schemeClr val="dk1"/>
                </a:solidFill>
                <a:highlight>
                  <a:srgbClr val="FFCD00"/>
                </a:highlight>
                <a:latin typeface="Raleway Light"/>
                <a:ea typeface="Raleway Light"/>
                <a:cs typeface="Raleway Light"/>
                <a:sym typeface="Raleway Light"/>
              </a:rPr>
              <a:t>The audience showed no empathy and sniggered when the actor forgot his lines.</a:t>
            </a:r>
            <a:endParaRPr sz="1400">
              <a:solidFill>
                <a:schemeClr val="dk1"/>
              </a:solidFill>
              <a:highlight>
                <a:srgbClr val="FFCD00"/>
              </a:highlight>
              <a:latin typeface="Raleway Light"/>
              <a:ea typeface="Raleway Light"/>
              <a:cs typeface="Raleway Light"/>
              <a:sym typeface="Raleway Light"/>
            </a:endParaRPr>
          </a:p>
          <a:p>
            <a:pPr marL="0" lvl="0" indent="0" algn="l" rtl="0">
              <a:lnSpc>
                <a:spcPct val="100000"/>
              </a:lnSpc>
              <a:spcBef>
                <a:spcPts val="500"/>
              </a:spcBef>
              <a:spcAft>
                <a:spcPts val="0"/>
              </a:spcAft>
              <a:buNone/>
            </a:pPr>
            <a:endParaRPr sz="1400">
              <a:solidFill>
                <a:schemeClr val="dk1"/>
              </a:solidFill>
              <a:highlight>
                <a:srgbClr val="FFCD00"/>
              </a:highlight>
              <a:latin typeface="Raleway Light"/>
              <a:ea typeface="Raleway Light"/>
              <a:cs typeface="Raleway Light"/>
              <a:sym typeface="Raleway Light"/>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112f7191764_0_351: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112f7191764_0_3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GB" sz="1400" b="1">
                <a:solidFill>
                  <a:schemeClr val="dk1"/>
                </a:solidFill>
                <a:highlight>
                  <a:srgbClr val="FFCD00"/>
                </a:highlight>
                <a:latin typeface="Raleway"/>
                <a:ea typeface="Raleway"/>
                <a:cs typeface="Raleway"/>
                <a:sym typeface="Raleway"/>
              </a:rPr>
              <a:t>Possible situations:</a:t>
            </a:r>
            <a:endParaRPr sz="1400" b="1">
              <a:solidFill>
                <a:schemeClr val="dk1"/>
              </a:solidFill>
              <a:highlight>
                <a:srgbClr val="FFCD00"/>
              </a:highlight>
              <a:latin typeface="Raleway"/>
              <a:ea typeface="Raleway"/>
              <a:cs typeface="Raleway"/>
              <a:sym typeface="Raleway"/>
            </a:endParaRPr>
          </a:p>
          <a:p>
            <a:pPr marL="457200" lvl="0" indent="-317500" algn="l" rtl="0">
              <a:lnSpc>
                <a:spcPct val="150000"/>
              </a:lnSpc>
              <a:spcBef>
                <a:spcPts val="500"/>
              </a:spcBef>
              <a:spcAft>
                <a:spcPts val="0"/>
              </a:spcAft>
              <a:buClr>
                <a:schemeClr val="dk1"/>
              </a:buClr>
              <a:buSzPts val="1400"/>
              <a:buFont typeface="Raleway Light"/>
              <a:buAutoNum type="alphaUcPeriod" startAt="5"/>
            </a:pPr>
            <a:r>
              <a:rPr lang="en-GB" sz="1400">
                <a:solidFill>
                  <a:schemeClr val="dk1"/>
                </a:solidFill>
                <a:highlight>
                  <a:srgbClr val="FFCD00"/>
                </a:highlight>
                <a:latin typeface="Raleway Light"/>
                <a:ea typeface="Raleway Light"/>
                <a:cs typeface="Raleway Light"/>
                <a:sym typeface="Raleway Light"/>
              </a:rPr>
              <a:t>The students couldn’t stop guffawing after they heard the teacher’s witty remark.</a:t>
            </a:r>
            <a:endParaRPr sz="1400">
              <a:solidFill>
                <a:schemeClr val="dk1"/>
              </a:solidFill>
              <a:highlight>
                <a:srgbClr val="FFCD00"/>
              </a:highlight>
              <a:latin typeface="Raleway Light"/>
              <a:ea typeface="Raleway Light"/>
              <a:cs typeface="Raleway Light"/>
              <a:sym typeface="Raleway Light"/>
            </a:endParaRPr>
          </a:p>
          <a:p>
            <a:pPr marL="457200" lvl="0" indent="-317500" algn="l" rtl="0">
              <a:lnSpc>
                <a:spcPct val="150000"/>
              </a:lnSpc>
              <a:spcBef>
                <a:spcPts val="0"/>
              </a:spcBef>
              <a:spcAft>
                <a:spcPts val="0"/>
              </a:spcAft>
              <a:buClr>
                <a:schemeClr val="dk1"/>
              </a:buClr>
              <a:buSzPts val="1400"/>
              <a:buFont typeface="Raleway Light"/>
              <a:buAutoNum type="alphaUcPeriod" startAt="5"/>
            </a:pPr>
            <a:r>
              <a:rPr lang="en-GB" sz="1400">
                <a:solidFill>
                  <a:schemeClr val="dk1"/>
                </a:solidFill>
                <a:highlight>
                  <a:srgbClr val="FFCD00"/>
                </a:highlight>
                <a:latin typeface="Raleway Light"/>
                <a:ea typeface="Raleway Light"/>
                <a:cs typeface="Raleway Light"/>
                <a:sym typeface="Raleway Light"/>
              </a:rPr>
              <a:t>Stop tittering as if you are a teenager seeing a naked person for the first time!</a:t>
            </a:r>
            <a:endParaRPr sz="1400">
              <a:solidFill>
                <a:schemeClr val="dk1"/>
              </a:solidFill>
              <a:highlight>
                <a:srgbClr val="FFCD00"/>
              </a:highlight>
              <a:latin typeface="Raleway Light"/>
              <a:ea typeface="Raleway Light"/>
              <a:cs typeface="Raleway Light"/>
              <a:sym typeface="Raleway Light"/>
            </a:endParaRPr>
          </a:p>
          <a:p>
            <a:pPr marL="457200" lvl="0" indent="-317500" algn="l" rtl="0">
              <a:lnSpc>
                <a:spcPct val="150000"/>
              </a:lnSpc>
              <a:spcBef>
                <a:spcPts val="0"/>
              </a:spcBef>
              <a:spcAft>
                <a:spcPts val="0"/>
              </a:spcAft>
              <a:buClr>
                <a:schemeClr val="dk1"/>
              </a:buClr>
              <a:buSzPts val="1400"/>
              <a:buFont typeface="Raleway Light"/>
              <a:buAutoNum type="alphaUcPeriod" startAt="5"/>
            </a:pPr>
            <a:r>
              <a:rPr lang="en-GB" sz="1400">
                <a:solidFill>
                  <a:schemeClr val="dk1"/>
                </a:solidFill>
                <a:highlight>
                  <a:srgbClr val="FFCD00"/>
                </a:highlight>
                <a:latin typeface="Raleway Light"/>
                <a:ea typeface="Raleway Light"/>
                <a:cs typeface="Raleway Light"/>
                <a:sym typeface="Raleway Light"/>
              </a:rPr>
              <a:t>Ann chortled with glee when it was announced her project had taken first place.</a:t>
            </a:r>
            <a:endParaRPr sz="1400">
              <a:solidFill>
                <a:schemeClr val="dk1"/>
              </a:solidFill>
              <a:highlight>
                <a:srgbClr val="FFCD00"/>
              </a:highlight>
              <a:latin typeface="Raleway Light"/>
              <a:ea typeface="Raleway Light"/>
              <a:cs typeface="Raleway Light"/>
              <a:sym typeface="Raleway Light"/>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112f7191764_0_351: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112f7191764_0_3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GB" sz="1400" b="1">
                <a:solidFill>
                  <a:schemeClr val="dk1"/>
                </a:solidFill>
                <a:highlight>
                  <a:srgbClr val="FFCD00"/>
                </a:highlight>
                <a:latin typeface="Raleway"/>
                <a:ea typeface="Raleway"/>
                <a:cs typeface="Raleway"/>
                <a:sym typeface="Raleway"/>
              </a:rPr>
              <a:t>Possible situations:</a:t>
            </a:r>
            <a:endParaRPr sz="1400" b="1">
              <a:solidFill>
                <a:schemeClr val="dk1"/>
              </a:solidFill>
              <a:highlight>
                <a:srgbClr val="FFCD00"/>
              </a:highlight>
              <a:latin typeface="Raleway"/>
              <a:ea typeface="Raleway"/>
              <a:cs typeface="Raleway"/>
              <a:sym typeface="Raleway"/>
            </a:endParaRPr>
          </a:p>
          <a:p>
            <a:pPr marL="457200" lvl="0" indent="-317500" algn="l" rtl="0">
              <a:lnSpc>
                <a:spcPct val="150000"/>
              </a:lnSpc>
              <a:spcBef>
                <a:spcPts val="500"/>
              </a:spcBef>
              <a:spcAft>
                <a:spcPts val="0"/>
              </a:spcAft>
              <a:buClr>
                <a:schemeClr val="dk1"/>
              </a:buClr>
              <a:buSzPts val="1400"/>
              <a:buFont typeface="Raleway Light"/>
              <a:buAutoNum type="alphaUcPeriod" startAt="5"/>
            </a:pPr>
            <a:r>
              <a:rPr lang="en-GB" sz="1400">
                <a:solidFill>
                  <a:schemeClr val="dk1"/>
                </a:solidFill>
                <a:highlight>
                  <a:srgbClr val="FFCD00"/>
                </a:highlight>
                <a:latin typeface="Raleway Light"/>
                <a:ea typeface="Raleway Light"/>
                <a:cs typeface="Raleway Light"/>
                <a:sym typeface="Raleway Light"/>
              </a:rPr>
              <a:t>The students couldn’t stop guffawing after they heard the teacher’s witty remark.</a:t>
            </a:r>
            <a:endParaRPr sz="1400">
              <a:solidFill>
                <a:schemeClr val="dk1"/>
              </a:solidFill>
              <a:highlight>
                <a:srgbClr val="FFCD00"/>
              </a:highlight>
              <a:latin typeface="Raleway Light"/>
              <a:ea typeface="Raleway Light"/>
              <a:cs typeface="Raleway Light"/>
              <a:sym typeface="Raleway Light"/>
            </a:endParaRPr>
          </a:p>
          <a:p>
            <a:pPr marL="457200" lvl="0" indent="-317500" algn="l" rtl="0">
              <a:lnSpc>
                <a:spcPct val="150000"/>
              </a:lnSpc>
              <a:spcBef>
                <a:spcPts val="0"/>
              </a:spcBef>
              <a:spcAft>
                <a:spcPts val="0"/>
              </a:spcAft>
              <a:buClr>
                <a:schemeClr val="dk1"/>
              </a:buClr>
              <a:buSzPts val="1400"/>
              <a:buFont typeface="Raleway Light"/>
              <a:buAutoNum type="alphaUcPeriod" startAt="5"/>
            </a:pPr>
            <a:r>
              <a:rPr lang="en-GB" sz="1400">
                <a:solidFill>
                  <a:schemeClr val="dk1"/>
                </a:solidFill>
                <a:highlight>
                  <a:srgbClr val="FFCD00"/>
                </a:highlight>
                <a:latin typeface="Raleway Light"/>
                <a:ea typeface="Raleway Light"/>
                <a:cs typeface="Raleway Light"/>
                <a:sym typeface="Raleway Light"/>
              </a:rPr>
              <a:t>Stop tittering as if you are a teenager seeing a naked person for the first time!</a:t>
            </a:r>
            <a:endParaRPr sz="1400">
              <a:solidFill>
                <a:schemeClr val="dk1"/>
              </a:solidFill>
              <a:highlight>
                <a:srgbClr val="FFCD00"/>
              </a:highlight>
              <a:latin typeface="Raleway Light"/>
              <a:ea typeface="Raleway Light"/>
              <a:cs typeface="Raleway Light"/>
              <a:sym typeface="Raleway Light"/>
            </a:endParaRPr>
          </a:p>
          <a:p>
            <a:pPr marL="457200" lvl="0" indent="-317500" algn="l" rtl="0">
              <a:lnSpc>
                <a:spcPct val="150000"/>
              </a:lnSpc>
              <a:spcBef>
                <a:spcPts val="0"/>
              </a:spcBef>
              <a:spcAft>
                <a:spcPts val="0"/>
              </a:spcAft>
              <a:buClr>
                <a:schemeClr val="dk1"/>
              </a:buClr>
              <a:buSzPts val="1400"/>
              <a:buFont typeface="Raleway Light"/>
              <a:buAutoNum type="alphaUcPeriod" startAt="5"/>
            </a:pPr>
            <a:r>
              <a:rPr lang="en-GB" sz="1400">
                <a:solidFill>
                  <a:schemeClr val="dk1"/>
                </a:solidFill>
                <a:highlight>
                  <a:srgbClr val="FFCD00"/>
                </a:highlight>
                <a:latin typeface="Raleway Light"/>
                <a:ea typeface="Raleway Light"/>
                <a:cs typeface="Raleway Light"/>
                <a:sym typeface="Raleway Light"/>
              </a:rPr>
              <a:t>Ann chortled with glee when it was announced her project had taken first place.</a:t>
            </a:r>
            <a:endParaRPr sz="1400">
              <a:solidFill>
                <a:schemeClr val="dk1"/>
              </a:solidFill>
              <a:highlight>
                <a:srgbClr val="FFCD00"/>
              </a:highlight>
              <a:latin typeface="Raleway Light"/>
              <a:ea typeface="Raleway Light"/>
              <a:cs typeface="Raleway Light"/>
              <a:sym typeface="Raleway Light"/>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112f7191764_0_340: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112f7191764_0_3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112f7191764_0_386: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112f7191764_0_3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112f7191764_0_406: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 name="Google Shape;216;g112f7191764_0_4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112f7191764_0_4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112f7191764_0_4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112f7191764_0_4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0" name="Google Shape;230;g112f7191764_0_4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112f7191764_0_82: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112f7191764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112f7191764_0_5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4" name="Google Shape;244;g112f7191764_0_5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g112f7191764_0_4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0" name="Google Shape;250;g112f7191764_0_4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spcAft>
                <a:spcPts val="0"/>
              </a:spcAft>
              <a:buClr>
                <a:schemeClr val="dk1"/>
              </a:buClr>
              <a:buSzPts val="1100"/>
              <a:buFont typeface="Arial"/>
              <a:buNone/>
            </a:pPr>
            <a:r>
              <a:rPr lang="en-GB" sz="1400">
                <a:solidFill>
                  <a:schemeClr val="dk1"/>
                </a:solidFill>
                <a:highlight>
                  <a:srgbClr val="FFCD00"/>
                </a:highlight>
                <a:latin typeface="Raleway Light"/>
                <a:ea typeface="Raleway Light"/>
                <a:cs typeface="Raleway Light"/>
                <a:sym typeface="Raleway Light"/>
              </a:rPr>
              <a:t>Students should work in pairs or groups of three.</a:t>
            </a:r>
            <a:endParaRPr sz="1400">
              <a:solidFill>
                <a:schemeClr val="dk1"/>
              </a:solidFill>
              <a:highlight>
                <a:srgbClr val="FFCD00"/>
              </a:highlight>
              <a:latin typeface="Raleway Light"/>
              <a:ea typeface="Raleway Light"/>
              <a:cs typeface="Raleway Light"/>
              <a:sym typeface="Raleway Light"/>
            </a:endParaRPr>
          </a:p>
          <a:p>
            <a:pPr marL="0" lvl="0" indent="0" algn="l" rtl="0">
              <a:spcBef>
                <a:spcPts val="0"/>
              </a:spcBef>
              <a:spcAft>
                <a:spcPts val="0"/>
              </a:spcAft>
              <a:buNone/>
            </a:pPr>
            <a:endParaRPr sz="1400">
              <a:solidFill>
                <a:schemeClr val="dk1"/>
              </a:solidFill>
              <a:highlight>
                <a:srgbClr val="FFCD00"/>
              </a:highlight>
              <a:latin typeface="Raleway Light"/>
              <a:ea typeface="Raleway Light"/>
              <a:cs typeface="Raleway Light"/>
              <a:sym typeface="Raleway Light"/>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112f7191764_0_4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9" name="Google Shape;259;g112f7191764_0_4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spcAft>
                <a:spcPts val="0"/>
              </a:spcAft>
              <a:buClr>
                <a:schemeClr val="dk1"/>
              </a:buClr>
              <a:buSzPts val="1100"/>
              <a:buFont typeface="Arial"/>
              <a:buNone/>
            </a:pPr>
            <a:r>
              <a:rPr lang="en-GB" sz="1400">
                <a:solidFill>
                  <a:schemeClr val="dk1"/>
                </a:solidFill>
                <a:highlight>
                  <a:srgbClr val="FFCD00"/>
                </a:highlight>
                <a:latin typeface="Raleway Light"/>
                <a:ea typeface="Raleway Light"/>
                <a:cs typeface="Raleway Light"/>
                <a:sym typeface="Raleway Light"/>
              </a:rPr>
              <a:t>Students should work in pairs or groups of three.</a:t>
            </a:r>
            <a:endParaRPr sz="1400">
              <a:solidFill>
                <a:schemeClr val="dk1"/>
              </a:solidFill>
              <a:highlight>
                <a:srgbClr val="FFCD00"/>
              </a:highlight>
              <a:latin typeface="Raleway Light"/>
              <a:ea typeface="Raleway Light"/>
              <a:cs typeface="Raleway Light"/>
              <a:sym typeface="Raleway Light"/>
            </a:endParaRPr>
          </a:p>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g112f7191764_0_4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8" name="Google Shape;268;g112f7191764_0_4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GB" sz="1400">
                <a:solidFill>
                  <a:schemeClr val="dk1"/>
                </a:solidFill>
                <a:highlight>
                  <a:srgbClr val="FFCD00"/>
                </a:highlight>
                <a:latin typeface="Raleway Light"/>
                <a:ea typeface="Raleway Light"/>
                <a:cs typeface="Raleway Light"/>
                <a:sym typeface="Raleway Light"/>
              </a:rPr>
              <a:t>Students should work in pairs or groups of three.</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112f7191764_0_4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7" name="Google Shape;277;g112f7191764_0_4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112f7191764_0_1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112f7191764_0_1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112f7191764_0_170: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112f7191764_0_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112f7191764_0_185: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112f7191764_0_1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112f7191764_0_2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112f7191764_0_2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112f7191764_0_272: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112f7191764_0_2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112f7191764_0_280: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112f7191764_0_2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112f7191764_0_289: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112f7191764_0_2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6D1AFF-4178-0608-07A2-0DDE99038210}"/>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D60C3E89-1107-C114-8E95-BF68732FF1C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AA59E087-BDDC-E63E-A9DA-E8C456980F86}"/>
              </a:ext>
            </a:extLst>
          </p:cNvPr>
          <p:cNvSpPr>
            <a:spLocks noGrp="1"/>
          </p:cNvSpPr>
          <p:nvPr>
            <p:ph type="dt" sz="half" idx="10"/>
          </p:nvPr>
        </p:nvSpPr>
        <p:spPr/>
        <p:txBody>
          <a:bodyPr/>
          <a:lstStyle/>
          <a:p>
            <a:fld id="{73C42FC1-DC05-41EC-A67C-EAD66585A2FE}" type="datetimeFigureOut">
              <a:rPr lang="ru-RU" smtClean="0"/>
              <a:t>07.06.2024</a:t>
            </a:fld>
            <a:endParaRPr lang="ru-RU"/>
          </a:p>
        </p:txBody>
      </p:sp>
      <p:sp>
        <p:nvSpPr>
          <p:cNvPr id="5" name="Нижний колонтитул 4">
            <a:extLst>
              <a:ext uri="{FF2B5EF4-FFF2-40B4-BE49-F238E27FC236}">
                <a16:creationId xmlns:a16="http://schemas.microsoft.com/office/drawing/2014/main" id="{FFC71D89-5836-26F7-10D3-D647C73801E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461E66B-10FE-A076-E167-2B1A6BEABE43}"/>
              </a:ext>
            </a:extLst>
          </p:cNvPr>
          <p:cNvSpPr>
            <a:spLocks noGrp="1"/>
          </p:cNvSpPr>
          <p:nvPr>
            <p:ph type="sldNum" sz="quarter" idx="12"/>
          </p:nvPr>
        </p:nvSpPr>
        <p:spPr/>
        <p:txBody>
          <a:bodyPr/>
          <a:lstStyle/>
          <a:p>
            <a:fld id="{033FFBF4-0F31-4671-B7F8-2384577B6BB9}" type="slidenum">
              <a:rPr lang="ru-RU" smtClean="0"/>
              <a:t>‹#›</a:t>
            </a:fld>
            <a:endParaRPr lang="ru-RU"/>
          </a:p>
        </p:txBody>
      </p:sp>
    </p:spTree>
    <p:extLst>
      <p:ext uri="{BB962C8B-B14F-4D97-AF65-F5344CB8AC3E}">
        <p14:creationId xmlns:p14="http://schemas.microsoft.com/office/powerpoint/2010/main" val="3277463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C2173E-7084-6879-8C66-62DBC6150232}"/>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FF2F6839-9355-B1BF-1217-4BC1DF8CE903}"/>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9B54EED-93CB-3903-1777-206BC714D73D}"/>
              </a:ext>
            </a:extLst>
          </p:cNvPr>
          <p:cNvSpPr>
            <a:spLocks noGrp="1"/>
          </p:cNvSpPr>
          <p:nvPr>
            <p:ph type="dt" sz="half" idx="10"/>
          </p:nvPr>
        </p:nvSpPr>
        <p:spPr/>
        <p:txBody>
          <a:bodyPr/>
          <a:lstStyle/>
          <a:p>
            <a:fld id="{73C42FC1-DC05-41EC-A67C-EAD66585A2FE}" type="datetimeFigureOut">
              <a:rPr lang="ru-RU" smtClean="0"/>
              <a:t>07.06.2024</a:t>
            </a:fld>
            <a:endParaRPr lang="ru-RU"/>
          </a:p>
        </p:txBody>
      </p:sp>
      <p:sp>
        <p:nvSpPr>
          <p:cNvPr id="5" name="Нижний колонтитул 4">
            <a:extLst>
              <a:ext uri="{FF2B5EF4-FFF2-40B4-BE49-F238E27FC236}">
                <a16:creationId xmlns:a16="http://schemas.microsoft.com/office/drawing/2014/main" id="{4784777F-76EB-DB56-3B6D-56A5805F2D3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0E78EF4-57CC-40DC-B172-43EE760DEA1F}"/>
              </a:ext>
            </a:extLst>
          </p:cNvPr>
          <p:cNvSpPr>
            <a:spLocks noGrp="1"/>
          </p:cNvSpPr>
          <p:nvPr>
            <p:ph type="sldNum" sz="quarter" idx="12"/>
          </p:nvPr>
        </p:nvSpPr>
        <p:spPr/>
        <p:txBody>
          <a:bodyPr/>
          <a:lstStyle/>
          <a:p>
            <a:fld id="{033FFBF4-0F31-4671-B7F8-2384577B6BB9}" type="slidenum">
              <a:rPr lang="ru-RU" smtClean="0"/>
              <a:t>‹#›</a:t>
            </a:fld>
            <a:endParaRPr lang="ru-RU"/>
          </a:p>
        </p:txBody>
      </p:sp>
    </p:spTree>
    <p:extLst>
      <p:ext uri="{BB962C8B-B14F-4D97-AF65-F5344CB8AC3E}">
        <p14:creationId xmlns:p14="http://schemas.microsoft.com/office/powerpoint/2010/main" val="1953545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40758835-63D7-29CF-043E-FE79A8A93B4D}"/>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C337E88F-58BD-48C7-05F5-E16C1A2A401D}"/>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F862FEF-0955-6CBD-8535-68774D9BF848}"/>
              </a:ext>
            </a:extLst>
          </p:cNvPr>
          <p:cNvSpPr>
            <a:spLocks noGrp="1"/>
          </p:cNvSpPr>
          <p:nvPr>
            <p:ph type="dt" sz="half" idx="10"/>
          </p:nvPr>
        </p:nvSpPr>
        <p:spPr/>
        <p:txBody>
          <a:bodyPr/>
          <a:lstStyle/>
          <a:p>
            <a:fld id="{73C42FC1-DC05-41EC-A67C-EAD66585A2FE}" type="datetimeFigureOut">
              <a:rPr lang="ru-RU" smtClean="0"/>
              <a:t>07.06.2024</a:t>
            </a:fld>
            <a:endParaRPr lang="ru-RU"/>
          </a:p>
        </p:txBody>
      </p:sp>
      <p:sp>
        <p:nvSpPr>
          <p:cNvPr id="5" name="Нижний колонтитул 4">
            <a:extLst>
              <a:ext uri="{FF2B5EF4-FFF2-40B4-BE49-F238E27FC236}">
                <a16:creationId xmlns:a16="http://schemas.microsoft.com/office/drawing/2014/main" id="{7B60A1F0-D526-F767-CDC2-2E54EAB7A4B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2F0EC56-1009-EB3F-6CA7-CF68D7425DD8}"/>
              </a:ext>
            </a:extLst>
          </p:cNvPr>
          <p:cNvSpPr>
            <a:spLocks noGrp="1"/>
          </p:cNvSpPr>
          <p:nvPr>
            <p:ph type="sldNum" sz="quarter" idx="12"/>
          </p:nvPr>
        </p:nvSpPr>
        <p:spPr/>
        <p:txBody>
          <a:bodyPr/>
          <a:lstStyle/>
          <a:p>
            <a:fld id="{033FFBF4-0F31-4671-B7F8-2384577B6BB9}" type="slidenum">
              <a:rPr lang="ru-RU" smtClean="0"/>
              <a:t>‹#›</a:t>
            </a:fld>
            <a:endParaRPr lang="ru-RU"/>
          </a:p>
        </p:txBody>
      </p:sp>
    </p:spTree>
    <p:extLst>
      <p:ext uri="{BB962C8B-B14F-4D97-AF65-F5344CB8AC3E}">
        <p14:creationId xmlns:p14="http://schemas.microsoft.com/office/powerpoint/2010/main" val="28181621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ubtitle">
  <p:cSld name="Subtitle">
    <p:bg>
      <p:bgPr>
        <a:solidFill>
          <a:srgbClr val="FF5C5C"/>
        </a:solidFill>
        <a:effectLst/>
      </p:bgPr>
    </p:bg>
    <p:spTree>
      <p:nvGrpSpPr>
        <p:cNvPr id="1" name="Shape 57"/>
        <p:cNvGrpSpPr/>
        <p:nvPr/>
      </p:nvGrpSpPr>
      <p:grpSpPr>
        <a:xfrm>
          <a:off x="0" y="0"/>
          <a:ext cx="0" cy="0"/>
          <a:chOff x="0" y="0"/>
          <a:chExt cx="0" cy="0"/>
        </a:xfrm>
      </p:grpSpPr>
      <p:sp>
        <p:nvSpPr>
          <p:cNvPr id="58" name="Google Shape;58;p15"/>
          <p:cNvSpPr txBox="1">
            <a:spLocks noGrp="1"/>
          </p:cNvSpPr>
          <p:nvPr>
            <p:ph type="ctrTitle"/>
          </p:nvPr>
        </p:nvSpPr>
        <p:spPr>
          <a:xfrm>
            <a:off x="914400" y="3635123"/>
            <a:ext cx="10363200" cy="1546400"/>
          </a:xfrm>
          <a:prstGeom prst="rect">
            <a:avLst/>
          </a:prstGeom>
        </p:spPr>
        <p:txBody>
          <a:bodyPr spcFirstLastPara="1" wrap="square" lIns="91425" tIns="91425" rIns="91425" bIns="91425" anchor="b" anchorCtr="0">
            <a:noAutofit/>
          </a:bodyPr>
          <a:lstStyle>
            <a:lvl1pPr lvl="0" rtl="0">
              <a:spcBef>
                <a:spcPts val="0"/>
              </a:spcBef>
              <a:spcAft>
                <a:spcPts val="0"/>
              </a:spcAft>
              <a:buSzPts val="4800"/>
              <a:buFont typeface="Century Gothic"/>
              <a:buNone/>
              <a:defRPr sz="6400" b="1">
                <a:latin typeface="Century Gothic"/>
                <a:ea typeface="Century Gothic"/>
                <a:cs typeface="Century Gothic"/>
                <a:sym typeface="Century Gothic"/>
              </a:defRPr>
            </a:lvl1pPr>
            <a:lvl2pPr lvl="1" rtl="0">
              <a:spcBef>
                <a:spcPts val="0"/>
              </a:spcBef>
              <a:spcAft>
                <a:spcPts val="0"/>
              </a:spcAft>
              <a:buSzPts val="4800"/>
              <a:buNone/>
              <a:defRPr sz="6400"/>
            </a:lvl2pPr>
            <a:lvl3pPr lvl="2" rtl="0">
              <a:spcBef>
                <a:spcPts val="0"/>
              </a:spcBef>
              <a:spcAft>
                <a:spcPts val="0"/>
              </a:spcAft>
              <a:buSzPts val="4800"/>
              <a:buNone/>
              <a:defRPr sz="6400"/>
            </a:lvl3pPr>
            <a:lvl4pPr lvl="3" rtl="0">
              <a:spcBef>
                <a:spcPts val="0"/>
              </a:spcBef>
              <a:spcAft>
                <a:spcPts val="0"/>
              </a:spcAft>
              <a:buSzPts val="4800"/>
              <a:buNone/>
              <a:defRPr sz="6400"/>
            </a:lvl4pPr>
            <a:lvl5pPr lvl="4" rtl="0">
              <a:spcBef>
                <a:spcPts val="0"/>
              </a:spcBef>
              <a:spcAft>
                <a:spcPts val="0"/>
              </a:spcAft>
              <a:buSzPts val="4800"/>
              <a:buNone/>
              <a:defRPr sz="6400"/>
            </a:lvl5pPr>
            <a:lvl6pPr lvl="5" rtl="0">
              <a:spcBef>
                <a:spcPts val="0"/>
              </a:spcBef>
              <a:spcAft>
                <a:spcPts val="0"/>
              </a:spcAft>
              <a:buSzPts val="4800"/>
              <a:buNone/>
              <a:defRPr sz="6400"/>
            </a:lvl6pPr>
            <a:lvl7pPr lvl="6" rtl="0">
              <a:spcBef>
                <a:spcPts val="0"/>
              </a:spcBef>
              <a:spcAft>
                <a:spcPts val="0"/>
              </a:spcAft>
              <a:buSzPts val="4800"/>
              <a:buNone/>
              <a:defRPr sz="6400"/>
            </a:lvl7pPr>
            <a:lvl8pPr lvl="7" rtl="0">
              <a:spcBef>
                <a:spcPts val="0"/>
              </a:spcBef>
              <a:spcAft>
                <a:spcPts val="0"/>
              </a:spcAft>
              <a:buSzPts val="4800"/>
              <a:buNone/>
              <a:defRPr sz="6400"/>
            </a:lvl8pPr>
            <a:lvl9pPr lvl="8" rtl="0">
              <a:spcBef>
                <a:spcPts val="0"/>
              </a:spcBef>
              <a:spcAft>
                <a:spcPts val="0"/>
              </a:spcAft>
              <a:buSzPts val="4800"/>
              <a:buNone/>
              <a:defRPr sz="6400"/>
            </a:lvl9pPr>
          </a:lstStyle>
          <a:p>
            <a:endParaRPr/>
          </a:p>
        </p:txBody>
      </p:sp>
      <p:sp>
        <p:nvSpPr>
          <p:cNvPr id="59" name="Google Shape;59;p15"/>
          <p:cNvSpPr txBox="1">
            <a:spLocks noGrp="1"/>
          </p:cNvSpPr>
          <p:nvPr>
            <p:ph type="subTitle" idx="1"/>
          </p:nvPr>
        </p:nvSpPr>
        <p:spPr>
          <a:xfrm>
            <a:off x="914400" y="5107537"/>
            <a:ext cx="10363200" cy="10464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FFFFFF"/>
              </a:buClr>
              <a:buSzPts val="1800"/>
              <a:buFont typeface="Century Gothic"/>
              <a:buNone/>
              <a:defRPr>
                <a:solidFill>
                  <a:srgbClr val="FFFFFF"/>
                </a:solidFill>
                <a:latin typeface="Century Gothic"/>
                <a:ea typeface="Century Gothic"/>
                <a:cs typeface="Century Gothic"/>
                <a:sym typeface="Century Gothic"/>
              </a:defRPr>
            </a:lvl1pPr>
            <a:lvl2pPr lvl="1" rtl="0">
              <a:spcBef>
                <a:spcPts val="0"/>
              </a:spcBef>
              <a:spcAft>
                <a:spcPts val="0"/>
              </a:spcAft>
              <a:buClr>
                <a:srgbClr val="FFFFFF"/>
              </a:buClr>
              <a:buSzPts val="3000"/>
              <a:buNone/>
              <a:defRPr sz="4000">
                <a:solidFill>
                  <a:srgbClr val="FFFFFF"/>
                </a:solidFill>
              </a:defRPr>
            </a:lvl2pPr>
            <a:lvl3pPr lvl="2" rtl="0">
              <a:spcBef>
                <a:spcPts val="0"/>
              </a:spcBef>
              <a:spcAft>
                <a:spcPts val="0"/>
              </a:spcAft>
              <a:buClr>
                <a:srgbClr val="FFFFFF"/>
              </a:buClr>
              <a:buSzPts val="3000"/>
              <a:buNone/>
              <a:defRPr sz="4000">
                <a:solidFill>
                  <a:srgbClr val="FFFFFF"/>
                </a:solidFill>
              </a:defRPr>
            </a:lvl3pPr>
            <a:lvl4pPr lvl="3" rtl="0">
              <a:spcBef>
                <a:spcPts val="0"/>
              </a:spcBef>
              <a:spcAft>
                <a:spcPts val="0"/>
              </a:spcAft>
              <a:buClr>
                <a:srgbClr val="FFFFFF"/>
              </a:buClr>
              <a:buSzPts val="3000"/>
              <a:buNone/>
              <a:defRPr sz="4000">
                <a:solidFill>
                  <a:srgbClr val="FFFFFF"/>
                </a:solidFill>
              </a:defRPr>
            </a:lvl4pPr>
            <a:lvl5pPr lvl="4" rtl="0">
              <a:spcBef>
                <a:spcPts val="0"/>
              </a:spcBef>
              <a:spcAft>
                <a:spcPts val="0"/>
              </a:spcAft>
              <a:buClr>
                <a:srgbClr val="FFFFFF"/>
              </a:buClr>
              <a:buSzPts val="3000"/>
              <a:buNone/>
              <a:defRPr sz="4000">
                <a:solidFill>
                  <a:srgbClr val="FFFFFF"/>
                </a:solidFill>
              </a:defRPr>
            </a:lvl5pPr>
            <a:lvl6pPr lvl="5" rtl="0">
              <a:spcBef>
                <a:spcPts val="0"/>
              </a:spcBef>
              <a:spcAft>
                <a:spcPts val="0"/>
              </a:spcAft>
              <a:buClr>
                <a:srgbClr val="FFFFFF"/>
              </a:buClr>
              <a:buSzPts val="3000"/>
              <a:buNone/>
              <a:defRPr sz="4000">
                <a:solidFill>
                  <a:srgbClr val="FFFFFF"/>
                </a:solidFill>
              </a:defRPr>
            </a:lvl6pPr>
            <a:lvl7pPr lvl="6" rtl="0">
              <a:spcBef>
                <a:spcPts val="0"/>
              </a:spcBef>
              <a:spcAft>
                <a:spcPts val="0"/>
              </a:spcAft>
              <a:buClr>
                <a:srgbClr val="FFFFFF"/>
              </a:buClr>
              <a:buSzPts val="3000"/>
              <a:buNone/>
              <a:defRPr sz="4000">
                <a:solidFill>
                  <a:srgbClr val="FFFFFF"/>
                </a:solidFill>
              </a:defRPr>
            </a:lvl7pPr>
            <a:lvl8pPr lvl="7" rtl="0">
              <a:spcBef>
                <a:spcPts val="0"/>
              </a:spcBef>
              <a:spcAft>
                <a:spcPts val="0"/>
              </a:spcAft>
              <a:buClr>
                <a:srgbClr val="FFFFFF"/>
              </a:buClr>
              <a:buSzPts val="3000"/>
              <a:buNone/>
              <a:defRPr sz="4000">
                <a:solidFill>
                  <a:srgbClr val="FFFFFF"/>
                </a:solidFill>
              </a:defRPr>
            </a:lvl8pPr>
            <a:lvl9pPr lvl="8" rtl="0">
              <a:spcBef>
                <a:spcPts val="0"/>
              </a:spcBef>
              <a:spcAft>
                <a:spcPts val="0"/>
              </a:spcAft>
              <a:buClr>
                <a:srgbClr val="FFFFFF"/>
              </a:buClr>
              <a:buSzPts val="3000"/>
              <a:buNone/>
              <a:defRPr sz="4000">
                <a:solidFill>
                  <a:srgbClr val="FFFFFF"/>
                </a:solidFill>
              </a:defRPr>
            </a:lvl9pPr>
          </a:lstStyle>
          <a:p>
            <a:endParaRPr/>
          </a:p>
        </p:txBody>
      </p:sp>
      <p:sp>
        <p:nvSpPr>
          <p:cNvPr id="60" name="Google Shape;60;p15"/>
          <p:cNvSpPr/>
          <p:nvPr/>
        </p:nvSpPr>
        <p:spPr>
          <a:xfrm>
            <a:off x="162900" y="339367"/>
            <a:ext cx="11443160" cy="6179252"/>
          </a:xfrm>
          <a:custGeom>
            <a:avLst/>
            <a:gdLst/>
            <a:ahLst/>
            <a:cxnLst/>
            <a:rect l="l" t="t" r="r" b="b"/>
            <a:pathLst>
              <a:path w="285508" h="149667" fill="none" extrusionOk="0">
                <a:moveTo>
                  <a:pt x="252882" y="0"/>
                </a:moveTo>
                <a:lnTo>
                  <a:pt x="13220" y="0"/>
                </a:lnTo>
                <a:lnTo>
                  <a:pt x="13220" y="0"/>
                </a:lnTo>
                <a:lnTo>
                  <a:pt x="11826" y="61"/>
                </a:lnTo>
                <a:lnTo>
                  <a:pt x="10552" y="243"/>
                </a:lnTo>
                <a:lnTo>
                  <a:pt x="9279" y="607"/>
                </a:lnTo>
                <a:lnTo>
                  <a:pt x="8066" y="1031"/>
                </a:lnTo>
                <a:lnTo>
                  <a:pt x="6914" y="1577"/>
                </a:lnTo>
                <a:lnTo>
                  <a:pt x="5822" y="2244"/>
                </a:lnTo>
                <a:lnTo>
                  <a:pt x="4791" y="3032"/>
                </a:lnTo>
                <a:lnTo>
                  <a:pt x="3881" y="3881"/>
                </a:lnTo>
                <a:lnTo>
                  <a:pt x="3032" y="4791"/>
                </a:lnTo>
                <a:lnTo>
                  <a:pt x="2244" y="5822"/>
                </a:lnTo>
                <a:lnTo>
                  <a:pt x="1577" y="6914"/>
                </a:lnTo>
                <a:lnTo>
                  <a:pt x="1031" y="8066"/>
                </a:lnTo>
                <a:lnTo>
                  <a:pt x="607" y="9279"/>
                </a:lnTo>
                <a:lnTo>
                  <a:pt x="243" y="10552"/>
                </a:lnTo>
                <a:lnTo>
                  <a:pt x="61" y="11826"/>
                </a:lnTo>
                <a:lnTo>
                  <a:pt x="0" y="13220"/>
                </a:lnTo>
                <a:lnTo>
                  <a:pt x="0" y="136447"/>
                </a:lnTo>
                <a:lnTo>
                  <a:pt x="0" y="136447"/>
                </a:lnTo>
                <a:lnTo>
                  <a:pt x="61" y="137841"/>
                </a:lnTo>
                <a:lnTo>
                  <a:pt x="243" y="139115"/>
                </a:lnTo>
                <a:lnTo>
                  <a:pt x="607" y="140388"/>
                </a:lnTo>
                <a:lnTo>
                  <a:pt x="1031" y="141601"/>
                </a:lnTo>
                <a:lnTo>
                  <a:pt x="1577" y="142753"/>
                </a:lnTo>
                <a:lnTo>
                  <a:pt x="2244" y="143845"/>
                </a:lnTo>
                <a:lnTo>
                  <a:pt x="3032" y="144876"/>
                </a:lnTo>
                <a:lnTo>
                  <a:pt x="3881" y="145786"/>
                </a:lnTo>
                <a:lnTo>
                  <a:pt x="4791" y="146635"/>
                </a:lnTo>
                <a:lnTo>
                  <a:pt x="5822" y="147423"/>
                </a:lnTo>
                <a:lnTo>
                  <a:pt x="6914" y="148090"/>
                </a:lnTo>
                <a:lnTo>
                  <a:pt x="8066" y="148636"/>
                </a:lnTo>
                <a:lnTo>
                  <a:pt x="9279" y="149060"/>
                </a:lnTo>
                <a:lnTo>
                  <a:pt x="10552" y="149424"/>
                </a:lnTo>
                <a:lnTo>
                  <a:pt x="11826" y="149606"/>
                </a:lnTo>
                <a:lnTo>
                  <a:pt x="13220" y="149667"/>
                </a:lnTo>
                <a:lnTo>
                  <a:pt x="272288" y="149667"/>
                </a:lnTo>
                <a:lnTo>
                  <a:pt x="272288" y="149667"/>
                </a:lnTo>
                <a:lnTo>
                  <a:pt x="273682" y="149606"/>
                </a:lnTo>
                <a:lnTo>
                  <a:pt x="274956" y="149424"/>
                </a:lnTo>
                <a:lnTo>
                  <a:pt x="276229" y="149060"/>
                </a:lnTo>
                <a:lnTo>
                  <a:pt x="277442" y="148636"/>
                </a:lnTo>
                <a:lnTo>
                  <a:pt x="278594" y="148090"/>
                </a:lnTo>
                <a:lnTo>
                  <a:pt x="279686" y="147423"/>
                </a:lnTo>
                <a:lnTo>
                  <a:pt x="280717" y="146635"/>
                </a:lnTo>
                <a:lnTo>
                  <a:pt x="281627" y="145786"/>
                </a:lnTo>
                <a:lnTo>
                  <a:pt x="282476" y="144876"/>
                </a:lnTo>
                <a:lnTo>
                  <a:pt x="283264" y="143845"/>
                </a:lnTo>
                <a:lnTo>
                  <a:pt x="283931" y="142753"/>
                </a:lnTo>
                <a:lnTo>
                  <a:pt x="284477" y="141601"/>
                </a:lnTo>
                <a:lnTo>
                  <a:pt x="284901" y="140388"/>
                </a:lnTo>
                <a:lnTo>
                  <a:pt x="285265" y="139115"/>
                </a:lnTo>
                <a:lnTo>
                  <a:pt x="285447" y="137841"/>
                </a:lnTo>
                <a:lnTo>
                  <a:pt x="285508" y="136447"/>
                </a:lnTo>
                <a:lnTo>
                  <a:pt x="285508" y="32626"/>
                </a:lnTo>
              </a:path>
            </a:pathLst>
          </a:custGeom>
          <a:noFill/>
          <a:ln w="19050" cap="flat" cmpd="sng">
            <a:solidFill>
              <a:srgbClr val="FFFFFF"/>
            </a:solidFill>
            <a:prstDash val="dot"/>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42440542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type="title">
  <p:cSld name="Title">
    <p:bg>
      <p:bgPr>
        <a:solidFill>
          <a:srgbClr val="FF5C5C"/>
        </a:solidFill>
        <a:effectLst/>
      </p:bgPr>
    </p:bg>
    <p:spTree>
      <p:nvGrpSpPr>
        <p:cNvPr id="1" name="Shape 54"/>
        <p:cNvGrpSpPr/>
        <p:nvPr/>
      </p:nvGrpSpPr>
      <p:grpSpPr>
        <a:xfrm>
          <a:off x="0" y="0"/>
          <a:ext cx="0" cy="0"/>
          <a:chOff x="0" y="0"/>
          <a:chExt cx="0" cy="0"/>
        </a:xfrm>
      </p:grpSpPr>
      <p:sp>
        <p:nvSpPr>
          <p:cNvPr id="55" name="Google Shape;55;p14"/>
          <p:cNvSpPr txBox="1">
            <a:spLocks noGrp="1"/>
          </p:cNvSpPr>
          <p:nvPr>
            <p:ph type="ctrTitle"/>
          </p:nvPr>
        </p:nvSpPr>
        <p:spPr>
          <a:xfrm>
            <a:off x="914400" y="4382951"/>
            <a:ext cx="10363200" cy="1546400"/>
          </a:xfrm>
          <a:prstGeom prst="rect">
            <a:avLst/>
          </a:prstGeom>
        </p:spPr>
        <p:txBody>
          <a:bodyPr spcFirstLastPara="1" wrap="square" lIns="91425" tIns="91425" rIns="91425" bIns="91425" anchor="b" anchorCtr="0">
            <a:noAutofit/>
          </a:bodyPr>
          <a:lstStyle>
            <a:lvl1pPr lvl="0" rtl="0">
              <a:spcBef>
                <a:spcPts val="0"/>
              </a:spcBef>
              <a:spcAft>
                <a:spcPts val="0"/>
              </a:spcAft>
              <a:buClr>
                <a:srgbClr val="FFFFFF"/>
              </a:buClr>
              <a:buSzPts val="5600"/>
              <a:buFont typeface="Century Gothic"/>
              <a:buNone/>
              <a:defRPr sz="7466" b="1">
                <a:solidFill>
                  <a:srgbClr val="FFFFFF"/>
                </a:solidFill>
                <a:latin typeface="Century Gothic"/>
                <a:ea typeface="Century Gothic"/>
                <a:cs typeface="Century Gothic"/>
                <a:sym typeface="Century Gothic"/>
              </a:defRPr>
            </a:lvl1pPr>
            <a:lvl2pPr lvl="1" rtl="0">
              <a:spcBef>
                <a:spcPts val="0"/>
              </a:spcBef>
              <a:spcAft>
                <a:spcPts val="0"/>
              </a:spcAft>
              <a:buClr>
                <a:srgbClr val="FFFFFF"/>
              </a:buClr>
              <a:buSzPts val="6000"/>
              <a:buNone/>
              <a:defRPr sz="8000">
                <a:solidFill>
                  <a:srgbClr val="FFFFFF"/>
                </a:solidFill>
              </a:defRPr>
            </a:lvl2pPr>
            <a:lvl3pPr lvl="2" rtl="0">
              <a:spcBef>
                <a:spcPts val="0"/>
              </a:spcBef>
              <a:spcAft>
                <a:spcPts val="0"/>
              </a:spcAft>
              <a:buClr>
                <a:srgbClr val="FFFFFF"/>
              </a:buClr>
              <a:buSzPts val="6000"/>
              <a:buNone/>
              <a:defRPr sz="8000">
                <a:solidFill>
                  <a:srgbClr val="FFFFFF"/>
                </a:solidFill>
              </a:defRPr>
            </a:lvl3pPr>
            <a:lvl4pPr lvl="3" rtl="0">
              <a:spcBef>
                <a:spcPts val="0"/>
              </a:spcBef>
              <a:spcAft>
                <a:spcPts val="0"/>
              </a:spcAft>
              <a:buClr>
                <a:srgbClr val="FFFFFF"/>
              </a:buClr>
              <a:buSzPts val="6000"/>
              <a:buNone/>
              <a:defRPr sz="8000">
                <a:solidFill>
                  <a:srgbClr val="FFFFFF"/>
                </a:solidFill>
              </a:defRPr>
            </a:lvl4pPr>
            <a:lvl5pPr lvl="4" rtl="0">
              <a:spcBef>
                <a:spcPts val="0"/>
              </a:spcBef>
              <a:spcAft>
                <a:spcPts val="0"/>
              </a:spcAft>
              <a:buClr>
                <a:srgbClr val="FFFFFF"/>
              </a:buClr>
              <a:buSzPts val="6000"/>
              <a:buNone/>
              <a:defRPr sz="8000">
                <a:solidFill>
                  <a:srgbClr val="FFFFFF"/>
                </a:solidFill>
              </a:defRPr>
            </a:lvl5pPr>
            <a:lvl6pPr lvl="5" rtl="0">
              <a:spcBef>
                <a:spcPts val="0"/>
              </a:spcBef>
              <a:spcAft>
                <a:spcPts val="0"/>
              </a:spcAft>
              <a:buClr>
                <a:srgbClr val="FFFFFF"/>
              </a:buClr>
              <a:buSzPts val="6000"/>
              <a:buNone/>
              <a:defRPr sz="8000">
                <a:solidFill>
                  <a:srgbClr val="FFFFFF"/>
                </a:solidFill>
              </a:defRPr>
            </a:lvl6pPr>
            <a:lvl7pPr lvl="6" rtl="0">
              <a:spcBef>
                <a:spcPts val="0"/>
              </a:spcBef>
              <a:spcAft>
                <a:spcPts val="0"/>
              </a:spcAft>
              <a:buClr>
                <a:srgbClr val="FFFFFF"/>
              </a:buClr>
              <a:buSzPts val="6000"/>
              <a:buNone/>
              <a:defRPr sz="8000">
                <a:solidFill>
                  <a:srgbClr val="FFFFFF"/>
                </a:solidFill>
              </a:defRPr>
            </a:lvl7pPr>
            <a:lvl8pPr lvl="7" rtl="0">
              <a:spcBef>
                <a:spcPts val="0"/>
              </a:spcBef>
              <a:spcAft>
                <a:spcPts val="0"/>
              </a:spcAft>
              <a:buClr>
                <a:srgbClr val="FFFFFF"/>
              </a:buClr>
              <a:buSzPts val="6000"/>
              <a:buNone/>
              <a:defRPr sz="8000">
                <a:solidFill>
                  <a:srgbClr val="FFFFFF"/>
                </a:solidFill>
              </a:defRPr>
            </a:lvl8pPr>
            <a:lvl9pPr lvl="8" rtl="0">
              <a:spcBef>
                <a:spcPts val="0"/>
              </a:spcBef>
              <a:spcAft>
                <a:spcPts val="0"/>
              </a:spcAft>
              <a:buClr>
                <a:srgbClr val="FFFFFF"/>
              </a:buClr>
              <a:buSzPts val="6000"/>
              <a:buNone/>
              <a:defRPr sz="8000">
                <a:solidFill>
                  <a:srgbClr val="FFFFFF"/>
                </a:solidFill>
              </a:defRPr>
            </a:lvl9pPr>
          </a:lstStyle>
          <a:p>
            <a:endParaRPr/>
          </a:p>
        </p:txBody>
      </p:sp>
      <p:sp>
        <p:nvSpPr>
          <p:cNvPr id="56" name="Google Shape;56;p14"/>
          <p:cNvSpPr/>
          <p:nvPr/>
        </p:nvSpPr>
        <p:spPr>
          <a:xfrm>
            <a:off x="162900" y="339367"/>
            <a:ext cx="11443160" cy="6179252"/>
          </a:xfrm>
          <a:custGeom>
            <a:avLst/>
            <a:gdLst/>
            <a:ahLst/>
            <a:cxnLst/>
            <a:rect l="l" t="t" r="r" b="b"/>
            <a:pathLst>
              <a:path w="285508" h="149667" fill="none" extrusionOk="0">
                <a:moveTo>
                  <a:pt x="252882" y="0"/>
                </a:moveTo>
                <a:lnTo>
                  <a:pt x="13220" y="0"/>
                </a:lnTo>
                <a:lnTo>
                  <a:pt x="13220" y="0"/>
                </a:lnTo>
                <a:lnTo>
                  <a:pt x="11826" y="61"/>
                </a:lnTo>
                <a:lnTo>
                  <a:pt x="10552" y="243"/>
                </a:lnTo>
                <a:lnTo>
                  <a:pt x="9279" y="607"/>
                </a:lnTo>
                <a:lnTo>
                  <a:pt x="8066" y="1031"/>
                </a:lnTo>
                <a:lnTo>
                  <a:pt x="6914" y="1577"/>
                </a:lnTo>
                <a:lnTo>
                  <a:pt x="5822" y="2244"/>
                </a:lnTo>
                <a:lnTo>
                  <a:pt x="4791" y="3032"/>
                </a:lnTo>
                <a:lnTo>
                  <a:pt x="3881" y="3881"/>
                </a:lnTo>
                <a:lnTo>
                  <a:pt x="3032" y="4791"/>
                </a:lnTo>
                <a:lnTo>
                  <a:pt x="2244" y="5822"/>
                </a:lnTo>
                <a:lnTo>
                  <a:pt x="1577" y="6914"/>
                </a:lnTo>
                <a:lnTo>
                  <a:pt x="1031" y="8066"/>
                </a:lnTo>
                <a:lnTo>
                  <a:pt x="607" y="9279"/>
                </a:lnTo>
                <a:lnTo>
                  <a:pt x="243" y="10552"/>
                </a:lnTo>
                <a:lnTo>
                  <a:pt x="61" y="11826"/>
                </a:lnTo>
                <a:lnTo>
                  <a:pt x="0" y="13220"/>
                </a:lnTo>
                <a:lnTo>
                  <a:pt x="0" y="136447"/>
                </a:lnTo>
                <a:lnTo>
                  <a:pt x="0" y="136447"/>
                </a:lnTo>
                <a:lnTo>
                  <a:pt x="61" y="137841"/>
                </a:lnTo>
                <a:lnTo>
                  <a:pt x="243" y="139115"/>
                </a:lnTo>
                <a:lnTo>
                  <a:pt x="607" y="140388"/>
                </a:lnTo>
                <a:lnTo>
                  <a:pt x="1031" y="141601"/>
                </a:lnTo>
                <a:lnTo>
                  <a:pt x="1577" y="142753"/>
                </a:lnTo>
                <a:lnTo>
                  <a:pt x="2244" y="143845"/>
                </a:lnTo>
                <a:lnTo>
                  <a:pt x="3032" y="144876"/>
                </a:lnTo>
                <a:lnTo>
                  <a:pt x="3881" y="145786"/>
                </a:lnTo>
                <a:lnTo>
                  <a:pt x="4791" y="146635"/>
                </a:lnTo>
                <a:lnTo>
                  <a:pt x="5822" y="147423"/>
                </a:lnTo>
                <a:lnTo>
                  <a:pt x="6914" y="148090"/>
                </a:lnTo>
                <a:lnTo>
                  <a:pt x="8066" y="148636"/>
                </a:lnTo>
                <a:lnTo>
                  <a:pt x="9279" y="149060"/>
                </a:lnTo>
                <a:lnTo>
                  <a:pt x="10552" y="149424"/>
                </a:lnTo>
                <a:lnTo>
                  <a:pt x="11826" y="149606"/>
                </a:lnTo>
                <a:lnTo>
                  <a:pt x="13220" y="149667"/>
                </a:lnTo>
                <a:lnTo>
                  <a:pt x="272288" y="149667"/>
                </a:lnTo>
                <a:lnTo>
                  <a:pt x="272288" y="149667"/>
                </a:lnTo>
                <a:lnTo>
                  <a:pt x="273682" y="149606"/>
                </a:lnTo>
                <a:lnTo>
                  <a:pt x="274956" y="149424"/>
                </a:lnTo>
                <a:lnTo>
                  <a:pt x="276229" y="149060"/>
                </a:lnTo>
                <a:lnTo>
                  <a:pt x="277442" y="148636"/>
                </a:lnTo>
                <a:lnTo>
                  <a:pt x="278594" y="148090"/>
                </a:lnTo>
                <a:lnTo>
                  <a:pt x="279686" y="147423"/>
                </a:lnTo>
                <a:lnTo>
                  <a:pt x="280717" y="146635"/>
                </a:lnTo>
                <a:lnTo>
                  <a:pt x="281627" y="145786"/>
                </a:lnTo>
                <a:lnTo>
                  <a:pt x="282476" y="144876"/>
                </a:lnTo>
                <a:lnTo>
                  <a:pt x="283264" y="143845"/>
                </a:lnTo>
                <a:lnTo>
                  <a:pt x="283931" y="142753"/>
                </a:lnTo>
                <a:lnTo>
                  <a:pt x="284477" y="141601"/>
                </a:lnTo>
                <a:lnTo>
                  <a:pt x="284901" y="140388"/>
                </a:lnTo>
                <a:lnTo>
                  <a:pt x="285265" y="139115"/>
                </a:lnTo>
                <a:lnTo>
                  <a:pt x="285447" y="137841"/>
                </a:lnTo>
                <a:lnTo>
                  <a:pt x="285508" y="136447"/>
                </a:lnTo>
                <a:lnTo>
                  <a:pt x="285508" y="32626"/>
                </a:lnTo>
              </a:path>
            </a:pathLst>
          </a:custGeom>
          <a:noFill/>
          <a:ln w="19050" cap="flat" cmpd="sng">
            <a:solidFill>
              <a:srgbClr val="FFFFFF"/>
            </a:solidFill>
            <a:prstDash val="dot"/>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358966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D85418-D922-612A-5C95-3329E6A47E64}"/>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4A51076E-3713-CDE3-C753-7A5C5BC65D7D}"/>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7A9011F-EFBB-ED8C-D375-1C90ECAB31DC}"/>
              </a:ext>
            </a:extLst>
          </p:cNvPr>
          <p:cNvSpPr>
            <a:spLocks noGrp="1"/>
          </p:cNvSpPr>
          <p:nvPr>
            <p:ph type="dt" sz="half" idx="10"/>
          </p:nvPr>
        </p:nvSpPr>
        <p:spPr/>
        <p:txBody>
          <a:bodyPr/>
          <a:lstStyle/>
          <a:p>
            <a:fld id="{73C42FC1-DC05-41EC-A67C-EAD66585A2FE}" type="datetimeFigureOut">
              <a:rPr lang="ru-RU" smtClean="0"/>
              <a:t>07.06.2024</a:t>
            </a:fld>
            <a:endParaRPr lang="ru-RU"/>
          </a:p>
        </p:txBody>
      </p:sp>
      <p:sp>
        <p:nvSpPr>
          <p:cNvPr id="5" name="Нижний колонтитул 4">
            <a:extLst>
              <a:ext uri="{FF2B5EF4-FFF2-40B4-BE49-F238E27FC236}">
                <a16:creationId xmlns:a16="http://schemas.microsoft.com/office/drawing/2014/main" id="{329D8BF4-2518-C4AB-0218-21F3657191ED}"/>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7CE471A-F8B5-6AB5-BB64-86B7927D5492}"/>
              </a:ext>
            </a:extLst>
          </p:cNvPr>
          <p:cNvSpPr>
            <a:spLocks noGrp="1"/>
          </p:cNvSpPr>
          <p:nvPr>
            <p:ph type="sldNum" sz="quarter" idx="12"/>
          </p:nvPr>
        </p:nvSpPr>
        <p:spPr/>
        <p:txBody>
          <a:bodyPr/>
          <a:lstStyle/>
          <a:p>
            <a:fld id="{033FFBF4-0F31-4671-B7F8-2384577B6BB9}" type="slidenum">
              <a:rPr lang="ru-RU" smtClean="0"/>
              <a:t>‹#›</a:t>
            </a:fld>
            <a:endParaRPr lang="ru-RU"/>
          </a:p>
        </p:txBody>
      </p:sp>
    </p:spTree>
    <p:extLst>
      <p:ext uri="{BB962C8B-B14F-4D97-AF65-F5344CB8AC3E}">
        <p14:creationId xmlns:p14="http://schemas.microsoft.com/office/powerpoint/2010/main" val="2740691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80A28B-FD60-17A0-ABEC-849D8A7190EE}"/>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868DE321-BA7A-79CF-CA66-EC886AC6E8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9C55D9AF-EA47-25C6-BD31-2CB1E17FF18D}"/>
              </a:ext>
            </a:extLst>
          </p:cNvPr>
          <p:cNvSpPr>
            <a:spLocks noGrp="1"/>
          </p:cNvSpPr>
          <p:nvPr>
            <p:ph type="dt" sz="half" idx="10"/>
          </p:nvPr>
        </p:nvSpPr>
        <p:spPr/>
        <p:txBody>
          <a:bodyPr/>
          <a:lstStyle/>
          <a:p>
            <a:fld id="{73C42FC1-DC05-41EC-A67C-EAD66585A2FE}" type="datetimeFigureOut">
              <a:rPr lang="ru-RU" smtClean="0"/>
              <a:t>07.06.2024</a:t>
            </a:fld>
            <a:endParaRPr lang="ru-RU"/>
          </a:p>
        </p:txBody>
      </p:sp>
      <p:sp>
        <p:nvSpPr>
          <p:cNvPr id="5" name="Нижний колонтитул 4">
            <a:extLst>
              <a:ext uri="{FF2B5EF4-FFF2-40B4-BE49-F238E27FC236}">
                <a16:creationId xmlns:a16="http://schemas.microsoft.com/office/drawing/2014/main" id="{2001AE7A-68C3-0A3D-796A-8DA02A4128B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83C0D94-C29E-8958-42A4-F70C5E419257}"/>
              </a:ext>
            </a:extLst>
          </p:cNvPr>
          <p:cNvSpPr>
            <a:spLocks noGrp="1"/>
          </p:cNvSpPr>
          <p:nvPr>
            <p:ph type="sldNum" sz="quarter" idx="12"/>
          </p:nvPr>
        </p:nvSpPr>
        <p:spPr/>
        <p:txBody>
          <a:bodyPr/>
          <a:lstStyle/>
          <a:p>
            <a:fld id="{033FFBF4-0F31-4671-B7F8-2384577B6BB9}" type="slidenum">
              <a:rPr lang="ru-RU" smtClean="0"/>
              <a:t>‹#›</a:t>
            </a:fld>
            <a:endParaRPr lang="ru-RU"/>
          </a:p>
        </p:txBody>
      </p:sp>
    </p:spTree>
    <p:extLst>
      <p:ext uri="{BB962C8B-B14F-4D97-AF65-F5344CB8AC3E}">
        <p14:creationId xmlns:p14="http://schemas.microsoft.com/office/powerpoint/2010/main" val="900354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666716-92B4-4410-AC9E-217A2B0B6C09}"/>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1C46C139-4490-DED1-E33B-A308AC2EF249}"/>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3C5039BA-CAC2-C82A-0020-5D699130345E}"/>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EF4CBA63-1EFA-B612-24FA-BC2B79936C9E}"/>
              </a:ext>
            </a:extLst>
          </p:cNvPr>
          <p:cNvSpPr>
            <a:spLocks noGrp="1"/>
          </p:cNvSpPr>
          <p:nvPr>
            <p:ph type="dt" sz="half" idx="10"/>
          </p:nvPr>
        </p:nvSpPr>
        <p:spPr/>
        <p:txBody>
          <a:bodyPr/>
          <a:lstStyle/>
          <a:p>
            <a:fld id="{73C42FC1-DC05-41EC-A67C-EAD66585A2FE}" type="datetimeFigureOut">
              <a:rPr lang="ru-RU" smtClean="0"/>
              <a:t>07.06.2024</a:t>
            </a:fld>
            <a:endParaRPr lang="ru-RU"/>
          </a:p>
        </p:txBody>
      </p:sp>
      <p:sp>
        <p:nvSpPr>
          <p:cNvPr id="6" name="Нижний колонтитул 5">
            <a:extLst>
              <a:ext uri="{FF2B5EF4-FFF2-40B4-BE49-F238E27FC236}">
                <a16:creationId xmlns:a16="http://schemas.microsoft.com/office/drawing/2014/main" id="{8874B58D-ED6F-75C0-CFCC-9582D2A093D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5D7E0A01-3C89-E36A-7FB6-4F4D1124E714}"/>
              </a:ext>
            </a:extLst>
          </p:cNvPr>
          <p:cNvSpPr>
            <a:spLocks noGrp="1"/>
          </p:cNvSpPr>
          <p:nvPr>
            <p:ph type="sldNum" sz="quarter" idx="12"/>
          </p:nvPr>
        </p:nvSpPr>
        <p:spPr/>
        <p:txBody>
          <a:bodyPr/>
          <a:lstStyle/>
          <a:p>
            <a:fld id="{033FFBF4-0F31-4671-B7F8-2384577B6BB9}" type="slidenum">
              <a:rPr lang="ru-RU" smtClean="0"/>
              <a:t>‹#›</a:t>
            </a:fld>
            <a:endParaRPr lang="ru-RU"/>
          </a:p>
        </p:txBody>
      </p:sp>
    </p:spTree>
    <p:extLst>
      <p:ext uri="{BB962C8B-B14F-4D97-AF65-F5344CB8AC3E}">
        <p14:creationId xmlns:p14="http://schemas.microsoft.com/office/powerpoint/2010/main" val="2774478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BE6917-BD87-8F7B-0DD7-46788DCB4FB5}"/>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DB20CF83-C849-C91B-21E1-E568CDAB8D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38F486A1-546B-62D6-B0A3-32FCCD1A85DC}"/>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4FC1AFA9-81D7-BF62-FA86-2D72B9AB73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B99A9D4A-09F7-B39F-2AB3-9616C436890E}"/>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6E154E8F-AE60-1688-FDA8-ABEEE4E91B1B}"/>
              </a:ext>
            </a:extLst>
          </p:cNvPr>
          <p:cNvSpPr>
            <a:spLocks noGrp="1"/>
          </p:cNvSpPr>
          <p:nvPr>
            <p:ph type="dt" sz="half" idx="10"/>
          </p:nvPr>
        </p:nvSpPr>
        <p:spPr/>
        <p:txBody>
          <a:bodyPr/>
          <a:lstStyle/>
          <a:p>
            <a:fld id="{73C42FC1-DC05-41EC-A67C-EAD66585A2FE}" type="datetimeFigureOut">
              <a:rPr lang="ru-RU" smtClean="0"/>
              <a:t>07.06.2024</a:t>
            </a:fld>
            <a:endParaRPr lang="ru-RU"/>
          </a:p>
        </p:txBody>
      </p:sp>
      <p:sp>
        <p:nvSpPr>
          <p:cNvPr id="8" name="Нижний колонтитул 7">
            <a:extLst>
              <a:ext uri="{FF2B5EF4-FFF2-40B4-BE49-F238E27FC236}">
                <a16:creationId xmlns:a16="http://schemas.microsoft.com/office/drawing/2014/main" id="{3803BD8D-3BF2-3C27-1A88-D2CA1D7AA368}"/>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AE5F8F56-44CC-62C4-C332-FBA5DD4AA3A1}"/>
              </a:ext>
            </a:extLst>
          </p:cNvPr>
          <p:cNvSpPr>
            <a:spLocks noGrp="1"/>
          </p:cNvSpPr>
          <p:nvPr>
            <p:ph type="sldNum" sz="quarter" idx="12"/>
          </p:nvPr>
        </p:nvSpPr>
        <p:spPr/>
        <p:txBody>
          <a:bodyPr/>
          <a:lstStyle/>
          <a:p>
            <a:fld id="{033FFBF4-0F31-4671-B7F8-2384577B6BB9}" type="slidenum">
              <a:rPr lang="ru-RU" smtClean="0"/>
              <a:t>‹#›</a:t>
            </a:fld>
            <a:endParaRPr lang="ru-RU"/>
          </a:p>
        </p:txBody>
      </p:sp>
    </p:spTree>
    <p:extLst>
      <p:ext uri="{BB962C8B-B14F-4D97-AF65-F5344CB8AC3E}">
        <p14:creationId xmlns:p14="http://schemas.microsoft.com/office/powerpoint/2010/main" val="18067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6652597-52DC-1A62-5848-55F1E2BBB20E}"/>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3DDD8FE9-E07B-03BF-44E3-5A7809B282D0}"/>
              </a:ext>
            </a:extLst>
          </p:cNvPr>
          <p:cNvSpPr>
            <a:spLocks noGrp="1"/>
          </p:cNvSpPr>
          <p:nvPr>
            <p:ph type="dt" sz="half" idx="10"/>
          </p:nvPr>
        </p:nvSpPr>
        <p:spPr/>
        <p:txBody>
          <a:bodyPr/>
          <a:lstStyle/>
          <a:p>
            <a:fld id="{73C42FC1-DC05-41EC-A67C-EAD66585A2FE}" type="datetimeFigureOut">
              <a:rPr lang="ru-RU" smtClean="0"/>
              <a:t>07.06.2024</a:t>
            </a:fld>
            <a:endParaRPr lang="ru-RU"/>
          </a:p>
        </p:txBody>
      </p:sp>
      <p:sp>
        <p:nvSpPr>
          <p:cNvPr id="4" name="Нижний колонтитул 3">
            <a:extLst>
              <a:ext uri="{FF2B5EF4-FFF2-40B4-BE49-F238E27FC236}">
                <a16:creationId xmlns:a16="http://schemas.microsoft.com/office/drawing/2014/main" id="{233F3807-CAA3-5FB1-0E94-87BEB8A46EA9}"/>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BF4F4361-73C6-E774-5BC6-E490DC4E108A}"/>
              </a:ext>
            </a:extLst>
          </p:cNvPr>
          <p:cNvSpPr>
            <a:spLocks noGrp="1"/>
          </p:cNvSpPr>
          <p:nvPr>
            <p:ph type="sldNum" sz="quarter" idx="12"/>
          </p:nvPr>
        </p:nvSpPr>
        <p:spPr/>
        <p:txBody>
          <a:bodyPr/>
          <a:lstStyle/>
          <a:p>
            <a:fld id="{033FFBF4-0F31-4671-B7F8-2384577B6BB9}" type="slidenum">
              <a:rPr lang="ru-RU" smtClean="0"/>
              <a:t>‹#›</a:t>
            </a:fld>
            <a:endParaRPr lang="ru-RU"/>
          </a:p>
        </p:txBody>
      </p:sp>
    </p:spTree>
    <p:extLst>
      <p:ext uri="{BB962C8B-B14F-4D97-AF65-F5344CB8AC3E}">
        <p14:creationId xmlns:p14="http://schemas.microsoft.com/office/powerpoint/2010/main" val="1389150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15C41C27-9B15-4F97-55D9-56C0F2CA458D}"/>
              </a:ext>
            </a:extLst>
          </p:cNvPr>
          <p:cNvSpPr>
            <a:spLocks noGrp="1"/>
          </p:cNvSpPr>
          <p:nvPr>
            <p:ph type="dt" sz="half" idx="10"/>
          </p:nvPr>
        </p:nvSpPr>
        <p:spPr/>
        <p:txBody>
          <a:bodyPr/>
          <a:lstStyle/>
          <a:p>
            <a:fld id="{73C42FC1-DC05-41EC-A67C-EAD66585A2FE}" type="datetimeFigureOut">
              <a:rPr lang="ru-RU" smtClean="0"/>
              <a:t>07.06.2024</a:t>
            </a:fld>
            <a:endParaRPr lang="ru-RU"/>
          </a:p>
        </p:txBody>
      </p:sp>
      <p:sp>
        <p:nvSpPr>
          <p:cNvPr id="3" name="Нижний колонтитул 2">
            <a:extLst>
              <a:ext uri="{FF2B5EF4-FFF2-40B4-BE49-F238E27FC236}">
                <a16:creationId xmlns:a16="http://schemas.microsoft.com/office/drawing/2014/main" id="{236A020E-38A8-E38A-A4A7-4F454BAB4FD7}"/>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587AAA97-C641-4745-B17B-59515DF96FAF}"/>
              </a:ext>
            </a:extLst>
          </p:cNvPr>
          <p:cNvSpPr>
            <a:spLocks noGrp="1"/>
          </p:cNvSpPr>
          <p:nvPr>
            <p:ph type="sldNum" sz="quarter" idx="12"/>
          </p:nvPr>
        </p:nvSpPr>
        <p:spPr/>
        <p:txBody>
          <a:bodyPr/>
          <a:lstStyle/>
          <a:p>
            <a:fld id="{033FFBF4-0F31-4671-B7F8-2384577B6BB9}" type="slidenum">
              <a:rPr lang="ru-RU" smtClean="0"/>
              <a:t>‹#›</a:t>
            </a:fld>
            <a:endParaRPr lang="ru-RU"/>
          </a:p>
        </p:txBody>
      </p:sp>
    </p:spTree>
    <p:extLst>
      <p:ext uri="{BB962C8B-B14F-4D97-AF65-F5344CB8AC3E}">
        <p14:creationId xmlns:p14="http://schemas.microsoft.com/office/powerpoint/2010/main" val="3725876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69C8798-0367-8681-F012-FE3587EAF0A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D27951F1-BDAC-18EC-02C0-482AB9730E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E0C793B7-AA2E-DB17-BF5D-45A7A6BD94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074ACDEE-98CB-3DB8-4063-C2C6F14B1DA3}"/>
              </a:ext>
            </a:extLst>
          </p:cNvPr>
          <p:cNvSpPr>
            <a:spLocks noGrp="1"/>
          </p:cNvSpPr>
          <p:nvPr>
            <p:ph type="dt" sz="half" idx="10"/>
          </p:nvPr>
        </p:nvSpPr>
        <p:spPr/>
        <p:txBody>
          <a:bodyPr/>
          <a:lstStyle/>
          <a:p>
            <a:fld id="{73C42FC1-DC05-41EC-A67C-EAD66585A2FE}" type="datetimeFigureOut">
              <a:rPr lang="ru-RU" smtClean="0"/>
              <a:t>07.06.2024</a:t>
            </a:fld>
            <a:endParaRPr lang="ru-RU"/>
          </a:p>
        </p:txBody>
      </p:sp>
      <p:sp>
        <p:nvSpPr>
          <p:cNvPr id="6" name="Нижний колонтитул 5">
            <a:extLst>
              <a:ext uri="{FF2B5EF4-FFF2-40B4-BE49-F238E27FC236}">
                <a16:creationId xmlns:a16="http://schemas.microsoft.com/office/drawing/2014/main" id="{C4DEAF0F-78D1-4D15-3366-82456A2EECF9}"/>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CB0BA562-BAB7-83BA-CAC7-D253BAAAA5CF}"/>
              </a:ext>
            </a:extLst>
          </p:cNvPr>
          <p:cNvSpPr>
            <a:spLocks noGrp="1"/>
          </p:cNvSpPr>
          <p:nvPr>
            <p:ph type="sldNum" sz="quarter" idx="12"/>
          </p:nvPr>
        </p:nvSpPr>
        <p:spPr/>
        <p:txBody>
          <a:bodyPr/>
          <a:lstStyle/>
          <a:p>
            <a:fld id="{033FFBF4-0F31-4671-B7F8-2384577B6BB9}" type="slidenum">
              <a:rPr lang="ru-RU" smtClean="0"/>
              <a:t>‹#›</a:t>
            </a:fld>
            <a:endParaRPr lang="ru-RU"/>
          </a:p>
        </p:txBody>
      </p:sp>
    </p:spTree>
    <p:extLst>
      <p:ext uri="{BB962C8B-B14F-4D97-AF65-F5344CB8AC3E}">
        <p14:creationId xmlns:p14="http://schemas.microsoft.com/office/powerpoint/2010/main" val="989146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D94C61-19A5-E710-E91B-8E9848748314}"/>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49050319-C051-CC9A-F393-6A32CCDC52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A7F029BC-2822-21AC-AE78-05F0F415AD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2E6E34F8-7594-FF5E-41ED-1CB2C97F366B}"/>
              </a:ext>
            </a:extLst>
          </p:cNvPr>
          <p:cNvSpPr>
            <a:spLocks noGrp="1"/>
          </p:cNvSpPr>
          <p:nvPr>
            <p:ph type="dt" sz="half" idx="10"/>
          </p:nvPr>
        </p:nvSpPr>
        <p:spPr/>
        <p:txBody>
          <a:bodyPr/>
          <a:lstStyle/>
          <a:p>
            <a:fld id="{73C42FC1-DC05-41EC-A67C-EAD66585A2FE}" type="datetimeFigureOut">
              <a:rPr lang="ru-RU" smtClean="0"/>
              <a:t>07.06.2024</a:t>
            </a:fld>
            <a:endParaRPr lang="ru-RU"/>
          </a:p>
        </p:txBody>
      </p:sp>
      <p:sp>
        <p:nvSpPr>
          <p:cNvPr id="6" name="Нижний колонтитул 5">
            <a:extLst>
              <a:ext uri="{FF2B5EF4-FFF2-40B4-BE49-F238E27FC236}">
                <a16:creationId xmlns:a16="http://schemas.microsoft.com/office/drawing/2014/main" id="{EA8E7225-D1DF-9FAA-A587-CA67C7297C8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B8E5D59-A1DC-E817-2EAA-9B1D35B2A27C}"/>
              </a:ext>
            </a:extLst>
          </p:cNvPr>
          <p:cNvSpPr>
            <a:spLocks noGrp="1"/>
          </p:cNvSpPr>
          <p:nvPr>
            <p:ph type="sldNum" sz="quarter" idx="12"/>
          </p:nvPr>
        </p:nvSpPr>
        <p:spPr/>
        <p:txBody>
          <a:bodyPr/>
          <a:lstStyle/>
          <a:p>
            <a:fld id="{033FFBF4-0F31-4671-B7F8-2384577B6BB9}" type="slidenum">
              <a:rPr lang="ru-RU" smtClean="0"/>
              <a:t>‹#›</a:t>
            </a:fld>
            <a:endParaRPr lang="ru-RU"/>
          </a:p>
        </p:txBody>
      </p:sp>
    </p:spTree>
    <p:extLst>
      <p:ext uri="{BB962C8B-B14F-4D97-AF65-F5344CB8AC3E}">
        <p14:creationId xmlns:p14="http://schemas.microsoft.com/office/powerpoint/2010/main" val="18440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1D9863-4FB0-598C-31C5-36C415BC47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76718B4F-65D9-7542-E43A-2ED019EAA1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05660DC1-0914-80FA-6563-056B52AF2D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C42FC1-DC05-41EC-A67C-EAD66585A2FE}" type="datetimeFigureOut">
              <a:rPr lang="ru-RU" smtClean="0"/>
              <a:t>07.06.2024</a:t>
            </a:fld>
            <a:endParaRPr lang="ru-RU"/>
          </a:p>
        </p:txBody>
      </p:sp>
      <p:sp>
        <p:nvSpPr>
          <p:cNvPr id="5" name="Нижний колонтитул 4">
            <a:extLst>
              <a:ext uri="{FF2B5EF4-FFF2-40B4-BE49-F238E27FC236}">
                <a16:creationId xmlns:a16="http://schemas.microsoft.com/office/drawing/2014/main" id="{FBF8C22B-6EFF-D07C-4E5C-43332B7900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3F72BCFF-B767-5D16-874E-8DE94FBFB8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3FFBF4-0F31-4671-B7F8-2384577B6BB9}" type="slidenum">
              <a:rPr lang="ru-RU" smtClean="0"/>
              <a:t>‹#›</a:t>
            </a:fld>
            <a:endParaRPr lang="ru-RU"/>
          </a:p>
        </p:txBody>
      </p:sp>
    </p:spTree>
    <p:extLst>
      <p:ext uri="{BB962C8B-B14F-4D97-AF65-F5344CB8AC3E}">
        <p14:creationId xmlns:p14="http://schemas.microsoft.com/office/powerpoint/2010/main" val="1423728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hyperlink" Target="http://drive.google.com/file/d/10CuvdGiHEKCKwyQhQzZlSxBh_UJ7k5Ku/view" TargetMode="External"/><Relationship Id="rId7" Type="http://schemas.openxmlformats.org/officeDocument/2006/relationships/hyperlink" Target="http://drive.google.com/file/d/10E1_lsZRodFdB7SC0oUSiT6Qkh7CKo3V/view" TargetMode="External"/><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hyperlink" Target="http://drive.google.com/file/d/10D4JQHVEw5TBZN8TbNq9bfDewTZ2f1bz/view" TargetMode="External"/><Relationship Id="rId5" Type="http://schemas.openxmlformats.org/officeDocument/2006/relationships/hyperlink" Target="http://drive.google.com/file/d/10Czp8QtBOQZ-gBGjnm7EfaVzquP7qBp3/view" TargetMode="Externa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hyperlink" Target="http://drive.google.com/file/d/102aZxblukhJfVK3-exUmrBvcntzVk3XL/view" TargetMode="External"/><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hyperlink" Target="http://drive.google.com/file/d/10A1-gvhJXk3emvVGTbpK8F0tSyJEnb16/view" TargetMode="External"/><Relationship Id="rId5" Type="http://schemas.openxmlformats.org/officeDocument/2006/relationships/hyperlink" Target="http://drive.google.com/file/d/109y5g4F0ZmgU9JtcBnMKm3tEcAuYTRqu/view" TargetMode="Externa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hyperlink" Target="http://drive.google.com/file/d/102aZxblukhJfVK3-exUmrBvcntzVk3XL/view" TargetMode="External"/><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hyperlink" Target="http://drive.google.com/file/d/10A1-gvhJXk3emvVGTbpK8F0tSyJEnb16/view" TargetMode="External"/><Relationship Id="rId5" Type="http://schemas.openxmlformats.org/officeDocument/2006/relationships/hyperlink" Target="http://drive.google.com/file/d/109y5g4F0ZmgU9JtcBnMKm3tEcAuYTRqu/view" TargetMode="Externa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10.jpg"/></Relationships>
</file>

<file path=ppt/slides/_rels/slide22.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image" Target="../media/image12.jpg"/></Relationships>
</file>

<file path=ppt/slides/_rels/slide23.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image" Target="../media/image14.jp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Nu5j_rODT9o" TargetMode="External"/><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hyperlink" Target="http://www.youtube.com/watch?v=Nu5j_rODT9o"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5.jp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www.bbc.co.uk/ideas/videos/why-do-humans-laugh/p09df6l6"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5.jpg"/><Relationship Id="rId4" Type="http://schemas.openxmlformats.org/officeDocument/2006/relationships/hyperlink" Target="http://www.youtube.com/watch?v=Nu5j_rODT9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21"/>
          <p:cNvSpPr txBox="1">
            <a:spLocks noGrp="1"/>
          </p:cNvSpPr>
          <p:nvPr>
            <p:ph type="title" idx="4294967295"/>
          </p:nvPr>
        </p:nvSpPr>
        <p:spPr>
          <a:xfrm>
            <a:off x="6718851" y="1500810"/>
            <a:ext cx="4584681" cy="4234965"/>
          </a:xfrm>
          <a:prstGeom prst="rect">
            <a:avLst/>
          </a:prstGeom>
        </p:spPr>
        <p:txBody>
          <a:bodyPr spcFirstLastPara="1" vert="horz" wrap="square" lIns="121900" tIns="121900" rIns="121900" bIns="121900" rtlCol="0" anchor="t" anchorCtr="0">
            <a:spAutoFit/>
          </a:bodyPr>
          <a:lstStyle/>
          <a:p>
            <a:pPr>
              <a:spcBef>
                <a:spcPts val="0"/>
              </a:spcBef>
            </a:pPr>
            <a:r>
              <a:rPr lang="en-GB" sz="7200" b="1" dirty="0">
                <a:solidFill>
                  <a:schemeClr val="accent2">
                    <a:lumMod val="75000"/>
                  </a:schemeClr>
                </a:solidFill>
                <a:latin typeface="Aptos" panose="020B0004020202020204" pitchFamily="34" charset="0"/>
              </a:rPr>
              <a:t>What makes </a:t>
            </a:r>
            <a:endParaRPr sz="7200" b="1" dirty="0">
              <a:solidFill>
                <a:schemeClr val="accent2">
                  <a:lumMod val="75000"/>
                </a:schemeClr>
              </a:solidFill>
              <a:latin typeface="Aptos" panose="020B0004020202020204" pitchFamily="34" charset="0"/>
            </a:endParaRPr>
          </a:p>
          <a:p>
            <a:pPr>
              <a:spcBef>
                <a:spcPts val="0"/>
              </a:spcBef>
            </a:pPr>
            <a:r>
              <a:rPr lang="en-GB" sz="7200" b="1" dirty="0">
                <a:solidFill>
                  <a:schemeClr val="accent2">
                    <a:lumMod val="75000"/>
                  </a:schemeClr>
                </a:solidFill>
                <a:latin typeface="Aptos" panose="020B0004020202020204" pitchFamily="34" charset="0"/>
              </a:rPr>
              <a:t>you laugh?</a:t>
            </a:r>
            <a:endParaRPr sz="7200" b="1" dirty="0">
              <a:solidFill>
                <a:schemeClr val="accent2">
                  <a:lumMod val="75000"/>
                </a:schemeClr>
              </a:solidFill>
              <a:latin typeface="Aptos" panose="020B0004020202020204" pitchFamily="34" charset="0"/>
            </a:endParaRPr>
          </a:p>
        </p:txBody>
      </p:sp>
      <p:pic>
        <p:nvPicPr>
          <p:cNvPr id="89" name="Google Shape;89;p21"/>
          <p:cNvPicPr preferRelativeResize="0"/>
          <p:nvPr/>
        </p:nvPicPr>
        <p:blipFill rotWithShape="1">
          <a:blip r:embed="rId3">
            <a:alphaModFix/>
          </a:blip>
          <a:srcRect l="21738" r="21738"/>
          <a:stretch/>
        </p:blipFill>
        <p:spPr>
          <a:xfrm>
            <a:off x="1431235" y="765313"/>
            <a:ext cx="5068956" cy="5103587"/>
          </a:xfrm>
          <a:prstGeom prst="ellipse">
            <a:avLst/>
          </a:prstGeom>
          <a:noFill/>
          <a:ln>
            <a:noFill/>
          </a:ln>
        </p:spPr>
      </p:pic>
      <p:sp>
        <p:nvSpPr>
          <p:cNvPr id="90" name="Google Shape;90;p21"/>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GB"/>
              <a:pPr algn="ctr"/>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31"/>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GB"/>
              <a:pPr algn="ctr"/>
              <a:t>10</a:t>
            </a:fld>
            <a:endParaRPr/>
          </a:p>
        </p:txBody>
      </p:sp>
      <p:pic>
        <p:nvPicPr>
          <p:cNvPr id="170" name="Google Shape;170;p31"/>
          <p:cNvPicPr preferRelativeResize="0"/>
          <p:nvPr/>
        </p:nvPicPr>
        <p:blipFill>
          <a:blip r:embed="rId3">
            <a:alphaModFix/>
          </a:blip>
          <a:stretch>
            <a:fillRect/>
          </a:stretch>
        </p:blipFill>
        <p:spPr>
          <a:xfrm>
            <a:off x="579933" y="638933"/>
            <a:ext cx="1199400" cy="1199400"/>
          </a:xfrm>
          <a:prstGeom prst="rect">
            <a:avLst/>
          </a:prstGeom>
          <a:noFill/>
          <a:ln>
            <a:noFill/>
          </a:ln>
        </p:spPr>
      </p:pic>
      <p:sp>
        <p:nvSpPr>
          <p:cNvPr id="171" name="Google Shape;171;p31"/>
          <p:cNvSpPr txBox="1"/>
          <p:nvPr/>
        </p:nvSpPr>
        <p:spPr>
          <a:xfrm>
            <a:off x="1995000" y="877824"/>
            <a:ext cx="8202000" cy="482400"/>
          </a:xfrm>
          <a:prstGeom prst="rect">
            <a:avLst/>
          </a:prstGeom>
          <a:noFill/>
          <a:ln>
            <a:noFill/>
          </a:ln>
        </p:spPr>
        <p:txBody>
          <a:bodyPr spcFirstLastPara="1" wrap="square" lIns="121900" tIns="121900" rIns="121900" bIns="121900" anchor="t" anchorCtr="0">
            <a:noAutofit/>
          </a:bodyPr>
          <a:lstStyle/>
          <a:p>
            <a:r>
              <a:rPr lang="en-GB" sz="2400" b="1">
                <a:latin typeface="Raleway"/>
                <a:ea typeface="Raleway"/>
                <a:cs typeface="Raleway"/>
                <a:sym typeface="Raleway"/>
              </a:rPr>
              <a:t>Discuss the questions.</a:t>
            </a:r>
            <a:endParaRPr sz="2400" b="1">
              <a:latin typeface="Raleway"/>
              <a:ea typeface="Raleway"/>
              <a:cs typeface="Raleway"/>
              <a:sym typeface="Raleway"/>
            </a:endParaRPr>
          </a:p>
        </p:txBody>
      </p:sp>
      <p:sp>
        <p:nvSpPr>
          <p:cNvPr id="172" name="Google Shape;172;p31"/>
          <p:cNvSpPr txBox="1"/>
          <p:nvPr/>
        </p:nvSpPr>
        <p:spPr>
          <a:xfrm>
            <a:off x="1417600" y="1624467"/>
            <a:ext cx="9356800" cy="4673200"/>
          </a:xfrm>
          <a:prstGeom prst="rect">
            <a:avLst/>
          </a:prstGeom>
          <a:noFill/>
          <a:ln>
            <a:noFill/>
          </a:ln>
        </p:spPr>
        <p:txBody>
          <a:bodyPr spcFirstLastPara="1" wrap="square" lIns="121900" tIns="121900" rIns="121900" bIns="121900" anchor="t" anchorCtr="0">
            <a:noAutofit/>
          </a:bodyPr>
          <a:lstStyle/>
          <a:p>
            <a:pPr marL="609585" indent="-431789">
              <a:lnSpc>
                <a:spcPct val="115000"/>
              </a:lnSpc>
              <a:buSzPts val="1500"/>
              <a:buFont typeface="Raleway Light"/>
              <a:buChar char="➔"/>
            </a:pPr>
            <a:r>
              <a:rPr lang="en-GB" sz="2000">
                <a:latin typeface="Raleway Light"/>
                <a:ea typeface="Raleway Light"/>
                <a:cs typeface="Raleway Light"/>
                <a:sym typeface="Raleway Light"/>
              </a:rPr>
              <a:t>Did you find anything surprising or new in the video?</a:t>
            </a:r>
            <a:endParaRPr sz="2000">
              <a:latin typeface="Raleway Light"/>
              <a:ea typeface="Raleway Light"/>
              <a:cs typeface="Raleway Light"/>
              <a:sym typeface="Raleway Light"/>
            </a:endParaRPr>
          </a:p>
          <a:p>
            <a:pPr marL="609585" indent="-431789">
              <a:lnSpc>
                <a:spcPct val="115000"/>
              </a:lnSpc>
              <a:spcBef>
                <a:spcPts val="1067"/>
              </a:spcBef>
              <a:buSzPts val="1500"/>
              <a:buFont typeface="Raleway Light"/>
              <a:buChar char="➔"/>
            </a:pPr>
            <a:r>
              <a:rPr lang="en-GB" sz="2000">
                <a:latin typeface="Raleway Light"/>
                <a:ea typeface="Raleway Light"/>
                <a:cs typeface="Raleway Light"/>
                <a:sym typeface="Raleway Light"/>
              </a:rPr>
              <a:t>If laughter is so beneficial, should we fake it for health reasons?</a:t>
            </a:r>
            <a:endParaRPr sz="2000">
              <a:latin typeface="Raleway Light"/>
              <a:ea typeface="Raleway Light"/>
              <a:cs typeface="Raleway Light"/>
              <a:sym typeface="Raleway Light"/>
            </a:endParaRPr>
          </a:p>
          <a:p>
            <a:pPr marL="609585" indent="-431789">
              <a:lnSpc>
                <a:spcPct val="115000"/>
              </a:lnSpc>
              <a:spcBef>
                <a:spcPts val="1067"/>
              </a:spcBef>
              <a:buSzPts val="1500"/>
              <a:buFont typeface="Raleway Light"/>
              <a:buChar char="➔"/>
            </a:pPr>
            <a:r>
              <a:rPr lang="en-GB" sz="2000">
                <a:latin typeface="Raleway Light"/>
                <a:ea typeface="Raleway Light"/>
                <a:cs typeface="Raleway Light"/>
                <a:sym typeface="Raleway Light"/>
              </a:rPr>
              <a:t>Did you start laughing at the end of the video when looking at the girl who couldn’t stop laughing?</a:t>
            </a:r>
            <a:endParaRPr sz="2000">
              <a:latin typeface="Raleway Light"/>
              <a:ea typeface="Raleway Light"/>
              <a:cs typeface="Raleway Light"/>
              <a:sym typeface="Raleway Light"/>
            </a:endParaRPr>
          </a:p>
          <a:p>
            <a:pPr marL="609585" indent="-431789">
              <a:lnSpc>
                <a:spcPct val="115000"/>
              </a:lnSpc>
              <a:spcBef>
                <a:spcPts val="1067"/>
              </a:spcBef>
              <a:buSzPts val="1500"/>
              <a:buFont typeface="Raleway Light"/>
              <a:buChar char="➔"/>
            </a:pPr>
            <a:r>
              <a:rPr lang="en-GB" sz="2000">
                <a:latin typeface="Raleway Light"/>
                <a:ea typeface="Raleway Light"/>
                <a:cs typeface="Raleway Light"/>
                <a:sym typeface="Raleway Light"/>
              </a:rPr>
              <a:t>What makes you laugh?</a:t>
            </a:r>
            <a:endParaRPr sz="2000">
              <a:latin typeface="Raleway Light"/>
              <a:ea typeface="Raleway Light"/>
              <a:cs typeface="Raleway Light"/>
              <a:sym typeface="Raleway Light"/>
            </a:endParaRPr>
          </a:p>
          <a:p>
            <a:pPr marL="609585" indent="-431789">
              <a:lnSpc>
                <a:spcPct val="115000"/>
              </a:lnSpc>
              <a:spcBef>
                <a:spcPts val="1067"/>
              </a:spcBef>
              <a:buSzPts val="1500"/>
              <a:buFont typeface="Raleway Light"/>
              <a:buChar char="➔"/>
            </a:pPr>
            <a:r>
              <a:rPr lang="en-GB" sz="2000">
                <a:latin typeface="Raleway Light"/>
                <a:ea typeface="Raleway Light"/>
                <a:cs typeface="Raleway Light"/>
                <a:sym typeface="Raleway Light"/>
              </a:rPr>
              <a:t>Have you ever:</a:t>
            </a:r>
            <a:endParaRPr sz="2000">
              <a:latin typeface="Raleway Light"/>
              <a:ea typeface="Raleway Light"/>
              <a:cs typeface="Raleway Light"/>
              <a:sym typeface="Raleway Light"/>
            </a:endParaRPr>
          </a:p>
          <a:p>
            <a:pPr marL="1439964" lvl="2" indent="-350058">
              <a:lnSpc>
                <a:spcPct val="115000"/>
              </a:lnSpc>
              <a:spcBef>
                <a:spcPts val="1067"/>
              </a:spcBef>
              <a:buSzPts val="1300"/>
              <a:buFont typeface="Raleway Light"/>
              <a:buChar char="●"/>
            </a:pPr>
            <a:r>
              <a:rPr lang="en-GB" sz="2000">
                <a:latin typeface="Raleway Light"/>
                <a:ea typeface="Raleway Light"/>
                <a:cs typeface="Raleway Light"/>
                <a:sym typeface="Raleway Light"/>
              </a:rPr>
              <a:t>laughed at inappropriate times? When did that happen?</a:t>
            </a:r>
            <a:endParaRPr sz="2000">
              <a:latin typeface="Raleway Light"/>
              <a:ea typeface="Raleway Light"/>
              <a:cs typeface="Raleway Light"/>
              <a:sym typeface="Raleway Light"/>
            </a:endParaRPr>
          </a:p>
          <a:p>
            <a:pPr marL="1439964" lvl="2" indent="-350058">
              <a:lnSpc>
                <a:spcPct val="115000"/>
              </a:lnSpc>
              <a:spcBef>
                <a:spcPts val="1067"/>
              </a:spcBef>
              <a:buSzPts val="1300"/>
              <a:buFont typeface="Raleway Light"/>
              <a:buChar char="●"/>
            </a:pPr>
            <a:r>
              <a:rPr lang="en-GB" sz="2000">
                <a:latin typeface="Raleway Light"/>
                <a:ea typeface="Raleway Light"/>
                <a:cs typeface="Raleway Light"/>
                <a:sym typeface="Raleway Light"/>
              </a:rPr>
              <a:t>been unable to stop laughing? What was so funny?</a:t>
            </a:r>
            <a:endParaRPr sz="2000">
              <a:latin typeface="Raleway Light"/>
              <a:ea typeface="Raleway Light"/>
              <a:cs typeface="Raleway Light"/>
              <a:sym typeface="Raleway Light"/>
            </a:endParaRPr>
          </a:p>
          <a:p>
            <a:pPr marL="1439964" lvl="2" indent="-350058">
              <a:lnSpc>
                <a:spcPct val="115000"/>
              </a:lnSpc>
              <a:spcBef>
                <a:spcPts val="1067"/>
              </a:spcBef>
              <a:spcAft>
                <a:spcPts val="1067"/>
              </a:spcAft>
              <a:buSzPts val="1300"/>
              <a:buFont typeface="Raleway Light"/>
              <a:buChar char="●"/>
            </a:pPr>
            <a:r>
              <a:rPr lang="en-GB" sz="2000">
                <a:latin typeface="Raleway Light"/>
                <a:ea typeface="Raleway Light"/>
                <a:cs typeface="Raleway Light"/>
                <a:sym typeface="Raleway Light"/>
              </a:rPr>
              <a:t>laughed to mask your emotions? What emotion did you try to cover up with laughter?</a:t>
            </a:r>
            <a:endParaRPr sz="2000">
              <a:latin typeface="Raleway Light"/>
              <a:ea typeface="Raleway Light"/>
              <a:cs typeface="Raleway Light"/>
              <a:sym typeface="Raleway Ligh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pic>
        <p:nvPicPr>
          <p:cNvPr id="177" name="Google Shape;177;p32"/>
          <p:cNvPicPr preferRelativeResize="0"/>
          <p:nvPr/>
        </p:nvPicPr>
        <p:blipFill>
          <a:blip r:embed="rId3">
            <a:alphaModFix/>
          </a:blip>
          <a:stretch>
            <a:fillRect/>
          </a:stretch>
        </p:blipFill>
        <p:spPr>
          <a:xfrm>
            <a:off x="10701017" y="181117"/>
            <a:ext cx="1182624" cy="1182624"/>
          </a:xfrm>
          <a:prstGeom prst="rect">
            <a:avLst/>
          </a:prstGeom>
          <a:noFill/>
          <a:ln>
            <a:noFill/>
          </a:ln>
        </p:spPr>
      </p:pic>
      <p:sp>
        <p:nvSpPr>
          <p:cNvPr id="178" name="Google Shape;178;p32"/>
          <p:cNvSpPr txBox="1">
            <a:spLocks noGrp="1"/>
          </p:cNvSpPr>
          <p:nvPr>
            <p:ph type="ctrTitle"/>
          </p:nvPr>
        </p:nvSpPr>
        <p:spPr>
          <a:xfrm>
            <a:off x="914400" y="3816154"/>
            <a:ext cx="10363200" cy="1871369"/>
          </a:xfrm>
          <a:prstGeom prst="rect">
            <a:avLst/>
          </a:prstGeom>
        </p:spPr>
        <p:txBody>
          <a:bodyPr spcFirstLastPara="1" vert="horz" wrap="square" lIns="121900" tIns="121900" rIns="121900" bIns="121900" rtlCol="0" anchor="b" anchorCtr="0">
            <a:spAutoFit/>
          </a:bodyPr>
          <a:lstStyle/>
          <a:p>
            <a:r>
              <a:rPr lang="en-GB" sz="5867">
                <a:solidFill>
                  <a:schemeClr val="lt1"/>
                </a:solidFill>
              </a:rPr>
              <a:t>Let’s learn some vocabulary</a:t>
            </a:r>
            <a:endParaRPr sz="5867">
              <a:solidFill>
                <a:schemeClr val="lt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33"/>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GB"/>
              <a:pPr algn="ctr"/>
              <a:t>12</a:t>
            </a:fld>
            <a:endParaRPr/>
          </a:p>
        </p:txBody>
      </p:sp>
      <p:sp>
        <p:nvSpPr>
          <p:cNvPr id="184" name="Google Shape;184;p33"/>
          <p:cNvSpPr txBox="1"/>
          <p:nvPr/>
        </p:nvSpPr>
        <p:spPr>
          <a:xfrm>
            <a:off x="524267" y="414533"/>
            <a:ext cx="9916400" cy="1483600"/>
          </a:xfrm>
          <a:prstGeom prst="rect">
            <a:avLst/>
          </a:prstGeom>
          <a:noFill/>
          <a:ln>
            <a:noFill/>
          </a:ln>
        </p:spPr>
        <p:txBody>
          <a:bodyPr spcFirstLastPara="1" wrap="square" lIns="121900" tIns="121900" rIns="121900" bIns="121900" anchor="t" anchorCtr="0">
            <a:noAutofit/>
          </a:bodyPr>
          <a:lstStyle/>
          <a:p>
            <a:r>
              <a:rPr lang="en-GB" sz="2400" b="1">
                <a:latin typeface="Raleway"/>
                <a:ea typeface="Raleway"/>
                <a:cs typeface="Raleway"/>
                <a:sym typeface="Raleway"/>
              </a:rPr>
              <a:t>Listen to the different types of laughter and read an example situation to see the context each can be used in. Then, write one more situation using each synonym of the verb </a:t>
            </a:r>
            <a:r>
              <a:rPr lang="en-GB" sz="2400" b="1" i="1">
                <a:latin typeface="Raleway"/>
                <a:ea typeface="Raleway"/>
                <a:cs typeface="Raleway"/>
                <a:sym typeface="Raleway"/>
              </a:rPr>
              <a:t>laugh</a:t>
            </a:r>
            <a:r>
              <a:rPr lang="en-GB" sz="2400" b="1">
                <a:latin typeface="Raleway"/>
                <a:ea typeface="Raleway"/>
                <a:cs typeface="Raleway"/>
                <a:sym typeface="Raleway"/>
              </a:rPr>
              <a:t>. [part 1/2]</a:t>
            </a:r>
            <a:endParaRPr sz="1467" b="1">
              <a:solidFill>
                <a:schemeClr val="dk1"/>
              </a:solidFill>
            </a:endParaRPr>
          </a:p>
          <a:p>
            <a:endParaRPr sz="2400" b="1">
              <a:latin typeface="Raleway"/>
              <a:ea typeface="Raleway"/>
              <a:cs typeface="Raleway"/>
              <a:sym typeface="Raleway"/>
            </a:endParaRPr>
          </a:p>
          <a:p>
            <a:endParaRPr sz="2400" b="1">
              <a:latin typeface="Raleway"/>
              <a:ea typeface="Raleway"/>
              <a:cs typeface="Raleway"/>
              <a:sym typeface="Raleway"/>
            </a:endParaRPr>
          </a:p>
        </p:txBody>
      </p:sp>
      <p:sp>
        <p:nvSpPr>
          <p:cNvPr id="185" name="Google Shape;185;p33"/>
          <p:cNvSpPr txBox="1"/>
          <p:nvPr/>
        </p:nvSpPr>
        <p:spPr>
          <a:xfrm>
            <a:off x="1042733" y="1684467"/>
            <a:ext cx="9662000" cy="5068014"/>
          </a:xfrm>
          <a:prstGeom prst="rect">
            <a:avLst/>
          </a:prstGeom>
          <a:noFill/>
          <a:ln>
            <a:noFill/>
          </a:ln>
        </p:spPr>
        <p:txBody>
          <a:bodyPr spcFirstLastPara="1" wrap="square" lIns="121900" tIns="121900" rIns="121900" bIns="121900" anchor="t" anchorCtr="0">
            <a:spAutoFit/>
          </a:bodyPr>
          <a:lstStyle/>
          <a:p>
            <a:pPr marL="609585" indent="-431789">
              <a:buSzPts val="1500"/>
              <a:buFont typeface="Raleway Light"/>
              <a:buAutoNum type="alphaUcPeriod"/>
            </a:pPr>
            <a:r>
              <a:rPr lang="en-GB" sz="2000">
                <a:latin typeface="Raleway Light"/>
                <a:ea typeface="Raleway Light"/>
                <a:cs typeface="Raleway Light"/>
                <a:sym typeface="Raleway Light"/>
              </a:rPr>
              <a:t>cackle</a:t>
            </a:r>
            <a:endParaRPr sz="2000">
              <a:latin typeface="Raleway Light"/>
              <a:ea typeface="Raleway Light"/>
              <a:cs typeface="Raleway Light"/>
              <a:sym typeface="Raleway Light"/>
            </a:endParaRPr>
          </a:p>
          <a:p>
            <a:pPr marL="609585">
              <a:spcBef>
                <a:spcPts val="1067"/>
              </a:spcBef>
            </a:pPr>
            <a:r>
              <a:rPr lang="en-GB" sz="2000">
                <a:latin typeface="Raleway Light"/>
                <a:ea typeface="Raleway Light"/>
                <a:cs typeface="Raleway Light"/>
                <a:sym typeface="Raleway Light"/>
              </a:rPr>
              <a:t>The great and evil mastermind </a:t>
            </a:r>
            <a:r>
              <a:rPr lang="en-GB" sz="2000" b="1">
                <a:latin typeface="Raleway"/>
                <a:ea typeface="Raleway"/>
                <a:cs typeface="Raleway"/>
                <a:sym typeface="Raleway"/>
              </a:rPr>
              <a:t>cackled </a:t>
            </a:r>
            <a:r>
              <a:rPr lang="en-GB" sz="2000">
                <a:latin typeface="Raleway Light"/>
                <a:ea typeface="Raleway Light"/>
                <a:cs typeface="Raleway Light"/>
                <a:sym typeface="Raleway Light"/>
              </a:rPr>
              <a:t>from the top of his castle thinking about his plan!</a:t>
            </a:r>
            <a:endParaRPr sz="2000">
              <a:latin typeface="Raleway Light"/>
              <a:ea typeface="Raleway Light"/>
              <a:cs typeface="Raleway Light"/>
              <a:sym typeface="Raleway Light"/>
            </a:endParaRPr>
          </a:p>
          <a:p>
            <a:pPr marL="609585" indent="-431789">
              <a:spcBef>
                <a:spcPts val="1067"/>
              </a:spcBef>
              <a:buSzPts val="1500"/>
              <a:buFont typeface="Raleway Light"/>
              <a:buAutoNum type="alphaUcPeriod"/>
            </a:pPr>
            <a:r>
              <a:rPr lang="en-GB" sz="2000">
                <a:latin typeface="Raleway Light"/>
                <a:ea typeface="Raleway Light"/>
                <a:cs typeface="Raleway Light"/>
                <a:sym typeface="Raleway Light"/>
              </a:rPr>
              <a:t>giggle</a:t>
            </a:r>
            <a:endParaRPr sz="2000">
              <a:latin typeface="Raleway Light"/>
              <a:ea typeface="Raleway Light"/>
              <a:cs typeface="Raleway Light"/>
              <a:sym typeface="Raleway Light"/>
            </a:endParaRPr>
          </a:p>
          <a:p>
            <a:pPr marL="609585">
              <a:spcBef>
                <a:spcPts val="1067"/>
              </a:spcBef>
            </a:pPr>
            <a:r>
              <a:rPr lang="en-GB" sz="2000">
                <a:latin typeface="Raleway Light"/>
                <a:ea typeface="Raleway Light"/>
                <a:cs typeface="Raleway Light"/>
                <a:sym typeface="Raleway Light"/>
              </a:rPr>
              <a:t>When a man resembling a young Brad Pitt entered the room, all the girls started </a:t>
            </a:r>
            <a:r>
              <a:rPr lang="en-GB" sz="2000" b="1">
                <a:latin typeface="Raleway"/>
                <a:ea typeface="Raleway"/>
                <a:cs typeface="Raleway"/>
                <a:sym typeface="Raleway"/>
              </a:rPr>
              <a:t>giggling</a:t>
            </a:r>
            <a:r>
              <a:rPr lang="en-GB" sz="2000">
                <a:latin typeface="Raleway Light"/>
                <a:ea typeface="Raleway Light"/>
                <a:cs typeface="Raleway Light"/>
                <a:sym typeface="Raleway Light"/>
              </a:rPr>
              <a:t>.</a:t>
            </a:r>
            <a:endParaRPr sz="2000">
              <a:solidFill>
                <a:schemeClr val="dk1"/>
              </a:solidFill>
            </a:endParaRPr>
          </a:p>
          <a:p>
            <a:pPr marL="609585" indent="-431789">
              <a:spcBef>
                <a:spcPts val="1067"/>
              </a:spcBef>
              <a:buSzPts val="1500"/>
              <a:buFont typeface="Raleway Light"/>
              <a:buAutoNum type="alphaUcPeriod"/>
            </a:pPr>
            <a:r>
              <a:rPr lang="en-GB" sz="2000">
                <a:latin typeface="Raleway Light"/>
                <a:ea typeface="Raleway Light"/>
                <a:cs typeface="Raleway Light"/>
                <a:sym typeface="Raleway Light"/>
              </a:rPr>
              <a:t>chuckle</a:t>
            </a:r>
            <a:endParaRPr sz="2000">
              <a:latin typeface="Raleway Light"/>
              <a:ea typeface="Raleway Light"/>
              <a:cs typeface="Raleway Light"/>
              <a:sym typeface="Raleway Light"/>
            </a:endParaRPr>
          </a:p>
          <a:p>
            <a:pPr marL="660383">
              <a:spcBef>
                <a:spcPts val="1067"/>
              </a:spcBef>
            </a:pPr>
            <a:r>
              <a:rPr lang="en-GB" sz="2000">
                <a:latin typeface="Raleway Light"/>
                <a:ea typeface="Raleway Light"/>
                <a:cs typeface="Raleway Light"/>
                <a:sym typeface="Raleway Light"/>
              </a:rPr>
              <a:t>“Do you remember the time when I mistook Auntie Christie for your mother?” Steve </a:t>
            </a:r>
            <a:r>
              <a:rPr lang="en-GB" sz="2000" b="1">
                <a:latin typeface="Raleway"/>
                <a:ea typeface="Raleway"/>
                <a:cs typeface="Raleway"/>
                <a:sym typeface="Raleway"/>
              </a:rPr>
              <a:t>chuckled</a:t>
            </a:r>
            <a:r>
              <a:rPr lang="en-GB" sz="2000">
                <a:latin typeface="Raleway Light"/>
                <a:ea typeface="Raleway Light"/>
                <a:cs typeface="Raleway Light"/>
                <a:sym typeface="Raleway Light"/>
              </a:rPr>
              <a:t>.</a:t>
            </a:r>
            <a:endParaRPr sz="2000">
              <a:solidFill>
                <a:schemeClr val="dk1"/>
              </a:solidFill>
            </a:endParaRPr>
          </a:p>
          <a:p>
            <a:pPr marL="609585" indent="-431789">
              <a:spcBef>
                <a:spcPts val="1067"/>
              </a:spcBef>
              <a:buSzPts val="1500"/>
              <a:buFont typeface="Raleway Light"/>
              <a:buAutoNum type="alphaUcPeriod"/>
            </a:pPr>
            <a:r>
              <a:rPr lang="en-GB" sz="2000">
                <a:latin typeface="Raleway Light"/>
                <a:ea typeface="Raleway Light"/>
                <a:cs typeface="Raleway Light"/>
                <a:sym typeface="Raleway Light"/>
              </a:rPr>
              <a:t>snigger (BrE)/snicker (AmE)</a:t>
            </a:r>
            <a:endParaRPr sz="2000">
              <a:latin typeface="Raleway Light"/>
              <a:ea typeface="Raleway Light"/>
              <a:cs typeface="Raleway Light"/>
              <a:sym typeface="Raleway Light"/>
            </a:endParaRPr>
          </a:p>
          <a:p>
            <a:pPr marL="609585">
              <a:spcBef>
                <a:spcPts val="1067"/>
              </a:spcBef>
              <a:spcAft>
                <a:spcPts val="1067"/>
              </a:spcAft>
            </a:pPr>
            <a:r>
              <a:rPr lang="en-GB" sz="2000">
                <a:latin typeface="Raleway Light"/>
                <a:ea typeface="Raleway Light"/>
                <a:cs typeface="Raleway Light"/>
                <a:sym typeface="Raleway Light"/>
              </a:rPr>
              <a:t>Kate felt deeply hurt when she noticed a group of colleagues </a:t>
            </a:r>
            <a:r>
              <a:rPr lang="en-GB" sz="2000" b="1">
                <a:latin typeface="Raleway"/>
                <a:ea typeface="Raleway"/>
                <a:cs typeface="Raleway"/>
                <a:sym typeface="Raleway"/>
              </a:rPr>
              <a:t>sniggering </a:t>
            </a:r>
            <a:r>
              <a:rPr lang="en-GB" sz="2000">
                <a:latin typeface="Raleway Light"/>
                <a:ea typeface="Raleway Light"/>
                <a:cs typeface="Raleway Light"/>
                <a:sym typeface="Raleway Light"/>
              </a:rPr>
              <a:t>at her during her speech.</a:t>
            </a:r>
            <a:endParaRPr sz="2000">
              <a:latin typeface="Raleway Light"/>
              <a:ea typeface="Raleway Light"/>
              <a:cs typeface="Raleway Light"/>
              <a:sym typeface="Raleway Light"/>
            </a:endParaRPr>
          </a:p>
        </p:txBody>
      </p:sp>
      <p:pic>
        <p:nvPicPr>
          <p:cNvPr id="186" name="Google Shape;186;p33" title="cackle.wav">
            <a:hlinkClick r:id="rId3"/>
          </p:cNvPr>
          <p:cNvPicPr preferRelativeResize="0"/>
          <p:nvPr/>
        </p:nvPicPr>
        <p:blipFill>
          <a:blip r:embed="rId4">
            <a:alphaModFix/>
          </a:blip>
          <a:stretch>
            <a:fillRect/>
          </a:stretch>
        </p:blipFill>
        <p:spPr>
          <a:xfrm>
            <a:off x="524267" y="1684467"/>
            <a:ext cx="609600" cy="609600"/>
          </a:xfrm>
          <a:prstGeom prst="rect">
            <a:avLst/>
          </a:prstGeom>
          <a:noFill/>
          <a:ln>
            <a:noFill/>
          </a:ln>
        </p:spPr>
      </p:pic>
      <p:pic>
        <p:nvPicPr>
          <p:cNvPr id="187" name="Google Shape;187;p33" title="giggle.wav">
            <a:hlinkClick r:id="rId5"/>
          </p:cNvPr>
          <p:cNvPicPr preferRelativeResize="0"/>
          <p:nvPr/>
        </p:nvPicPr>
        <p:blipFill>
          <a:blip r:embed="rId4">
            <a:alphaModFix/>
          </a:blip>
          <a:stretch>
            <a:fillRect/>
          </a:stretch>
        </p:blipFill>
        <p:spPr>
          <a:xfrm>
            <a:off x="524267" y="2819400"/>
            <a:ext cx="609600" cy="609600"/>
          </a:xfrm>
          <a:prstGeom prst="rect">
            <a:avLst/>
          </a:prstGeom>
          <a:noFill/>
          <a:ln>
            <a:noFill/>
          </a:ln>
        </p:spPr>
      </p:pic>
      <p:pic>
        <p:nvPicPr>
          <p:cNvPr id="188" name="Google Shape;188;p33" title="chuckle.wav">
            <a:hlinkClick r:id="rId6"/>
          </p:cNvPr>
          <p:cNvPicPr preferRelativeResize="0"/>
          <p:nvPr/>
        </p:nvPicPr>
        <p:blipFill>
          <a:blip r:embed="rId4">
            <a:alphaModFix/>
          </a:blip>
          <a:stretch>
            <a:fillRect/>
          </a:stretch>
        </p:blipFill>
        <p:spPr>
          <a:xfrm>
            <a:off x="524267" y="4051067"/>
            <a:ext cx="609600" cy="609600"/>
          </a:xfrm>
          <a:prstGeom prst="rect">
            <a:avLst/>
          </a:prstGeom>
          <a:noFill/>
          <a:ln>
            <a:noFill/>
          </a:ln>
        </p:spPr>
      </p:pic>
      <p:pic>
        <p:nvPicPr>
          <p:cNvPr id="189" name="Google Shape;189;p33" title="snigger.wav">
            <a:hlinkClick r:id="rId7"/>
          </p:cNvPr>
          <p:cNvPicPr preferRelativeResize="0"/>
          <p:nvPr/>
        </p:nvPicPr>
        <p:blipFill>
          <a:blip r:embed="rId4">
            <a:alphaModFix/>
          </a:blip>
          <a:stretch>
            <a:fillRect/>
          </a:stretch>
        </p:blipFill>
        <p:spPr>
          <a:xfrm>
            <a:off x="524267" y="5149500"/>
            <a:ext cx="609600" cy="6096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34"/>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GB"/>
              <a:pPr algn="ctr"/>
              <a:t>13</a:t>
            </a:fld>
            <a:endParaRPr/>
          </a:p>
        </p:txBody>
      </p:sp>
      <p:sp>
        <p:nvSpPr>
          <p:cNvPr id="195" name="Google Shape;195;p34"/>
          <p:cNvSpPr txBox="1"/>
          <p:nvPr/>
        </p:nvSpPr>
        <p:spPr>
          <a:xfrm>
            <a:off x="524267" y="414533"/>
            <a:ext cx="9916400" cy="1483600"/>
          </a:xfrm>
          <a:prstGeom prst="rect">
            <a:avLst/>
          </a:prstGeom>
          <a:noFill/>
          <a:ln>
            <a:noFill/>
          </a:ln>
        </p:spPr>
        <p:txBody>
          <a:bodyPr spcFirstLastPara="1" wrap="square" lIns="121900" tIns="121900" rIns="121900" bIns="121900" anchor="t" anchorCtr="0">
            <a:noAutofit/>
          </a:bodyPr>
          <a:lstStyle/>
          <a:p>
            <a:r>
              <a:rPr lang="en-GB" sz="2400" b="1">
                <a:latin typeface="Raleway"/>
                <a:ea typeface="Raleway"/>
                <a:cs typeface="Raleway"/>
                <a:sym typeface="Raleway"/>
              </a:rPr>
              <a:t>Listen to the different types of laughter and read an example situation to see the context each can be used in. Then, write one more situation using each synonym of the verb </a:t>
            </a:r>
            <a:r>
              <a:rPr lang="en-GB" sz="2400" b="1" i="1">
                <a:latin typeface="Raleway"/>
                <a:ea typeface="Raleway"/>
                <a:cs typeface="Raleway"/>
                <a:sym typeface="Raleway"/>
              </a:rPr>
              <a:t>laugh</a:t>
            </a:r>
            <a:r>
              <a:rPr lang="en-GB" sz="2400" b="1">
                <a:latin typeface="Raleway"/>
                <a:ea typeface="Raleway"/>
                <a:cs typeface="Raleway"/>
                <a:sym typeface="Raleway"/>
              </a:rPr>
              <a:t>. [part 2/2]</a:t>
            </a:r>
            <a:endParaRPr sz="1467" b="1">
              <a:solidFill>
                <a:schemeClr val="dk1"/>
              </a:solidFill>
            </a:endParaRPr>
          </a:p>
          <a:p>
            <a:endParaRPr sz="2400" b="1">
              <a:latin typeface="Raleway"/>
              <a:ea typeface="Raleway"/>
              <a:cs typeface="Raleway"/>
              <a:sym typeface="Raleway"/>
            </a:endParaRPr>
          </a:p>
          <a:p>
            <a:endParaRPr sz="2400" b="1">
              <a:latin typeface="Raleway"/>
              <a:ea typeface="Raleway"/>
              <a:cs typeface="Raleway"/>
              <a:sym typeface="Raleway"/>
            </a:endParaRPr>
          </a:p>
        </p:txBody>
      </p:sp>
      <p:sp>
        <p:nvSpPr>
          <p:cNvPr id="196" name="Google Shape;196;p34"/>
          <p:cNvSpPr txBox="1"/>
          <p:nvPr/>
        </p:nvSpPr>
        <p:spPr>
          <a:xfrm>
            <a:off x="1042733" y="1840367"/>
            <a:ext cx="9612000" cy="4200533"/>
          </a:xfrm>
          <a:prstGeom prst="rect">
            <a:avLst/>
          </a:prstGeom>
          <a:noFill/>
          <a:ln>
            <a:noFill/>
          </a:ln>
        </p:spPr>
        <p:txBody>
          <a:bodyPr spcFirstLastPara="1" wrap="square" lIns="121900" tIns="121900" rIns="121900" bIns="121900" anchor="t" anchorCtr="0">
            <a:spAutoFit/>
          </a:bodyPr>
          <a:lstStyle/>
          <a:p>
            <a:pPr marL="609585" indent="-431789">
              <a:buSzPts val="1500"/>
              <a:buFont typeface="Raleway Light"/>
              <a:buAutoNum type="alphaUcPeriod" startAt="5"/>
            </a:pPr>
            <a:r>
              <a:rPr lang="en-GB" sz="2133">
                <a:solidFill>
                  <a:schemeClr val="dk1"/>
                </a:solidFill>
                <a:latin typeface="Raleway Light"/>
                <a:ea typeface="Raleway Light"/>
                <a:cs typeface="Raleway Light"/>
                <a:sym typeface="Raleway Light"/>
              </a:rPr>
              <a:t>guffaw </a:t>
            </a:r>
            <a:endParaRPr sz="2133">
              <a:solidFill>
                <a:schemeClr val="dk1"/>
              </a:solidFill>
              <a:latin typeface="Raleway Light"/>
              <a:ea typeface="Raleway Light"/>
              <a:cs typeface="Raleway Light"/>
              <a:sym typeface="Raleway Light"/>
            </a:endParaRPr>
          </a:p>
          <a:p>
            <a:pPr marL="609585">
              <a:spcBef>
                <a:spcPts val="1333"/>
              </a:spcBef>
            </a:pPr>
            <a:r>
              <a:rPr lang="en-GB" sz="2133">
                <a:solidFill>
                  <a:schemeClr val="dk1"/>
                </a:solidFill>
                <a:latin typeface="Raleway Light"/>
                <a:ea typeface="Raleway Light"/>
                <a:cs typeface="Raleway Light"/>
                <a:sym typeface="Raleway Light"/>
              </a:rPr>
              <a:t>The play was so hilarious that you could hear the audience </a:t>
            </a:r>
            <a:r>
              <a:rPr lang="en-GB" sz="2133" b="1">
                <a:solidFill>
                  <a:schemeClr val="dk1"/>
                </a:solidFill>
                <a:latin typeface="Raleway"/>
                <a:ea typeface="Raleway"/>
                <a:cs typeface="Raleway"/>
                <a:sym typeface="Raleway"/>
              </a:rPr>
              <a:t>guffawing </a:t>
            </a:r>
            <a:r>
              <a:rPr lang="en-GB" sz="2133">
                <a:solidFill>
                  <a:schemeClr val="dk1"/>
                </a:solidFill>
                <a:latin typeface="Raleway Light"/>
                <a:ea typeface="Raleway Light"/>
                <a:cs typeface="Raleway Light"/>
                <a:sym typeface="Raleway Light"/>
              </a:rPr>
              <a:t>through almost the entire performance.</a:t>
            </a:r>
            <a:endParaRPr sz="2133">
              <a:solidFill>
                <a:schemeClr val="dk1"/>
              </a:solidFill>
              <a:latin typeface="Raleway Light"/>
              <a:ea typeface="Raleway Light"/>
              <a:cs typeface="Raleway Light"/>
              <a:sym typeface="Raleway Light"/>
            </a:endParaRPr>
          </a:p>
          <a:p>
            <a:pPr marL="609585" indent="-440256">
              <a:spcBef>
                <a:spcPts val="1333"/>
              </a:spcBef>
              <a:buClr>
                <a:schemeClr val="dk1"/>
              </a:buClr>
              <a:buSzPts val="1600"/>
              <a:buFont typeface="Raleway Light"/>
              <a:buAutoNum type="alphaUcPeriod" startAt="5"/>
            </a:pPr>
            <a:r>
              <a:rPr lang="en-GB" sz="2133">
                <a:solidFill>
                  <a:schemeClr val="dk1"/>
                </a:solidFill>
                <a:latin typeface="Raleway Light"/>
                <a:ea typeface="Raleway Light"/>
                <a:cs typeface="Raleway Light"/>
                <a:sym typeface="Raleway Light"/>
              </a:rPr>
              <a:t>titter</a:t>
            </a:r>
            <a:endParaRPr sz="2133">
              <a:solidFill>
                <a:schemeClr val="dk1"/>
              </a:solidFill>
              <a:latin typeface="Raleway Light"/>
              <a:ea typeface="Raleway Light"/>
              <a:cs typeface="Raleway Light"/>
              <a:sym typeface="Raleway Light"/>
            </a:endParaRPr>
          </a:p>
          <a:p>
            <a:pPr marL="609585">
              <a:spcBef>
                <a:spcPts val="1333"/>
              </a:spcBef>
            </a:pPr>
            <a:r>
              <a:rPr lang="en-GB" sz="2133">
                <a:solidFill>
                  <a:schemeClr val="dk1"/>
                </a:solidFill>
                <a:latin typeface="Raleway Light"/>
                <a:ea typeface="Raleway Light"/>
                <a:cs typeface="Raleway Light"/>
                <a:sym typeface="Raleway Light"/>
              </a:rPr>
              <a:t>For his age, James was really immature. He </a:t>
            </a:r>
            <a:r>
              <a:rPr lang="en-GB" sz="2133" b="1">
                <a:solidFill>
                  <a:schemeClr val="dk1"/>
                </a:solidFill>
                <a:latin typeface="Raleway"/>
                <a:ea typeface="Raleway"/>
                <a:cs typeface="Raleway"/>
                <a:sym typeface="Raleway"/>
              </a:rPr>
              <a:t>tittered </a:t>
            </a:r>
            <a:r>
              <a:rPr lang="en-GB" sz="2133">
                <a:solidFill>
                  <a:schemeClr val="dk1"/>
                </a:solidFill>
                <a:latin typeface="Raleway Light"/>
                <a:ea typeface="Raleway Light"/>
                <a:cs typeface="Raleway Light"/>
                <a:sym typeface="Raleway Light"/>
              </a:rPr>
              <a:t>whenever he heard the word kiss or date.</a:t>
            </a:r>
            <a:endParaRPr sz="2133">
              <a:solidFill>
                <a:schemeClr val="dk1"/>
              </a:solidFill>
              <a:latin typeface="Raleway Light"/>
              <a:ea typeface="Raleway Light"/>
              <a:cs typeface="Raleway Light"/>
              <a:sym typeface="Raleway Light"/>
            </a:endParaRPr>
          </a:p>
          <a:p>
            <a:pPr marL="609585" indent="-440256">
              <a:spcBef>
                <a:spcPts val="1333"/>
              </a:spcBef>
              <a:buClr>
                <a:schemeClr val="dk1"/>
              </a:buClr>
              <a:buSzPts val="1600"/>
              <a:buFont typeface="Raleway Light"/>
              <a:buAutoNum type="alphaUcPeriod" startAt="5"/>
            </a:pPr>
            <a:r>
              <a:rPr lang="en-GB" sz="2133">
                <a:solidFill>
                  <a:schemeClr val="dk1"/>
                </a:solidFill>
                <a:latin typeface="Raleway Light"/>
                <a:ea typeface="Raleway Light"/>
                <a:cs typeface="Raleway Light"/>
                <a:sym typeface="Raleway Light"/>
              </a:rPr>
              <a:t>chortle</a:t>
            </a:r>
            <a:endParaRPr sz="2133">
              <a:solidFill>
                <a:schemeClr val="dk1"/>
              </a:solidFill>
              <a:latin typeface="Raleway Light"/>
              <a:ea typeface="Raleway Light"/>
              <a:cs typeface="Raleway Light"/>
              <a:sym typeface="Raleway Light"/>
            </a:endParaRPr>
          </a:p>
          <a:p>
            <a:pPr marL="609585">
              <a:spcBef>
                <a:spcPts val="1333"/>
              </a:spcBef>
              <a:spcAft>
                <a:spcPts val="1333"/>
              </a:spcAft>
            </a:pPr>
            <a:r>
              <a:rPr lang="en-GB" sz="2133">
                <a:solidFill>
                  <a:schemeClr val="dk1"/>
                </a:solidFill>
                <a:latin typeface="Raleway Light"/>
                <a:ea typeface="Raleway Light"/>
                <a:cs typeface="Raleway Light"/>
                <a:sym typeface="Raleway Light"/>
              </a:rPr>
              <a:t>I was hesitant about giving her that present, yet when she unwrapped the gift and began to </a:t>
            </a:r>
            <a:r>
              <a:rPr lang="en-GB" sz="2133" b="1">
                <a:solidFill>
                  <a:schemeClr val="dk1"/>
                </a:solidFill>
                <a:latin typeface="Raleway"/>
                <a:ea typeface="Raleway"/>
                <a:cs typeface="Raleway"/>
                <a:sym typeface="Raleway"/>
              </a:rPr>
              <a:t>chortle</a:t>
            </a:r>
            <a:r>
              <a:rPr lang="en-GB" sz="2133">
                <a:solidFill>
                  <a:schemeClr val="dk1"/>
                </a:solidFill>
                <a:latin typeface="Raleway Light"/>
                <a:ea typeface="Raleway Light"/>
                <a:cs typeface="Raleway Light"/>
                <a:sym typeface="Raleway Light"/>
              </a:rPr>
              <a:t>, I knew it was a good choice.</a:t>
            </a:r>
            <a:endParaRPr sz="2000">
              <a:latin typeface="Raleway Light"/>
              <a:ea typeface="Raleway Light"/>
              <a:cs typeface="Raleway Light"/>
              <a:sym typeface="Raleway Light"/>
            </a:endParaRPr>
          </a:p>
        </p:txBody>
      </p:sp>
      <p:pic>
        <p:nvPicPr>
          <p:cNvPr id="197" name="Google Shape;197;p34" title="guffaw.wav">
            <a:hlinkClick r:id="rId3"/>
          </p:cNvPr>
          <p:cNvPicPr preferRelativeResize="0"/>
          <p:nvPr/>
        </p:nvPicPr>
        <p:blipFill>
          <a:blip r:embed="rId4">
            <a:alphaModFix/>
          </a:blip>
          <a:stretch>
            <a:fillRect/>
          </a:stretch>
        </p:blipFill>
        <p:spPr>
          <a:xfrm>
            <a:off x="524267" y="1840367"/>
            <a:ext cx="609600" cy="609600"/>
          </a:xfrm>
          <a:prstGeom prst="rect">
            <a:avLst/>
          </a:prstGeom>
          <a:noFill/>
          <a:ln>
            <a:noFill/>
          </a:ln>
        </p:spPr>
      </p:pic>
      <p:pic>
        <p:nvPicPr>
          <p:cNvPr id="198" name="Google Shape;198;p34" title="titter.wav">
            <a:hlinkClick r:id="rId5"/>
          </p:cNvPr>
          <p:cNvPicPr preferRelativeResize="0"/>
          <p:nvPr/>
        </p:nvPicPr>
        <p:blipFill>
          <a:blip r:embed="rId4">
            <a:alphaModFix/>
          </a:blip>
          <a:stretch>
            <a:fillRect/>
          </a:stretch>
        </p:blipFill>
        <p:spPr>
          <a:xfrm>
            <a:off x="551852" y="3151785"/>
            <a:ext cx="554433" cy="554433"/>
          </a:xfrm>
          <a:prstGeom prst="rect">
            <a:avLst/>
          </a:prstGeom>
          <a:noFill/>
          <a:ln>
            <a:noFill/>
          </a:ln>
        </p:spPr>
      </p:pic>
      <p:pic>
        <p:nvPicPr>
          <p:cNvPr id="199" name="Google Shape;199;p34" title="chortle.wav">
            <a:hlinkClick r:id="rId6"/>
          </p:cNvPr>
          <p:cNvPicPr preferRelativeResize="0"/>
          <p:nvPr/>
        </p:nvPicPr>
        <p:blipFill>
          <a:blip r:embed="rId4">
            <a:alphaModFix/>
          </a:blip>
          <a:stretch>
            <a:fillRect/>
          </a:stretch>
        </p:blipFill>
        <p:spPr>
          <a:xfrm>
            <a:off x="551852" y="4536268"/>
            <a:ext cx="554433" cy="554433"/>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34"/>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GB"/>
              <a:pPr algn="ctr"/>
              <a:t>14</a:t>
            </a:fld>
            <a:endParaRPr/>
          </a:p>
        </p:txBody>
      </p:sp>
      <p:sp>
        <p:nvSpPr>
          <p:cNvPr id="195" name="Google Shape;195;p34"/>
          <p:cNvSpPr txBox="1"/>
          <p:nvPr/>
        </p:nvSpPr>
        <p:spPr>
          <a:xfrm>
            <a:off x="524267" y="414533"/>
            <a:ext cx="9916400" cy="1483600"/>
          </a:xfrm>
          <a:prstGeom prst="rect">
            <a:avLst/>
          </a:prstGeom>
          <a:noFill/>
          <a:ln>
            <a:noFill/>
          </a:ln>
        </p:spPr>
        <p:txBody>
          <a:bodyPr spcFirstLastPara="1" wrap="square" lIns="121900" tIns="121900" rIns="121900" bIns="121900" anchor="t" anchorCtr="0">
            <a:noAutofit/>
          </a:bodyPr>
          <a:lstStyle/>
          <a:p>
            <a:r>
              <a:rPr lang="en-GB" sz="2400" b="1">
                <a:latin typeface="Raleway"/>
                <a:ea typeface="Raleway"/>
                <a:cs typeface="Raleway"/>
                <a:sym typeface="Raleway"/>
              </a:rPr>
              <a:t>Listen to the different types of laughter and read an example situation to see the context each can be used in. Then, write one more situation using each synonym of the verb </a:t>
            </a:r>
            <a:r>
              <a:rPr lang="en-GB" sz="2400" b="1" i="1">
                <a:latin typeface="Raleway"/>
                <a:ea typeface="Raleway"/>
                <a:cs typeface="Raleway"/>
                <a:sym typeface="Raleway"/>
              </a:rPr>
              <a:t>laugh</a:t>
            </a:r>
            <a:r>
              <a:rPr lang="en-GB" sz="2400" b="1">
                <a:latin typeface="Raleway"/>
                <a:ea typeface="Raleway"/>
                <a:cs typeface="Raleway"/>
                <a:sym typeface="Raleway"/>
              </a:rPr>
              <a:t>. [part 2/2]</a:t>
            </a:r>
            <a:endParaRPr sz="1467" b="1">
              <a:solidFill>
                <a:schemeClr val="dk1"/>
              </a:solidFill>
            </a:endParaRPr>
          </a:p>
          <a:p>
            <a:endParaRPr sz="2400" b="1">
              <a:latin typeface="Raleway"/>
              <a:ea typeface="Raleway"/>
              <a:cs typeface="Raleway"/>
              <a:sym typeface="Raleway"/>
            </a:endParaRPr>
          </a:p>
          <a:p>
            <a:endParaRPr sz="2400" b="1">
              <a:latin typeface="Raleway"/>
              <a:ea typeface="Raleway"/>
              <a:cs typeface="Raleway"/>
              <a:sym typeface="Raleway"/>
            </a:endParaRPr>
          </a:p>
        </p:txBody>
      </p:sp>
      <p:sp>
        <p:nvSpPr>
          <p:cNvPr id="196" name="Google Shape;196;p34"/>
          <p:cNvSpPr txBox="1"/>
          <p:nvPr/>
        </p:nvSpPr>
        <p:spPr>
          <a:xfrm>
            <a:off x="1042733" y="1840367"/>
            <a:ext cx="9612000" cy="4200533"/>
          </a:xfrm>
          <a:prstGeom prst="rect">
            <a:avLst/>
          </a:prstGeom>
          <a:noFill/>
          <a:ln>
            <a:noFill/>
          </a:ln>
        </p:spPr>
        <p:txBody>
          <a:bodyPr spcFirstLastPara="1" wrap="square" lIns="121900" tIns="121900" rIns="121900" bIns="121900" anchor="t" anchorCtr="0">
            <a:spAutoFit/>
          </a:bodyPr>
          <a:lstStyle/>
          <a:p>
            <a:pPr marL="609585" indent="-431789">
              <a:buSzPts val="1500"/>
              <a:buFont typeface="Raleway Light"/>
              <a:buAutoNum type="alphaUcPeriod" startAt="5"/>
            </a:pPr>
            <a:r>
              <a:rPr lang="en-GB" sz="2133">
                <a:solidFill>
                  <a:schemeClr val="dk1"/>
                </a:solidFill>
                <a:latin typeface="Raleway Light"/>
                <a:ea typeface="Raleway Light"/>
                <a:cs typeface="Raleway Light"/>
                <a:sym typeface="Raleway Light"/>
              </a:rPr>
              <a:t>guffaw </a:t>
            </a:r>
            <a:endParaRPr sz="2133">
              <a:solidFill>
                <a:schemeClr val="dk1"/>
              </a:solidFill>
              <a:latin typeface="Raleway Light"/>
              <a:ea typeface="Raleway Light"/>
              <a:cs typeface="Raleway Light"/>
              <a:sym typeface="Raleway Light"/>
            </a:endParaRPr>
          </a:p>
          <a:p>
            <a:pPr marL="609585">
              <a:spcBef>
                <a:spcPts val="1333"/>
              </a:spcBef>
            </a:pPr>
            <a:r>
              <a:rPr lang="en-GB" sz="2133">
                <a:solidFill>
                  <a:schemeClr val="dk1"/>
                </a:solidFill>
                <a:latin typeface="Raleway Light"/>
                <a:ea typeface="Raleway Light"/>
                <a:cs typeface="Raleway Light"/>
                <a:sym typeface="Raleway Light"/>
              </a:rPr>
              <a:t>The play was so hilarious that you could hear the audience </a:t>
            </a:r>
            <a:r>
              <a:rPr lang="en-GB" sz="2133" b="1">
                <a:solidFill>
                  <a:schemeClr val="dk1"/>
                </a:solidFill>
                <a:latin typeface="Raleway"/>
                <a:ea typeface="Raleway"/>
                <a:cs typeface="Raleway"/>
                <a:sym typeface="Raleway"/>
              </a:rPr>
              <a:t>guffawing </a:t>
            </a:r>
            <a:r>
              <a:rPr lang="en-GB" sz="2133">
                <a:solidFill>
                  <a:schemeClr val="dk1"/>
                </a:solidFill>
                <a:latin typeface="Raleway Light"/>
                <a:ea typeface="Raleway Light"/>
                <a:cs typeface="Raleway Light"/>
                <a:sym typeface="Raleway Light"/>
              </a:rPr>
              <a:t>through almost the entire performance.</a:t>
            </a:r>
            <a:endParaRPr sz="2133">
              <a:solidFill>
                <a:schemeClr val="dk1"/>
              </a:solidFill>
              <a:latin typeface="Raleway Light"/>
              <a:ea typeface="Raleway Light"/>
              <a:cs typeface="Raleway Light"/>
              <a:sym typeface="Raleway Light"/>
            </a:endParaRPr>
          </a:p>
          <a:p>
            <a:pPr marL="609585" indent="-440256">
              <a:spcBef>
                <a:spcPts val="1333"/>
              </a:spcBef>
              <a:buClr>
                <a:schemeClr val="dk1"/>
              </a:buClr>
              <a:buSzPts val="1600"/>
              <a:buFont typeface="Raleway Light"/>
              <a:buAutoNum type="alphaUcPeriod" startAt="5"/>
            </a:pPr>
            <a:r>
              <a:rPr lang="en-GB" sz="2133">
                <a:solidFill>
                  <a:schemeClr val="dk1"/>
                </a:solidFill>
                <a:latin typeface="Raleway Light"/>
                <a:ea typeface="Raleway Light"/>
                <a:cs typeface="Raleway Light"/>
                <a:sym typeface="Raleway Light"/>
              </a:rPr>
              <a:t>titter</a:t>
            </a:r>
            <a:endParaRPr sz="2133">
              <a:solidFill>
                <a:schemeClr val="dk1"/>
              </a:solidFill>
              <a:latin typeface="Raleway Light"/>
              <a:ea typeface="Raleway Light"/>
              <a:cs typeface="Raleway Light"/>
              <a:sym typeface="Raleway Light"/>
            </a:endParaRPr>
          </a:p>
          <a:p>
            <a:pPr marL="609585">
              <a:spcBef>
                <a:spcPts val="1333"/>
              </a:spcBef>
            </a:pPr>
            <a:r>
              <a:rPr lang="en-GB" sz="2133">
                <a:solidFill>
                  <a:schemeClr val="dk1"/>
                </a:solidFill>
                <a:latin typeface="Raleway Light"/>
                <a:ea typeface="Raleway Light"/>
                <a:cs typeface="Raleway Light"/>
                <a:sym typeface="Raleway Light"/>
              </a:rPr>
              <a:t>For his age, James was really immature. He </a:t>
            </a:r>
            <a:r>
              <a:rPr lang="en-GB" sz="2133" b="1">
                <a:solidFill>
                  <a:schemeClr val="dk1"/>
                </a:solidFill>
                <a:latin typeface="Raleway"/>
                <a:ea typeface="Raleway"/>
                <a:cs typeface="Raleway"/>
                <a:sym typeface="Raleway"/>
              </a:rPr>
              <a:t>tittered </a:t>
            </a:r>
            <a:r>
              <a:rPr lang="en-GB" sz="2133">
                <a:solidFill>
                  <a:schemeClr val="dk1"/>
                </a:solidFill>
                <a:latin typeface="Raleway Light"/>
                <a:ea typeface="Raleway Light"/>
                <a:cs typeface="Raleway Light"/>
                <a:sym typeface="Raleway Light"/>
              </a:rPr>
              <a:t>whenever he heard the word kiss or date.</a:t>
            </a:r>
            <a:endParaRPr sz="2133">
              <a:solidFill>
                <a:schemeClr val="dk1"/>
              </a:solidFill>
              <a:latin typeface="Raleway Light"/>
              <a:ea typeface="Raleway Light"/>
              <a:cs typeface="Raleway Light"/>
              <a:sym typeface="Raleway Light"/>
            </a:endParaRPr>
          </a:p>
          <a:p>
            <a:pPr marL="609585" indent="-440256">
              <a:spcBef>
                <a:spcPts val="1333"/>
              </a:spcBef>
              <a:buClr>
                <a:schemeClr val="dk1"/>
              </a:buClr>
              <a:buSzPts val="1600"/>
              <a:buFont typeface="Raleway Light"/>
              <a:buAutoNum type="alphaUcPeriod" startAt="5"/>
            </a:pPr>
            <a:r>
              <a:rPr lang="en-GB" sz="2133">
                <a:solidFill>
                  <a:schemeClr val="dk1"/>
                </a:solidFill>
                <a:latin typeface="Raleway Light"/>
                <a:ea typeface="Raleway Light"/>
                <a:cs typeface="Raleway Light"/>
                <a:sym typeface="Raleway Light"/>
              </a:rPr>
              <a:t>chortle</a:t>
            </a:r>
            <a:endParaRPr sz="2133">
              <a:solidFill>
                <a:schemeClr val="dk1"/>
              </a:solidFill>
              <a:latin typeface="Raleway Light"/>
              <a:ea typeface="Raleway Light"/>
              <a:cs typeface="Raleway Light"/>
              <a:sym typeface="Raleway Light"/>
            </a:endParaRPr>
          </a:p>
          <a:p>
            <a:pPr marL="609585">
              <a:spcBef>
                <a:spcPts val="1333"/>
              </a:spcBef>
              <a:spcAft>
                <a:spcPts val="1333"/>
              </a:spcAft>
            </a:pPr>
            <a:r>
              <a:rPr lang="en-GB" sz="2133">
                <a:solidFill>
                  <a:schemeClr val="dk1"/>
                </a:solidFill>
                <a:latin typeface="Raleway Light"/>
                <a:ea typeface="Raleway Light"/>
                <a:cs typeface="Raleway Light"/>
                <a:sym typeface="Raleway Light"/>
              </a:rPr>
              <a:t>I was hesitant about giving her that present, yet when she unwrapped the gift and began to </a:t>
            </a:r>
            <a:r>
              <a:rPr lang="en-GB" sz="2133" b="1">
                <a:solidFill>
                  <a:schemeClr val="dk1"/>
                </a:solidFill>
                <a:latin typeface="Raleway"/>
                <a:ea typeface="Raleway"/>
                <a:cs typeface="Raleway"/>
                <a:sym typeface="Raleway"/>
              </a:rPr>
              <a:t>chortle</a:t>
            </a:r>
            <a:r>
              <a:rPr lang="en-GB" sz="2133">
                <a:solidFill>
                  <a:schemeClr val="dk1"/>
                </a:solidFill>
                <a:latin typeface="Raleway Light"/>
                <a:ea typeface="Raleway Light"/>
                <a:cs typeface="Raleway Light"/>
                <a:sym typeface="Raleway Light"/>
              </a:rPr>
              <a:t>, I knew it was a good choice.</a:t>
            </a:r>
            <a:endParaRPr sz="2000">
              <a:latin typeface="Raleway Light"/>
              <a:ea typeface="Raleway Light"/>
              <a:cs typeface="Raleway Light"/>
              <a:sym typeface="Raleway Light"/>
            </a:endParaRPr>
          </a:p>
        </p:txBody>
      </p:sp>
      <p:pic>
        <p:nvPicPr>
          <p:cNvPr id="197" name="Google Shape;197;p34" title="guffaw.wav">
            <a:hlinkClick r:id="rId3"/>
          </p:cNvPr>
          <p:cNvPicPr preferRelativeResize="0"/>
          <p:nvPr/>
        </p:nvPicPr>
        <p:blipFill>
          <a:blip r:embed="rId4">
            <a:alphaModFix/>
          </a:blip>
          <a:stretch>
            <a:fillRect/>
          </a:stretch>
        </p:blipFill>
        <p:spPr>
          <a:xfrm>
            <a:off x="524267" y="1840367"/>
            <a:ext cx="609600" cy="609600"/>
          </a:xfrm>
          <a:prstGeom prst="rect">
            <a:avLst/>
          </a:prstGeom>
          <a:noFill/>
          <a:ln>
            <a:noFill/>
          </a:ln>
        </p:spPr>
      </p:pic>
      <p:pic>
        <p:nvPicPr>
          <p:cNvPr id="198" name="Google Shape;198;p34" title="titter.wav">
            <a:hlinkClick r:id="rId5"/>
          </p:cNvPr>
          <p:cNvPicPr preferRelativeResize="0"/>
          <p:nvPr/>
        </p:nvPicPr>
        <p:blipFill>
          <a:blip r:embed="rId4">
            <a:alphaModFix/>
          </a:blip>
          <a:stretch>
            <a:fillRect/>
          </a:stretch>
        </p:blipFill>
        <p:spPr>
          <a:xfrm>
            <a:off x="551852" y="3151785"/>
            <a:ext cx="554433" cy="554433"/>
          </a:xfrm>
          <a:prstGeom prst="rect">
            <a:avLst/>
          </a:prstGeom>
          <a:noFill/>
          <a:ln>
            <a:noFill/>
          </a:ln>
        </p:spPr>
      </p:pic>
      <p:pic>
        <p:nvPicPr>
          <p:cNvPr id="199" name="Google Shape;199;p34" title="chortle.wav">
            <a:hlinkClick r:id="rId6"/>
          </p:cNvPr>
          <p:cNvPicPr preferRelativeResize="0"/>
          <p:nvPr/>
        </p:nvPicPr>
        <p:blipFill>
          <a:blip r:embed="rId4">
            <a:alphaModFix/>
          </a:blip>
          <a:stretch>
            <a:fillRect/>
          </a:stretch>
        </p:blipFill>
        <p:spPr>
          <a:xfrm>
            <a:off x="551852" y="4536268"/>
            <a:ext cx="554433" cy="554433"/>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35"/>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GB"/>
              <a:pPr algn="ctr"/>
              <a:t>15</a:t>
            </a:fld>
            <a:endParaRPr/>
          </a:p>
        </p:txBody>
      </p:sp>
      <p:sp>
        <p:nvSpPr>
          <p:cNvPr id="205" name="Google Shape;205;p35"/>
          <p:cNvSpPr txBox="1"/>
          <p:nvPr/>
        </p:nvSpPr>
        <p:spPr>
          <a:xfrm>
            <a:off x="524267" y="414533"/>
            <a:ext cx="9511200" cy="978800"/>
          </a:xfrm>
          <a:prstGeom prst="rect">
            <a:avLst/>
          </a:prstGeom>
          <a:noFill/>
          <a:ln>
            <a:noFill/>
          </a:ln>
        </p:spPr>
        <p:txBody>
          <a:bodyPr spcFirstLastPara="1" wrap="square" lIns="121900" tIns="121900" rIns="121900" bIns="121900" anchor="t" anchorCtr="0">
            <a:noAutofit/>
          </a:bodyPr>
          <a:lstStyle/>
          <a:p>
            <a:r>
              <a:rPr lang="en-GB" sz="2400" b="1">
                <a:latin typeface="Raleway"/>
                <a:ea typeface="Raleway"/>
                <a:cs typeface="Raleway"/>
                <a:sym typeface="Raleway"/>
              </a:rPr>
              <a:t>Correct the mistakes in the definitions of the synonyms of the word </a:t>
            </a:r>
            <a:r>
              <a:rPr lang="en-GB" sz="2400" b="1" i="1">
                <a:latin typeface="Raleway"/>
                <a:ea typeface="Raleway"/>
                <a:cs typeface="Raleway"/>
                <a:sym typeface="Raleway"/>
              </a:rPr>
              <a:t>laugh</a:t>
            </a:r>
            <a:r>
              <a:rPr lang="en-GB" sz="2400" b="1">
                <a:latin typeface="Raleway"/>
                <a:ea typeface="Raleway"/>
                <a:cs typeface="Raleway"/>
                <a:sym typeface="Raleway"/>
              </a:rPr>
              <a:t>.</a:t>
            </a:r>
            <a:endParaRPr sz="1467" b="1">
              <a:solidFill>
                <a:schemeClr val="dk1"/>
              </a:solidFill>
            </a:endParaRPr>
          </a:p>
          <a:p>
            <a:endParaRPr sz="2400" b="1">
              <a:latin typeface="Raleway"/>
              <a:ea typeface="Raleway"/>
              <a:cs typeface="Raleway"/>
              <a:sym typeface="Raleway"/>
            </a:endParaRPr>
          </a:p>
          <a:p>
            <a:endParaRPr sz="2400" b="1">
              <a:latin typeface="Raleway"/>
              <a:ea typeface="Raleway"/>
              <a:cs typeface="Raleway"/>
              <a:sym typeface="Raleway"/>
            </a:endParaRPr>
          </a:p>
        </p:txBody>
      </p:sp>
      <p:sp>
        <p:nvSpPr>
          <p:cNvPr id="206" name="Google Shape;206;p35"/>
          <p:cNvSpPr txBox="1"/>
          <p:nvPr/>
        </p:nvSpPr>
        <p:spPr>
          <a:xfrm>
            <a:off x="524267" y="1393333"/>
            <a:ext cx="10546400" cy="5306541"/>
          </a:xfrm>
          <a:prstGeom prst="rect">
            <a:avLst/>
          </a:prstGeom>
          <a:noFill/>
          <a:ln>
            <a:noFill/>
          </a:ln>
        </p:spPr>
        <p:txBody>
          <a:bodyPr spcFirstLastPara="1" wrap="square" lIns="121900" tIns="121900" rIns="121900" bIns="121900" anchor="t" anchorCtr="0">
            <a:spAutoFit/>
          </a:bodyPr>
          <a:lstStyle/>
          <a:p>
            <a:pPr marL="609585" indent="-431789">
              <a:lnSpc>
                <a:spcPct val="115000"/>
              </a:lnSpc>
              <a:buClr>
                <a:schemeClr val="dk1"/>
              </a:buClr>
              <a:buSzPts val="1500"/>
              <a:buFont typeface="Raleway Light"/>
              <a:buAutoNum type="alphaUcPeriod"/>
            </a:pPr>
            <a:r>
              <a:rPr lang="en-GB" sz="2000" i="1">
                <a:solidFill>
                  <a:schemeClr val="dk1"/>
                </a:solidFill>
                <a:highlight>
                  <a:srgbClr val="FFFFFF"/>
                </a:highlight>
                <a:latin typeface="Raleway Light"/>
                <a:ea typeface="Raleway Light"/>
                <a:cs typeface="Raleway Light"/>
                <a:sym typeface="Raleway Light"/>
              </a:rPr>
              <a:t>Chuckle</a:t>
            </a:r>
            <a:r>
              <a:rPr lang="en-GB" sz="2000">
                <a:solidFill>
                  <a:schemeClr val="dk1"/>
                </a:solidFill>
                <a:highlight>
                  <a:srgbClr val="FFFFFF"/>
                </a:highlight>
                <a:latin typeface="Raleway Light"/>
                <a:ea typeface="Raleway Light"/>
                <a:cs typeface="Raleway Light"/>
                <a:sym typeface="Raleway Light"/>
              </a:rPr>
              <a:t> means to laugh loudly, usually because you are thinking or reading something hilarious.</a:t>
            </a:r>
            <a:endParaRPr sz="2000">
              <a:solidFill>
                <a:schemeClr val="dk1"/>
              </a:solidFill>
              <a:highlight>
                <a:srgbClr val="FFFFFF"/>
              </a:highlight>
              <a:latin typeface="Raleway Light"/>
              <a:ea typeface="Raleway Light"/>
              <a:cs typeface="Raleway Light"/>
              <a:sym typeface="Raleway Light"/>
            </a:endParaRPr>
          </a:p>
          <a:p>
            <a:pPr marL="609585" indent="-431789">
              <a:lnSpc>
                <a:spcPct val="115000"/>
              </a:lnSpc>
              <a:spcBef>
                <a:spcPts val="1333"/>
              </a:spcBef>
              <a:buClr>
                <a:schemeClr val="dk1"/>
              </a:buClr>
              <a:buSzPts val="1500"/>
              <a:buFont typeface="Raleway Light"/>
              <a:buAutoNum type="alphaUcPeriod"/>
            </a:pPr>
            <a:r>
              <a:rPr lang="en-GB" sz="2000" i="1">
                <a:solidFill>
                  <a:schemeClr val="dk1"/>
                </a:solidFill>
                <a:highlight>
                  <a:srgbClr val="FFFFFF"/>
                </a:highlight>
                <a:latin typeface="Raleway Light"/>
                <a:ea typeface="Raleway Light"/>
                <a:cs typeface="Raleway Light"/>
                <a:sym typeface="Raleway Light"/>
              </a:rPr>
              <a:t>Giggle</a:t>
            </a:r>
            <a:r>
              <a:rPr lang="en-GB" sz="2000">
                <a:solidFill>
                  <a:schemeClr val="dk1"/>
                </a:solidFill>
                <a:highlight>
                  <a:srgbClr val="FFFFFF"/>
                </a:highlight>
                <a:latin typeface="Raleway Light"/>
                <a:ea typeface="Raleway Light"/>
                <a:cs typeface="Raleway Light"/>
                <a:sym typeface="Raleway Light"/>
              </a:rPr>
              <a:t> means to laugh in a high voice, usually because you are embarrassed or angry.</a:t>
            </a:r>
            <a:endParaRPr sz="2000">
              <a:solidFill>
                <a:schemeClr val="dk1"/>
              </a:solidFill>
              <a:highlight>
                <a:srgbClr val="FFFFFF"/>
              </a:highlight>
              <a:latin typeface="Raleway Light"/>
              <a:ea typeface="Raleway Light"/>
              <a:cs typeface="Raleway Light"/>
              <a:sym typeface="Raleway Light"/>
            </a:endParaRPr>
          </a:p>
          <a:p>
            <a:pPr marL="609585" indent="-431789">
              <a:lnSpc>
                <a:spcPct val="115000"/>
              </a:lnSpc>
              <a:spcBef>
                <a:spcPts val="1333"/>
              </a:spcBef>
              <a:buClr>
                <a:schemeClr val="dk1"/>
              </a:buClr>
              <a:buSzPts val="1500"/>
              <a:buFont typeface="Raleway Light"/>
              <a:buAutoNum type="alphaUcPeriod"/>
            </a:pPr>
            <a:r>
              <a:rPr lang="en-GB" sz="2000" i="1">
                <a:solidFill>
                  <a:schemeClr val="dk1"/>
                </a:solidFill>
                <a:highlight>
                  <a:srgbClr val="FFFFFF"/>
                </a:highlight>
                <a:latin typeface="Raleway Light"/>
                <a:ea typeface="Raleway Light"/>
                <a:cs typeface="Raleway Light"/>
                <a:sym typeface="Raleway Light"/>
              </a:rPr>
              <a:t>Snigger</a:t>
            </a:r>
            <a:r>
              <a:rPr lang="en-GB" sz="2000">
                <a:solidFill>
                  <a:schemeClr val="dk1"/>
                </a:solidFill>
                <a:highlight>
                  <a:srgbClr val="FFFFFF"/>
                </a:highlight>
                <a:latin typeface="Raleway Light"/>
                <a:ea typeface="Raleway Light"/>
                <a:cs typeface="Raleway Light"/>
                <a:sym typeface="Raleway Light"/>
              </a:rPr>
              <a:t> or </a:t>
            </a:r>
            <a:r>
              <a:rPr lang="en-GB" sz="2000" i="1">
                <a:solidFill>
                  <a:schemeClr val="dk1"/>
                </a:solidFill>
                <a:highlight>
                  <a:srgbClr val="FFFFFF"/>
                </a:highlight>
                <a:latin typeface="Raleway Light"/>
                <a:ea typeface="Raleway Light"/>
                <a:cs typeface="Raleway Light"/>
                <a:sym typeface="Raleway Light"/>
              </a:rPr>
              <a:t>snicker</a:t>
            </a:r>
            <a:r>
              <a:rPr lang="en-GB" sz="2000">
                <a:solidFill>
                  <a:schemeClr val="dk1"/>
                </a:solidFill>
                <a:highlight>
                  <a:srgbClr val="FFFFFF"/>
                </a:highlight>
                <a:latin typeface="Raleway Light"/>
                <a:ea typeface="Raleway Light"/>
                <a:cs typeface="Raleway Light"/>
                <a:sym typeface="Raleway Light"/>
              </a:rPr>
              <a:t> means to laugh quietly in a kind manner, especially when someone is hurt.</a:t>
            </a:r>
            <a:endParaRPr sz="2000">
              <a:solidFill>
                <a:schemeClr val="dk1"/>
              </a:solidFill>
              <a:highlight>
                <a:srgbClr val="FFFFFF"/>
              </a:highlight>
              <a:latin typeface="Raleway Light"/>
              <a:ea typeface="Raleway Light"/>
              <a:cs typeface="Raleway Light"/>
              <a:sym typeface="Raleway Light"/>
            </a:endParaRPr>
          </a:p>
          <a:p>
            <a:pPr marL="609585" indent="-431789">
              <a:lnSpc>
                <a:spcPct val="115000"/>
              </a:lnSpc>
              <a:spcBef>
                <a:spcPts val="1333"/>
              </a:spcBef>
              <a:buClr>
                <a:schemeClr val="dk1"/>
              </a:buClr>
              <a:buSzPts val="1500"/>
              <a:buFont typeface="Raleway Light"/>
              <a:buAutoNum type="alphaUcPeriod"/>
            </a:pPr>
            <a:r>
              <a:rPr lang="en-GB" sz="2000" i="1">
                <a:solidFill>
                  <a:schemeClr val="dk1"/>
                </a:solidFill>
                <a:highlight>
                  <a:srgbClr val="FFFFFF"/>
                </a:highlight>
                <a:latin typeface="Raleway Light"/>
                <a:ea typeface="Raleway Light"/>
                <a:cs typeface="Raleway Light"/>
                <a:sym typeface="Raleway Light"/>
              </a:rPr>
              <a:t>Cackle</a:t>
            </a:r>
            <a:r>
              <a:rPr lang="en-GB" sz="2000">
                <a:solidFill>
                  <a:schemeClr val="dk1"/>
                </a:solidFill>
                <a:highlight>
                  <a:srgbClr val="FFFFFF"/>
                </a:highlight>
                <a:latin typeface="Raleway Light"/>
                <a:ea typeface="Raleway Light"/>
                <a:cs typeface="Raleway Light"/>
                <a:sym typeface="Raleway Light"/>
              </a:rPr>
              <a:t> means to laugh quietly in an unpleasant way.</a:t>
            </a:r>
            <a:endParaRPr sz="2000">
              <a:solidFill>
                <a:schemeClr val="dk1"/>
              </a:solidFill>
              <a:highlight>
                <a:srgbClr val="FFFFFF"/>
              </a:highlight>
              <a:latin typeface="Raleway Light"/>
              <a:ea typeface="Raleway Light"/>
              <a:cs typeface="Raleway Light"/>
              <a:sym typeface="Raleway Light"/>
            </a:endParaRPr>
          </a:p>
          <a:p>
            <a:pPr marL="609585" indent="-431789">
              <a:lnSpc>
                <a:spcPct val="115000"/>
              </a:lnSpc>
              <a:spcBef>
                <a:spcPts val="1333"/>
              </a:spcBef>
              <a:buClr>
                <a:schemeClr val="dk1"/>
              </a:buClr>
              <a:buSzPts val="1500"/>
              <a:buFont typeface="Raleway Light"/>
              <a:buAutoNum type="alphaUcPeriod"/>
            </a:pPr>
            <a:r>
              <a:rPr lang="en-GB" sz="2000" i="1">
                <a:solidFill>
                  <a:schemeClr val="dk1"/>
                </a:solidFill>
                <a:highlight>
                  <a:srgbClr val="FFFFFF"/>
                </a:highlight>
                <a:latin typeface="Raleway Light"/>
                <a:ea typeface="Raleway Light"/>
                <a:cs typeface="Raleway Light"/>
                <a:sym typeface="Raleway Light"/>
              </a:rPr>
              <a:t>Guffaw</a:t>
            </a:r>
            <a:r>
              <a:rPr lang="en-GB" sz="2000">
                <a:solidFill>
                  <a:schemeClr val="dk1"/>
                </a:solidFill>
                <a:highlight>
                  <a:srgbClr val="FFFFFF"/>
                </a:highlight>
                <a:latin typeface="Raleway Light"/>
                <a:ea typeface="Raleway Light"/>
                <a:cs typeface="Raleway Light"/>
                <a:sym typeface="Raleway Light"/>
              </a:rPr>
              <a:t> means to laugh very loudly in a controlled way.</a:t>
            </a:r>
            <a:endParaRPr sz="2000">
              <a:solidFill>
                <a:schemeClr val="dk1"/>
              </a:solidFill>
              <a:highlight>
                <a:srgbClr val="FFFFFF"/>
              </a:highlight>
              <a:latin typeface="Raleway Light"/>
              <a:ea typeface="Raleway Light"/>
              <a:cs typeface="Raleway Light"/>
              <a:sym typeface="Raleway Light"/>
            </a:endParaRPr>
          </a:p>
          <a:p>
            <a:pPr marL="609585" indent="-431789">
              <a:lnSpc>
                <a:spcPct val="115000"/>
              </a:lnSpc>
              <a:spcBef>
                <a:spcPts val="1333"/>
              </a:spcBef>
              <a:buClr>
                <a:schemeClr val="dk1"/>
              </a:buClr>
              <a:buSzPts val="1500"/>
              <a:buFont typeface="Raleway Light"/>
              <a:buAutoNum type="alphaUcPeriod"/>
            </a:pPr>
            <a:r>
              <a:rPr lang="en-GB" sz="2000" i="1">
                <a:solidFill>
                  <a:schemeClr val="dk1"/>
                </a:solidFill>
                <a:highlight>
                  <a:srgbClr val="FFFFFF"/>
                </a:highlight>
                <a:latin typeface="Raleway Light"/>
                <a:ea typeface="Raleway Light"/>
                <a:cs typeface="Raleway Light"/>
                <a:sym typeface="Raleway Light"/>
              </a:rPr>
              <a:t>Titter </a:t>
            </a:r>
            <a:r>
              <a:rPr lang="en-GB" sz="2000">
                <a:solidFill>
                  <a:schemeClr val="dk1"/>
                </a:solidFill>
                <a:highlight>
                  <a:srgbClr val="FFFFFF"/>
                </a:highlight>
                <a:latin typeface="Raleway Light"/>
                <a:ea typeface="Raleway Light"/>
                <a:cs typeface="Raleway Light"/>
                <a:sym typeface="Raleway Light"/>
              </a:rPr>
              <a:t>means to laugh quietly about something that might be comfortable for someone else. </a:t>
            </a:r>
            <a:endParaRPr sz="2000">
              <a:solidFill>
                <a:schemeClr val="dk1"/>
              </a:solidFill>
              <a:highlight>
                <a:srgbClr val="FFFFFF"/>
              </a:highlight>
              <a:latin typeface="Raleway Light"/>
              <a:ea typeface="Raleway Light"/>
              <a:cs typeface="Raleway Light"/>
              <a:sym typeface="Raleway Light"/>
            </a:endParaRPr>
          </a:p>
          <a:p>
            <a:pPr marL="609585" indent="-431789">
              <a:lnSpc>
                <a:spcPct val="115000"/>
              </a:lnSpc>
              <a:spcBef>
                <a:spcPts val="1333"/>
              </a:spcBef>
              <a:spcAft>
                <a:spcPts val="1333"/>
              </a:spcAft>
              <a:buClr>
                <a:schemeClr val="dk1"/>
              </a:buClr>
              <a:buSzPts val="1500"/>
              <a:buFont typeface="Raleway Light"/>
              <a:buAutoNum type="alphaUcPeriod"/>
            </a:pPr>
            <a:r>
              <a:rPr lang="en-GB" sz="2000" i="1">
                <a:solidFill>
                  <a:schemeClr val="dk1"/>
                </a:solidFill>
                <a:latin typeface="Raleway Light"/>
                <a:ea typeface="Raleway Light"/>
                <a:cs typeface="Raleway Light"/>
                <a:sym typeface="Raleway Light"/>
              </a:rPr>
              <a:t>Chortle</a:t>
            </a:r>
            <a:r>
              <a:rPr lang="en-GB" sz="2000">
                <a:solidFill>
                  <a:schemeClr val="dk1"/>
                </a:solidFill>
                <a:latin typeface="Raleway Light"/>
                <a:ea typeface="Raleway Light"/>
                <a:cs typeface="Raleway Light"/>
                <a:sym typeface="Raleway Light"/>
              </a:rPr>
              <a:t> means to laugh because you are disappointed about something. </a:t>
            </a:r>
            <a:endParaRPr sz="2000">
              <a:solidFill>
                <a:schemeClr val="dk1"/>
              </a:solidFill>
              <a:latin typeface="Raleway Light"/>
              <a:ea typeface="Raleway Light"/>
              <a:cs typeface="Raleway Light"/>
              <a:sym typeface="Raleway Ligh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36"/>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GB"/>
              <a:pPr algn="ctr"/>
              <a:t>16</a:t>
            </a:fld>
            <a:endParaRPr/>
          </a:p>
        </p:txBody>
      </p:sp>
      <p:sp>
        <p:nvSpPr>
          <p:cNvPr id="212" name="Google Shape;212;p36"/>
          <p:cNvSpPr txBox="1"/>
          <p:nvPr/>
        </p:nvSpPr>
        <p:spPr>
          <a:xfrm>
            <a:off x="524267" y="414533"/>
            <a:ext cx="9511200" cy="978800"/>
          </a:xfrm>
          <a:prstGeom prst="rect">
            <a:avLst/>
          </a:prstGeom>
          <a:noFill/>
          <a:ln>
            <a:noFill/>
          </a:ln>
        </p:spPr>
        <p:txBody>
          <a:bodyPr spcFirstLastPara="1" wrap="square" lIns="121900" tIns="121900" rIns="121900" bIns="121900" anchor="t" anchorCtr="0">
            <a:noAutofit/>
          </a:bodyPr>
          <a:lstStyle/>
          <a:p>
            <a:r>
              <a:rPr lang="en-GB" sz="2400" b="1">
                <a:latin typeface="Raleway"/>
                <a:ea typeface="Raleway"/>
                <a:cs typeface="Raleway"/>
                <a:sym typeface="Raleway"/>
              </a:rPr>
              <a:t>Let’s check your answers. [part 1/2]</a:t>
            </a:r>
            <a:endParaRPr sz="2400" b="1">
              <a:latin typeface="Raleway"/>
              <a:ea typeface="Raleway"/>
              <a:cs typeface="Raleway"/>
              <a:sym typeface="Raleway"/>
            </a:endParaRPr>
          </a:p>
        </p:txBody>
      </p:sp>
      <p:sp>
        <p:nvSpPr>
          <p:cNvPr id="213" name="Google Shape;213;p36"/>
          <p:cNvSpPr txBox="1"/>
          <p:nvPr/>
        </p:nvSpPr>
        <p:spPr>
          <a:xfrm>
            <a:off x="524267" y="1300534"/>
            <a:ext cx="10546400" cy="4898545"/>
          </a:xfrm>
          <a:prstGeom prst="rect">
            <a:avLst/>
          </a:prstGeom>
          <a:noFill/>
          <a:ln>
            <a:noFill/>
          </a:ln>
        </p:spPr>
        <p:txBody>
          <a:bodyPr spcFirstLastPara="1" wrap="square" lIns="121900" tIns="121900" rIns="121900" bIns="121900" anchor="t" anchorCtr="0">
            <a:spAutoFit/>
          </a:bodyPr>
          <a:lstStyle/>
          <a:p>
            <a:pPr marL="609585" indent="-440256">
              <a:lnSpc>
                <a:spcPct val="115000"/>
              </a:lnSpc>
              <a:buClr>
                <a:schemeClr val="dk1"/>
              </a:buClr>
              <a:buSzPts val="1600"/>
              <a:buFont typeface="Raleway Light"/>
              <a:buAutoNum type="alphaUcPeriod"/>
            </a:pPr>
            <a:r>
              <a:rPr lang="en-GB" sz="2133" i="1">
                <a:solidFill>
                  <a:schemeClr val="dk1"/>
                </a:solidFill>
                <a:highlight>
                  <a:srgbClr val="FFFFFF"/>
                </a:highlight>
                <a:latin typeface="Raleway Light"/>
                <a:ea typeface="Raleway Light"/>
                <a:cs typeface="Raleway Light"/>
                <a:sym typeface="Raleway Light"/>
              </a:rPr>
              <a:t>Chuckle</a:t>
            </a:r>
            <a:r>
              <a:rPr lang="en-GB" sz="2133">
                <a:solidFill>
                  <a:schemeClr val="dk1"/>
                </a:solidFill>
                <a:highlight>
                  <a:srgbClr val="FFFFFF"/>
                </a:highlight>
                <a:latin typeface="Raleway Light"/>
                <a:ea typeface="Raleway Light"/>
                <a:cs typeface="Raleway Light"/>
                <a:sym typeface="Raleway Light"/>
              </a:rPr>
              <a:t> means to laugh loudly, usually because you are thinking or reading something hilarious.</a:t>
            </a:r>
            <a:endParaRPr sz="2133">
              <a:solidFill>
                <a:schemeClr val="dk1"/>
              </a:solidFill>
              <a:highlight>
                <a:srgbClr val="FFFFFF"/>
              </a:highlight>
              <a:latin typeface="Raleway Light"/>
              <a:ea typeface="Raleway Light"/>
              <a:cs typeface="Raleway Light"/>
              <a:sym typeface="Raleway Light"/>
            </a:endParaRPr>
          </a:p>
          <a:p>
            <a:pPr marL="609585">
              <a:lnSpc>
                <a:spcPct val="115000"/>
              </a:lnSpc>
            </a:pPr>
            <a:r>
              <a:rPr lang="en-GB" sz="2133">
                <a:solidFill>
                  <a:schemeClr val="dk1"/>
                </a:solidFill>
                <a:highlight>
                  <a:schemeClr val="accent2"/>
                </a:highlight>
                <a:latin typeface="Raleway Light"/>
                <a:ea typeface="Raleway Light"/>
                <a:cs typeface="Raleway Light"/>
                <a:sym typeface="Raleway Light"/>
              </a:rPr>
              <a:t>quietly not loudly </a:t>
            </a:r>
            <a:endParaRPr sz="2133">
              <a:solidFill>
                <a:schemeClr val="dk1"/>
              </a:solidFill>
              <a:highlight>
                <a:schemeClr val="accent2"/>
              </a:highlight>
              <a:latin typeface="Raleway Light"/>
              <a:ea typeface="Raleway Light"/>
              <a:cs typeface="Raleway Light"/>
              <a:sym typeface="Raleway Light"/>
            </a:endParaRPr>
          </a:p>
          <a:p>
            <a:pPr marL="609585" indent="-440256">
              <a:lnSpc>
                <a:spcPct val="115000"/>
              </a:lnSpc>
              <a:spcBef>
                <a:spcPts val="1333"/>
              </a:spcBef>
              <a:buClr>
                <a:schemeClr val="dk1"/>
              </a:buClr>
              <a:buSzPts val="1600"/>
              <a:buFont typeface="Raleway Light"/>
              <a:buAutoNum type="alphaUcPeriod"/>
            </a:pPr>
            <a:r>
              <a:rPr lang="en-GB" sz="2133" i="1">
                <a:solidFill>
                  <a:schemeClr val="dk1"/>
                </a:solidFill>
                <a:highlight>
                  <a:srgbClr val="FFFFFF"/>
                </a:highlight>
                <a:latin typeface="Raleway Light"/>
                <a:ea typeface="Raleway Light"/>
                <a:cs typeface="Raleway Light"/>
                <a:sym typeface="Raleway Light"/>
              </a:rPr>
              <a:t>Giggle</a:t>
            </a:r>
            <a:r>
              <a:rPr lang="en-GB" sz="2133">
                <a:solidFill>
                  <a:schemeClr val="dk1"/>
                </a:solidFill>
                <a:highlight>
                  <a:srgbClr val="FFFFFF"/>
                </a:highlight>
                <a:latin typeface="Raleway Light"/>
                <a:ea typeface="Raleway Light"/>
                <a:cs typeface="Raleway Light"/>
                <a:sym typeface="Raleway Light"/>
              </a:rPr>
              <a:t> means to laugh in a high voice, usually because you are embarrassed or angry.</a:t>
            </a:r>
            <a:endParaRPr sz="2133">
              <a:solidFill>
                <a:schemeClr val="dk1"/>
              </a:solidFill>
              <a:highlight>
                <a:srgbClr val="FFFFFF"/>
              </a:highlight>
              <a:latin typeface="Raleway Light"/>
              <a:ea typeface="Raleway Light"/>
              <a:cs typeface="Raleway Light"/>
              <a:sym typeface="Raleway Light"/>
            </a:endParaRPr>
          </a:p>
          <a:p>
            <a:pPr marL="609585">
              <a:lnSpc>
                <a:spcPct val="115000"/>
              </a:lnSpc>
            </a:pPr>
            <a:r>
              <a:rPr lang="en-GB" sz="2133">
                <a:solidFill>
                  <a:schemeClr val="dk1"/>
                </a:solidFill>
                <a:highlight>
                  <a:schemeClr val="accent2"/>
                </a:highlight>
                <a:latin typeface="Raleway Light"/>
                <a:ea typeface="Raleway Light"/>
                <a:cs typeface="Raleway Light"/>
                <a:sym typeface="Raleway Light"/>
              </a:rPr>
              <a:t>nervous not angry </a:t>
            </a:r>
            <a:endParaRPr sz="2133">
              <a:solidFill>
                <a:schemeClr val="dk1"/>
              </a:solidFill>
              <a:highlight>
                <a:srgbClr val="FFFFFF"/>
              </a:highlight>
              <a:latin typeface="Raleway Light"/>
              <a:ea typeface="Raleway Light"/>
              <a:cs typeface="Raleway Light"/>
              <a:sym typeface="Raleway Light"/>
            </a:endParaRPr>
          </a:p>
          <a:p>
            <a:pPr marL="609585" indent="-440256">
              <a:lnSpc>
                <a:spcPct val="115000"/>
              </a:lnSpc>
              <a:spcBef>
                <a:spcPts val="1333"/>
              </a:spcBef>
              <a:buClr>
                <a:schemeClr val="dk1"/>
              </a:buClr>
              <a:buSzPts val="1600"/>
              <a:buFont typeface="Raleway Light"/>
              <a:buAutoNum type="alphaUcPeriod"/>
            </a:pPr>
            <a:r>
              <a:rPr lang="en-GB" sz="2133" i="1">
                <a:solidFill>
                  <a:schemeClr val="dk1"/>
                </a:solidFill>
                <a:highlight>
                  <a:srgbClr val="FFFFFF"/>
                </a:highlight>
                <a:latin typeface="Raleway Light"/>
                <a:ea typeface="Raleway Light"/>
                <a:cs typeface="Raleway Light"/>
                <a:sym typeface="Raleway Light"/>
              </a:rPr>
              <a:t>Snigger</a:t>
            </a:r>
            <a:r>
              <a:rPr lang="en-GB" sz="2133">
                <a:solidFill>
                  <a:schemeClr val="dk1"/>
                </a:solidFill>
                <a:highlight>
                  <a:srgbClr val="FFFFFF"/>
                </a:highlight>
                <a:latin typeface="Raleway Light"/>
                <a:ea typeface="Raleway Light"/>
                <a:cs typeface="Raleway Light"/>
                <a:sym typeface="Raleway Light"/>
              </a:rPr>
              <a:t> or </a:t>
            </a:r>
            <a:r>
              <a:rPr lang="en-GB" sz="2133" i="1">
                <a:solidFill>
                  <a:schemeClr val="dk1"/>
                </a:solidFill>
                <a:highlight>
                  <a:srgbClr val="FFFFFF"/>
                </a:highlight>
                <a:latin typeface="Raleway Light"/>
                <a:ea typeface="Raleway Light"/>
                <a:cs typeface="Raleway Light"/>
                <a:sym typeface="Raleway Light"/>
              </a:rPr>
              <a:t>snicker</a:t>
            </a:r>
            <a:r>
              <a:rPr lang="en-GB" sz="2133">
                <a:solidFill>
                  <a:schemeClr val="dk1"/>
                </a:solidFill>
                <a:highlight>
                  <a:srgbClr val="FFFFFF"/>
                </a:highlight>
                <a:latin typeface="Raleway Light"/>
                <a:ea typeface="Raleway Light"/>
                <a:cs typeface="Raleway Light"/>
                <a:sym typeface="Raleway Light"/>
              </a:rPr>
              <a:t> means to laugh quietly in a kind manner, especially when someone is hurt.</a:t>
            </a:r>
            <a:endParaRPr sz="2133">
              <a:solidFill>
                <a:schemeClr val="dk1"/>
              </a:solidFill>
              <a:highlight>
                <a:srgbClr val="FFFFFF"/>
              </a:highlight>
              <a:latin typeface="Raleway Light"/>
              <a:ea typeface="Raleway Light"/>
              <a:cs typeface="Raleway Light"/>
              <a:sym typeface="Raleway Light"/>
            </a:endParaRPr>
          </a:p>
          <a:p>
            <a:pPr marL="609585">
              <a:lnSpc>
                <a:spcPct val="115000"/>
              </a:lnSpc>
            </a:pPr>
            <a:r>
              <a:rPr lang="en-GB" sz="2133">
                <a:solidFill>
                  <a:schemeClr val="dk1"/>
                </a:solidFill>
                <a:highlight>
                  <a:schemeClr val="accent2"/>
                </a:highlight>
                <a:latin typeface="Raleway Light"/>
                <a:ea typeface="Raleway Light"/>
                <a:cs typeface="Raleway Light"/>
                <a:sym typeface="Raleway Light"/>
              </a:rPr>
              <a:t>an unkind not a kind manner</a:t>
            </a:r>
            <a:endParaRPr sz="2133">
              <a:solidFill>
                <a:schemeClr val="dk1"/>
              </a:solidFill>
              <a:highlight>
                <a:srgbClr val="FFFFFF"/>
              </a:highlight>
              <a:latin typeface="Raleway Light"/>
              <a:ea typeface="Raleway Light"/>
              <a:cs typeface="Raleway Light"/>
              <a:sym typeface="Raleway Light"/>
            </a:endParaRPr>
          </a:p>
          <a:p>
            <a:pPr marL="609585" indent="-440256">
              <a:lnSpc>
                <a:spcPct val="115000"/>
              </a:lnSpc>
              <a:spcBef>
                <a:spcPts val="1333"/>
              </a:spcBef>
              <a:buClr>
                <a:schemeClr val="dk1"/>
              </a:buClr>
              <a:buSzPts val="1600"/>
              <a:buFont typeface="Raleway Light"/>
              <a:buAutoNum type="alphaUcPeriod"/>
            </a:pPr>
            <a:r>
              <a:rPr lang="en-GB" sz="2133" i="1">
                <a:solidFill>
                  <a:schemeClr val="dk1"/>
                </a:solidFill>
                <a:highlight>
                  <a:srgbClr val="FFFFFF"/>
                </a:highlight>
                <a:latin typeface="Raleway Light"/>
                <a:ea typeface="Raleway Light"/>
                <a:cs typeface="Raleway Light"/>
                <a:sym typeface="Raleway Light"/>
              </a:rPr>
              <a:t>Cackle</a:t>
            </a:r>
            <a:r>
              <a:rPr lang="en-GB" sz="2133">
                <a:solidFill>
                  <a:schemeClr val="dk1"/>
                </a:solidFill>
                <a:highlight>
                  <a:srgbClr val="FFFFFF"/>
                </a:highlight>
                <a:latin typeface="Raleway Light"/>
                <a:ea typeface="Raleway Light"/>
                <a:cs typeface="Raleway Light"/>
                <a:sym typeface="Raleway Light"/>
              </a:rPr>
              <a:t> means to laugh quietly in an unpleasant way.</a:t>
            </a:r>
            <a:endParaRPr sz="2133">
              <a:solidFill>
                <a:schemeClr val="dk1"/>
              </a:solidFill>
              <a:highlight>
                <a:srgbClr val="FFFFFF"/>
              </a:highlight>
              <a:latin typeface="Raleway Light"/>
              <a:ea typeface="Raleway Light"/>
              <a:cs typeface="Raleway Light"/>
              <a:sym typeface="Raleway Light"/>
            </a:endParaRPr>
          </a:p>
          <a:p>
            <a:pPr marL="609585">
              <a:lnSpc>
                <a:spcPct val="115000"/>
              </a:lnSpc>
            </a:pPr>
            <a:r>
              <a:rPr lang="en-GB" sz="2133">
                <a:solidFill>
                  <a:schemeClr val="dk1"/>
                </a:solidFill>
                <a:highlight>
                  <a:schemeClr val="accent2"/>
                </a:highlight>
                <a:latin typeface="Raleway Light"/>
                <a:ea typeface="Raleway Light"/>
                <a:cs typeface="Raleway Light"/>
                <a:sym typeface="Raleway Light"/>
              </a:rPr>
              <a:t>loudly not quietly</a:t>
            </a:r>
            <a:endParaRPr sz="2133">
              <a:solidFill>
                <a:schemeClr val="dk1"/>
              </a:solidFill>
              <a:latin typeface="Raleway Light"/>
              <a:ea typeface="Raleway Light"/>
              <a:cs typeface="Raleway Light"/>
              <a:sym typeface="Raleway Ligh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3">
                                            <p:txEl>
                                              <p:pRg st="0" end="0"/>
                                            </p:txEl>
                                          </p:spTgt>
                                        </p:tgtEl>
                                        <p:attrNameLst>
                                          <p:attrName>style.visibility</p:attrName>
                                        </p:attrNameLst>
                                      </p:cBhvr>
                                      <p:to>
                                        <p:strVal val="visible"/>
                                      </p:to>
                                    </p:set>
                                    <p:animEffect transition="in" filter="fade">
                                      <p:cBhvr>
                                        <p:cTn id="7" dur="1000"/>
                                        <p:tgtEl>
                                          <p:spTgt spid="2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3">
                                            <p:txEl>
                                              <p:pRg st="1" end="1"/>
                                            </p:txEl>
                                          </p:spTgt>
                                        </p:tgtEl>
                                        <p:attrNameLst>
                                          <p:attrName>style.visibility</p:attrName>
                                        </p:attrNameLst>
                                      </p:cBhvr>
                                      <p:to>
                                        <p:strVal val="visible"/>
                                      </p:to>
                                    </p:set>
                                    <p:animEffect transition="in" filter="fade">
                                      <p:cBhvr>
                                        <p:cTn id="12" dur="1000"/>
                                        <p:tgtEl>
                                          <p:spTgt spid="21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13">
                                            <p:txEl>
                                              <p:pRg st="2" end="2"/>
                                            </p:txEl>
                                          </p:spTgt>
                                        </p:tgtEl>
                                        <p:attrNameLst>
                                          <p:attrName>style.visibility</p:attrName>
                                        </p:attrNameLst>
                                      </p:cBhvr>
                                      <p:to>
                                        <p:strVal val="visible"/>
                                      </p:to>
                                    </p:set>
                                    <p:animEffect transition="in" filter="fade">
                                      <p:cBhvr>
                                        <p:cTn id="17" dur="1000"/>
                                        <p:tgtEl>
                                          <p:spTgt spid="21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13">
                                            <p:txEl>
                                              <p:pRg st="3" end="3"/>
                                            </p:txEl>
                                          </p:spTgt>
                                        </p:tgtEl>
                                        <p:attrNameLst>
                                          <p:attrName>style.visibility</p:attrName>
                                        </p:attrNameLst>
                                      </p:cBhvr>
                                      <p:to>
                                        <p:strVal val="visible"/>
                                      </p:to>
                                    </p:set>
                                    <p:animEffect transition="in" filter="fade">
                                      <p:cBhvr>
                                        <p:cTn id="22" dur="1000"/>
                                        <p:tgtEl>
                                          <p:spTgt spid="21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13">
                                            <p:txEl>
                                              <p:pRg st="4" end="4"/>
                                            </p:txEl>
                                          </p:spTgt>
                                        </p:tgtEl>
                                        <p:attrNameLst>
                                          <p:attrName>style.visibility</p:attrName>
                                        </p:attrNameLst>
                                      </p:cBhvr>
                                      <p:to>
                                        <p:strVal val="visible"/>
                                      </p:to>
                                    </p:set>
                                    <p:animEffect transition="in" filter="fade">
                                      <p:cBhvr>
                                        <p:cTn id="27" dur="1000"/>
                                        <p:tgtEl>
                                          <p:spTgt spid="21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13">
                                            <p:txEl>
                                              <p:pRg st="5" end="5"/>
                                            </p:txEl>
                                          </p:spTgt>
                                        </p:tgtEl>
                                        <p:attrNameLst>
                                          <p:attrName>style.visibility</p:attrName>
                                        </p:attrNameLst>
                                      </p:cBhvr>
                                      <p:to>
                                        <p:strVal val="visible"/>
                                      </p:to>
                                    </p:set>
                                    <p:animEffect transition="in" filter="fade">
                                      <p:cBhvr>
                                        <p:cTn id="32" dur="1000"/>
                                        <p:tgtEl>
                                          <p:spTgt spid="21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13">
                                            <p:txEl>
                                              <p:pRg st="6" end="6"/>
                                            </p:txEl>
                                          </p:spTgt>
                                        </p:tgtEl>
                                        <p:attrNameLst>
                                          <p:attrName>style.visibility</p:attrName>
                                        </p:attrNameLst>
                                      </p:cBhvr>
                                      <p:to>
                                        <p:strVal val="visible"/>
                                      </p:to>
                                    </p:set>
                                    <p:animEffect transition="in" filter="fade">
                                      <p:cBhvr>
                                        <p:cTn id="37" dur="1000"/>
                                        <p:tgtEl>
                                          <p:spTgt spid="21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13">
                                            <p:txEl>
                                              <p:pRg st="7" end="7"/>
                                            </p:txEl>
                                          </p:spTgt>
                                        </p:tgtEl>
                                        <p:attrNameLst>
                                          <p:attrName>style.visibility</p:attrName>
                                        </p:attrNameLst>
                                      </p:cBhvr>
                                      <p:to>
                                        <p:strVal val="visible"/>
                                      </p:to>
                                    </p:set>
                                    <p:animEffect transition="in" filter="fade">
                                      <p:cBhvr>
                                        <p:cTn id="42" dur="1000"/>
                                        <p:tgtEl>
                                          <p:spTgt spid="21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37"/>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GB"/>
              <a:pPr algn="ctr"/>
              <a:t>17</a:t>
            </a:fld>
            <a:endParaRPr/>
          </a:p>
        </p:txBody>
      </p:sp>
      <p:sp>
        <p:nvSpPr>
          <p:cNvPr id="219" name="Google Shape;219;p37"/>
          <p:cNvSpPr txBox="1"/>
          <p:nvPr/>
        </p:nvSpPr>
        <p:spPr>
          <a:xfrm>
            <a:off x="524267" y="414533"/>
            <a:ext cx="9511200" cy="978800"/>
          </a:xfrm>
          <a:prstGeom prst="rect">
            <a:avLst/>
          </a:prstGeom>
          <a:noFill/>
          <a:ln>
            <a:noFill/>
          </a:ln>
        </p:spPr>
        <p:txBody>
          <a:bodyPr spcFirstLastPara="1" wrap="square" lIns="121900" tIns="121900" rIns="121900" bIns="121900" anchor="t" anchorCtr="0">
            <a:noAutofit/>
          </a:bodyPr>
          <a:lstStyle/>
          <a:p>
            <a:r>
              <a:rPr lang="en-GB" sz="2400" b="1">
                <a:latin typeface="Raleway"/>
                <a:ea typeface="Raleway"/>
                <a:cs typeface="Raleway"/>
                <a:sym typeface="Raleway"/>
              </a:rPr>
              <a:t>Let’s check your answers. </a:t>
            </a:r>
            <a:r>
              <a:rPr lang="en-GB" sz="2400" b="1">
                <a:solidFill>
                  <a:schemeClr val="dk1"/>
                </a:solidFill>
                <a:latin typeface="Raleway"/>
                <a:ea typeface="Raleway"/>
                <a:cs typeface="Raleway"/>
                <a:sym typeface="Raleway"/>
              </a:rPr>
              <a:t>[part 2/2]</a:t>
            </a:r>
            <a:endParaRPr sz="2400" b="1">
              <a:latin typeface="Raleway"/>
              <a:ea typeface="Raleway"/>
              <a:cs typeface="Raleway"/>
              <a:sym typeface="Raleway"/>
            </a:endParaRPr>
          </a:p>
        </p:txBody>
      </p:sp>
      <p:sp>
        <p:nvSpPr>
          <p:cNvPr id="220" name="Google Shape;220;p37"/>
          <p:cNvSpPr txBox="1"/>
          <p:nvPr/>
        </p:nvSpPr>
        <p:spPr>
          <a:xfrm>
            <a:off x="524267" y="1450834"/>
            <a:ext cx="10546400" cy="3245656"/>
          </a:xfrm>
          <a:prstGeom prst="rect">
            <a:avLst/>
          </a:prstGeom>
          <a:noFill/>
          <a:ln>
            <a:noFill/>
          </a:ln>
        </p:spPr>
        <p:txBody>
          <a:bodyPr spcFirstLastPara="1" wrap="square" lIns="121900" tIns="121900" rIns="121900" bIns="121900" anchor="t" anchorCtr="0">
            <a:spAutoFit/>
          </a:bodyPr>
          <a:lstStyle/>
          <a:p>
            <a:pPr marL="609585" indent="-440256">
              <a:lnSpc>
                <a:spcPct val="115000"/>
              </a:lnSpc>
              <a:buClr>
                <a:schemeClr val="dk1"/>
              </a:buClr>
              <a:buSzPts val="1600"/>
              <a:buFont typeface="Raleway Light"/>
              <a:buAutoNum type="alphaUcPeriod" startAt="5"/>
            </a:pPr>
            <a:r>
              <a:rPr lang="en-GB" sz="2133" i="1">
                <a:solidFill>
                  <a:schemeClr val="dk1"/>
                </a:solidFill>
                <a:highlight>
                  <a:srgbClr val="FFFFFF"/>
                </a:highlight>
                <a:latin typeface="Raleway Light"/>
                <a:ea typeface="Raleway Light"/>
                <a:cs typeface="Raleway Light"/>
                <a:sym typeface="Raleway Light"/>
              </a:rPr>
              <a:t>Guffaw</a:t>
            </a:r>
            <a:r>
              <a:rPr lang="en-GB" sz="2133">
                <a:solidFill>
                  <a:schemeClr val="dk1"/>
                </a:solidFill>
                <a:highlight>
                  <a:srgbClr val="FFFFFF"/>
                </a:highlight>
                <a:latin typeface="Raleway Light"/>
                <a:ea typeface="Raleway Light"/>
                <a:cs typeface="Raleway Light"/>
                <a:sym typeface="Raleway Light"/>
              </a:rPr>
              <a:t> means to laugh very loudly in a controlled way.</a:t>
            </a:r>
            <a:endParaRPr sz="2133">
              <a:solidFill>
                <a:schemeClr val="dk1"/>
              </a:solidFill>
              <a:highlight>
                <a:srgbClr val="FFFFFF"/>
              </a:highlight>
              <a:latin typeface="Raleway Light"/>
              <a:ea typeface="Raleway Light"/>
              <a:cs typeface="Raleway Light"/>
              <a:sym typeface="Raleway Light"/>
            </a:endParaRPr>
          </a:p>
          <a:p>
            <a:pPr marL="609585">
              <a:lnSpc>
                <a:spcPct val="115000"/>
              </a:lnSpc>
            </a:pPr>
            <a:r>
              <a:rPr lang="en-GB" sz="2133">
                <a:solidFill>
                  <a:schemeClr val="dk1"/>
                </a:solidFill>
                <a:highlight>
                  <a:schemeClr val="accent2"/>
                </a:highlight>
                <a:latin typeface="Raleway Light"/>
                <a:ea typeface="Raleway Light"/>
                <a:cs typeface="Raleway Light"/>
                <a:sym typeface="Raleway Light"/>
              </a:rPr>
              <a:t>an uncontrolled not a controlled way</a:t>
            </a:r>
            <a:endParaRPr sz="2133">
              <a:solidFill>
                <a:schemeClr val="dk1"/>
              </a:solidFill>
              <a:highlight>
                <a:srgbClr val="FFFFFF"/>
              </a:highlight>
              <a:latin typeface="Raleway Light"/>
              <a:ea typeface="Raleway Light"/>
              <a:cs typeface="Raleway Light"/>
              <a:sym typeface="Raleway Light"/>
            </a:endParaRPr>
          </a:p>
          <a:p>
            <a:pPr marL="609585" indent="-440256">
              <a:lnSpc>
                <a:spcPct val="115000"/>
              </a:lnSpc>
              <a:spcBef>
                <a:spcPts val="1333"/>
              </a:spcBef>
              <a:buClr>
                <a:schemeClr val="dk1"/>
              </a:buClr>
              <a:buSzPts val="1600"/>
              <a:buFont typeface="Raleway Light"/>
              <a:buAutoNum type="alphaUcPeriod" startAt="5"/>
            </a:pPr>
            <a:r>
              <a:rPr lang="en-GB" sz="2133" i="1">
                <a:solidFill>
                  <a:schemeClr val="dk1"/>
                </a:solidFill>
                <a:highlight>
                  <a:srgbClr val="FFFFFF"/>
                </a:highlight>
                <a:latin typeface="Raleway Light"/>
                <a:ea typeface="Raleway Light"/>
                <a:cs typeface="Raleway Light"/>
                <a:sym typeface="Raleway Light"/>
              </a:rPr>
              <a:t>Titter </a:t>
            </a:r>
            <a:r>
              <a:rPr lang="en-GB" sz="2133">
                <a:solidFill>
                  <a:schemeClr val="dk1"/>
                </a:solidFill>
                <a:highlight>
                  <a:srgbClr val="FFFFFF"/>
                </a:highlight>
                <a:latin typeface="Raleway Light"/>
                <a:ea typeface="Raleway Light"/>
                <a:cs typeface="Raleway Light"/>
                <a:sym typeface="Raleway Light"/>
              </a:rPr>
              <a:t>means to laugh quietly about something that might be comfortable for someone else. </a:t>
            </a:r>
            <a:endParaRPr sz="2133">
              <a:solidFill>
                <a:schemeClr val="dk1"/>
              </a:solidFill>
              <a:highlight>
                <a:srgbClr val="FFFFFF"/>
              </a:highlight>
              <a:latin typeface="Raleway Light"/>
              <a:ea typeface="Raleway Light"/>
              <a:cs typeface="Raleway Light"/>
              <a:sym typeface="Raleway Light"/>
            </a:endParaRPr>
          </a:p>
          <a:p>
            <a:pPr marL="609585">
              <a:lnSpc>
                <a:spcPct val="115000"/>
              </a:lnSpc>
            </a:pPr>
            <a:r>
              <a:rPr lang="en-GB" sz="2133">
                <a:solidFill>
                  <a:schemeClr val="dk1"/>
                </a:solidFill>
                <a:highlight>
                  <a:schemeClr val="accent2"/>
                </a:highlight>
                <a:latin typeface="Raleway Light"/>
                <a:ea typeface="Raleway Light"/>
                <a:cs typeface="Raleway Light"/>
                <a:sym typeface="Raleway Light"/>
              </a:rPr>
              <a:t>uncomfortable/embarrassing not comfortable</a:t>
            </a:r>
            <a:endParaRPr sz="2133">
              <a:solidFill>
                <a:schemeClr val="dk1"/>
              </a:solidFill>
              <a:highlight>
                <a:srgbClr val="FFFFFF"/>
              </a:highlight>
              <a:latin typeface="Raleway Light"/>
              <a:ea typeface="Raleway Light"/>
              <a:cs typeface="Raleway Light"/>
              <a:sym typeface="Raleway Light"/>
            </a:endParaRPr>
          </a:p>
          <a:p>
            <a:pPr marL="609585" indent="-440256">
              <a:lnSpc>
                <a:spcPct val="115000"/>
              </a:lnSpc>
              <a:spcBef>
                <a:spcPts val="1333"/>
              </a:spcBef>
              <a:buClr>
                <a:schemeClr val="dk1"/>
              </a:buClr>
              <a:buSzPts val="1600"/>
              <a:buFont typeface="Raleway Light"/>
              <a:buAutoNum type="alphaUcPeriod" startAt="5"/>
            </a:pPr>
            <a:r>
              <a:rPr lang="en-GB" sz="2133" i="1">
                <a:solidFill>
                  <a:schemeClr val="dk1"/>
                </a:solidFill>
                <a:latin typeface="Raleway Light"/>
                <a:ea typeface="Raleway Light"/>
                <a:cs typeface="Raleway Light"/>
                <a:sym typeface="Raleway Light"/>
              </a:rPr>
              <a:t>Chortle</a:t>
            </a:r>
            <a:r>
              <a:rPr lang="en-GB" sz="2133">
                <a:solidFill>
                  <a:schemeClr val="dk1"/>
                </a:solidFill>
                <a:latin typeface="Raleway Light"/>
                <a:ea typeface="Raleway Light"/>
                <a:cs typeface="Raleway Light"/>
                <a:sym typeface="Raleway Light"/>
              </a:rPr>
              <a:t> means to laugh because you are disappointed about something.</a:t>
            </a:r>
            <a:endParaRPr sz="2133">
              <a:solidFill>
                <a:schemeClr val="dk1"/>
              </a:solidFill>
              <a:latin typeface="Raleway Light"/>
              <a:ea typeface="Raleway Light"/>
              <a:cs typeface="Raleway Light"/>
              <a:sym typeface="Raleway Light"/>
            </a:endParaRPr>
          </a:p>
          <a:p>
            <a:pPr marL="609585">
              <a:lnSpc>
                <a:spcPct val="115000"/>
              </a:lnSpc>
            </a:pPr>
            <a:r>
              <a:rPr lang="en-GB" sz="2133">
                <a:solidFill>
                  <a:schemeClr val="dk1"/>
                </a:solidFill>
                <a:highlight>
                  <a:schemeClr val="accent2"/>
                </a:highlight>
                <a:latin typeface="Raleway Light"/>
                <a:ea typeface="Raleway Light"/>
                <a:cs typeface="Raleway Light"/>
                <a:sym typeface="Raleway Light"/>
              </a:rPr>
              <a:t>pleased not disappointed</a:t>
            </a:r>
            <a:r>
              <a:rPr lang="en-GB" sz="2267">
                <a:solidFill>
                  <a:schemeClr val="dk1"/>
                </a:solidFill>
                <a:highlight>
                  <a:schemeClr val="accent2"/>
                </a:highlight>
                <a:latin typeface="Raleway Light"/>
                <a:ea typeface="Raleway Light"/>
                <a:cs typeface="Raleway Light"/>
                <a:sym typeface="Raleway Light"/>
              </a:rPr>
              <a:t> </a:t>
            </a:r>
            <a:endParaRPr sz="2267">
              <a:solidFill>
                <a:schemeClr val="dk1"/>
              </a:solidFill>
              <a:latin typeface="Raleway Light"/>
              <a:ea typeface="Raleway Light"/>
              <a:cs typeface="Raleway Light"/>
              <a:sym typeface="Raleway Ligh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0">
                                            <p:txEl>
                                              <p:pRg st="0" end="0"/>
                                            </p:txEl>
                                          </p:spTgt>
                                        </p:tgtEl>
                                        <p:attrNameLst>
                                          <p:attrName>style.visibility</p:attrName>
                                        </p:attrNameLst>
                                      </p:cBhvr>
                                      <p:to>
                                        <p:strVal val="visible"/>
                                      </p:to>
                                    </p:set>
                                    <p:animEffect transition="in" filter="fade">
                                      <p:cBhvr>
                                        <p:cTn id="7" dur="1000"/>
                                        <p:tgtEl>
                                          <p:spTgt spid="2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20">
                                            <p:txEl>
                                              <p:pRg st="1" end="1"/>
                                            </p:txEl>
                                          </p:spTgt>
                                        </p:tgtEl>
                                        <p:attrNameLst>
                                          <p:attrName>style.visibility</p:attrName>
                                        </p:attrNameLst>
                                      </p:cBhvr>
                                      <p:to>
                                        <p:strVal val="visible"/>
                                      </p:to>
                                    </p:set>
                                    <p:animEffect transition="in" filter="fade">
                                      <p:cBhvr>
                                        <p:cTn id="12" dur="1000"/>
                                        <p:tgtEl>
                                          <p:spTgt spid="2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0">
                                            <p:txEl>
                                              <p:pRg st="2" end="2"/>
                                            </p:txEl>
                                          </p:spTgt>
                                        </p:tgtEl>
                                        <p:attrNameLst>
                                          <p:attrName>style.visibility</p:attrName>
                                        </p:attrNameLst>
                                      </p:cBhvr>
                                      <p:to>
                                        <p:strVal val="visible"/>
                                      </p:to>
                                    </p:set>
                                    <p:animEffect transition="in" filter="fade">
                                      <p:cBhvr>
                                        <p:cTn id="17" dur="1000"/>
                                        <p:tgtEl>
                                          <p:spTgt spid="22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20">
                                            <p:txEl>
                                              <p:pRg st="3" end="3"/>
                                            </p:txEl>
                                          </p:spTgt>
                                        </p:tgtEl>
                                        <p:attrNameLst>
                                          <p:attrName>style.visibility</p:attrName>
                                        </p:attrNameLst>
                                      </p:cBhvr>
                                      <p:to>
                                        <p:strVal val="visible"/>
                                      </p:to>
                                    </p:set>
                                    <p:animEffect transition="in" filter="fade">
                                      <p:cBhvr>
                                        <p:cTn id="22" dur="1000"/>
                                        <p:tgtEl>
                                          <p:spTgt spid="22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20">
                                            <p:txEl>
                                              <p:pRg st="4" end="4"/>
                                            </p:txEl>
                                          </p:spTgt>
                                        </p:tgtEl>
                                        <p:attrNameLst>
                                          <p:attrName>style.visibility</p:attrName>
                                        </p:attrNameLst>
                                      </p:cBhvr>
                                      <p:to>
                                        <p:strVal val="visible"/>
                                      </p:to>
                                    </p:set>
                                    <p:animEffect transition="in" filter="fade">
                                      <p:cBhvr>
                                        <p:cTn id="27" dur="1000"/>
                                        <p:tgtEl>
                                          <p:spTgt spid="22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20">
                                            <p:txEl>
                                              <p:pRg st="5" end="5"/>
                                            </p:txEl>
                                          </p:spTgt>
                                        </p:tgtEl>
                                        <p:attrNameLst>
                                          <p:attrName>style.visibility</p:attrName>
                                        </p:attrNameLst>
                                      </p:cBhvr>
                                      <p:to>
                                        <p:strVal val="visible"/>
                                      </p:to>
                                    </p:set>
                                    <p:animEffect transition="in" filter="fade">
                                      <p:cBhvr>
                                        <p:cTn id="32" dur="1000"/>
                                        <p:tgtEl>
                                          <p:spTgt spid="22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38"/>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GB"/>
              <a:pPr algn="ctr"/>
              <a:t>18</a:t>
            </a:fld>
            <a:endParaRPr/>
          </a:p>
        </p:txBody>
      </p:sp>
      <p:sp>
        <p:nvSpPr>
          <p:cNvPr id="226" name="Google Shape;226;p38"/>
          <p:cNvSpPr txBox="1"/>
          <p:nvPr/>
        </p:nvSpPr>
        <p:spPr>
          <a:xfrm>
            <a:off x="524267" y="414533"/>
            <a:ext cx="9511200" cy="978800"/>
          </a:xfrm>
          <a:prstGeom prst="rect">
            <a:avLst/>
          </a:prstGeom>
          <a:noFill/>
          <a:ln>
            <a:noFill/>
          </a:ln>
        </p:spPr>
        <p:txBody>
          <a:bodyPr spcFirstLastPara="1" wrap="square" lIns="121900" tIns="121900" rIns="121900" bIns="121900" anchor="t" anchorCtr="0">
            <a:noAutofit/>
          </a:bodyPr>
          <a:lstStyle/>
          <a:p>
            <a:r>
              <a:rPr lang="en-GB" sz="2400" b="1">
                <a:latin typeface="Raleway"/>
                <a:ea typeface="Raleway"/>
                <a:cs typeface="Raleway"/>
                <a:sym typeface="Raleway"/>
              </a:rPr>
              <a:t>Choose the most suitable word in each sentence. </a:t>
            </a:r>
            <a:endParaRPr sz="2400" b="1">
              <a:latin typeface="Raleway"/>
              <a:ea typeface="Raleway"/>
              <a:cs typeface="Raleway"/>
              <a:sym typeface="Raleway"/>
            </a:endParaRPr>
          </a:p>
        </p:txBody>
      </p:sp>
      <p:sp>
        <p:nvSpPr>
          <p:cNvPr id="227" name="Google Shape;227;p38"/>
          <p:cNvSpPr txBox="1"/>
          <p:nvPr/>
        </p:nvSpPr>
        <p:spPr>
          <a:xfrm>
            <a:off x="524267" y="1161234"/>
            <a:ext cx="10339200" cy="5233700"/>
          </a:xfrm>
          <a:prstGeom prst="rect">
            <a:avLst/>
          </a:prstGeom>
          <a:noFill/>
          <a:ln>
            <a:noFill/>
          </a:ln>
        </p:spPr>
        <p:txBody>
          <a:bodyPr spcFirstLastPara="1" wrap="square" lIns="121900" tIns="121900" rIns="121900" bIns="121900" anchor="t" anchorCtr="0">
            <a:spAutoFit/>
          </a:bodyPr>
          <a:lstStyle/>
          <a:p>
            <a:pPr marL="609585" indent="-423323">
              <a:lnSpc>
                <a:spcPct val="115000"/>
              </a:lnSpc>
              <a:buClr>
                <a:schemeClr val="dk1"/>
              </a:buClr>
              <a:buSzPts val="1400"/>
              <a:buFont typeface="Raleway Light"/>
              <a:buAutoNum type="alphaUcPeriod"/>
            </a:pPr>
            <a:r>
              <a:rPr lang="en-GB" dirty="0">
                <a:solidFill>
                  <a:schemeClr val="dk1"/>
                </a:solidFill>
                <a:latin typeface="Raleway Light"/>
                <a:ea typeface="Raleway Light"/>
                <a:cs typeface="Raleway Light"/>
                <a:sym typeface="Raleway Light"/>
              </a:rPr>
              <a:t>Instead of helping the poor woman who dropped all her shopping on the pavement, a group of lads </a:t>
            </a:r>
            <a:r>
              <a:rPr lang="en-GB" b="1" dirty="0">
                <a:solidFill>
                  <a:schemeClr val="dk1"/>
                </a:solidFill>
                <a:latin typeface="Raleway"/>
                <a:ea typeface="Raleway"/>
                <a:cs typeface="Raleway"/>
                <a:sym typeface="Raleway"/>
              </a:rPr>
              <a:t>sniggered/chortled/giggled</a:t>
            </a:r>
            <a:r>
              <a:rPr lang="en-GB" dirty="0">
                <a:solidFill>
                  <a:schemeClr val="dk1"/>
                </a:solidFill>
                <a:latin typeface="Raleway Light"/>
                <a:ea typeface="Raleway Light"/>
                <a:cs typeface="Raleway Light"/>
                <a:sym typeface="Raleway Light"/>
              </a:rPr>
              <a:t> and called her names.</a:t>
            </a:r>
            <a:endParaRPr dirty="0">
              <a:solidFill>
                <a:schemeClr val="dk1"/>
              </a:solidFill>
              <a:latin typeface="Raleway Light"/>
              <a:ea typeface="Raleway Light"/>
              <a:cs typeface="Raleway Light"/>
              <a:sym typeface="Raleway Light"/>
            </a:endParaRPr>
          </a:p>
          <a:p>
            <a:pPr marL="609585" indent="-423323">
              <a:lnSpc>
                <a:spcPct val="115000"/>
              </a:lnSpc>
              <a:spcBef>
                <a:spcPts val="1067"/>
              </a:spcBef>
              <a:buClr>
                <a:schemeClr val="dk1"/>
              </a:buClr>
              <a:buSzPts val="1400"/>
              <a:buFont typeface="Raleway Light"/>
              <a:buAutoNum type="alphaUcPeriod"/>
            </a:pPr>
            <a:r>
              <a:rPr lang="en-GB" dirty="0">
                <a:solidFill>
                  <a:schemeClr val="dk1"/>
                </a:solidFill>
                <a:latin typeface="Raleway Light"/>
                <a:ea typeface="Raleway Light"/>
                <a:cs typeface="Raleway Light"/>
                <a:sym typeface="Raleway Light"/>
              </a:rPr>
              <a:t>The stand-up comedian’s jokes were so hilarious that I was </a:t>
            </a:r>
            <a:r>
              <a:rPr lang="en-GB" b="1" dirty="0">
                <a:solidFill>
                  <a:schemeClr val="dk1"/>
                </a:solidFill>
                <a:latin typeface="Raleway"/>
                <a:ea typeface="Raleway"/>
                <a:cs typeface="Raleway"/>
                <a:sym typeface="Raleway"/>
              </a:rPr>
              <a:t>sniggering/guffawing/giggling</a:t>
            </a:r>
            <a:r>
              <a:rPr lang="en-GB" dirty="0">
                <a:solidFill>
                  <a:schemeClr val="dk1"/>
                </a:solidFill>
                <a:latin typeface="Raleway Light"/>
                <a:ea typeface="Raleway Light"/>
                <a:cs typeface="Raleway Light"/>
                <a:sym typeface="Raleway Light"/>
              </a:rPr>
              <a:t> for the whole show. I simply couldn’t stop laughing.</a:t>
            </a:r>
            <a:endParaRPr dirty="0">
              <a:solidFill>
                <a:schemeClr val="dk1"/>
              </a:solidFill>
              <a:latin typeface="Raleway Light"/>
              <a:ea typeface="Raleway Light"/>
              <a:cs typeface="Raleway Light"/>
              <a:sym typeface="Raleway Light"/>
            </a:endParaRPr>
          </a:p>
          <a:p>
            <a:pPr marL="609585" indent="-423323">
              <a:lnSpc>
                <a:spcPct val="115000"/>
              </a:lnSpc>
              <a:spcBef>
                <a:spcPts val="1067"/>
              </a:spcBef>
              <a:buClr>
                <a:schemeClr val="dk1"/>
              </a:buClr>
              <a:buSzPts val="1400"/>
              <a:buFont typeface="Raleway Light"/>
              <a:buAutoNum type="alphaUcPeriod"/>
            </a:pPr>
            <a:r>
              <a:rPr lang="en-GB" dirty="0">
                <a:solidFill>
                  <a:schemeClr val="dk1"/>
                </a:solidFill>
                <a:latin typeface="Raleway Light"/>
                <a:ea typeface="Raleway Light"/>
                <a:cs typeface="Raleway Light"/>
                <a:sym typeface="Raleway Light"/>
              </a:rPr>
              <a:t>The girl in front of me was </a:t>
            </a:r>
            <a:r>
              <a:rPr lang="en-GB" b="1" dirty="0">
                <a:solidFill>
                  <a:schemeClr val="dk1"/>
                </a:solidFill>
                <a:latin typeface="Raleway"/>
                <a:ea typeface="Raleway"/>
                <a:cs typeface="Raleway"/>
                <a:sym typeface="Raleway"/>
              </a:rPr>
              <a:t>chuckling/cackling/sniggering</a:t>
            </a:r>
            <a:r>
              <a:rPr lang="en-GB" dirty="0">
                <a:solidFill>
                  <a:schemeClr val="dk1"/>
                </a:solidFill>
                <a:latin typeface="Raleway Light"/>
                <a:ea typeface="Raleway Light"/>
                <a:cs typeface="Raleway Light"/>
                <a:sym typeface="Raleway Light"/>
              </a:rPr>
              <a:t> the whole journey. I guess the book she was reading was extremely funny.</a:t>
            </a:r>
            <a:endParaRPr dirty="0">
              <a:solidFill>
                <a:schemeClr val="dk1"/>
              </a:solidFill>
              <a:latin typeface="Raleway Light"/>
              <a:ea typeface="Raleway Light"/>
              <a:cs typeface="Raleway Light"/>
              <a:sym typeface="Raleway Light"/>
            </a:endParaRPr>
          </a:p>
          <a:p>
            <a:pPr marL="609585" indent="-423323">
              <a:lnSpc>
                <a:spcPct val="115000"/>
              </a:lnSpc>
              <a:spcBef>
                <a:spcPts val="1067"/>
              </a:spcBef>
              <a:buClr>
                <a:schemeClr val="dk1"/>
              </a:buClr>
              <a:buSzPts val="1400"/>
              <a:buFont typeface="Raleway Light"/>
              <a:buAutoNum type="alphaUcPeriod"/>
            </a:pPr>
            <a:r>
              <a:rPr lang="en-GB" dirty="0">
                <a:solidFill>
                  <a:schemeClr val="dk1"/>
                </a:solidFill>
                <a:latin typeface="Raleway Light"/>
                <a:ea typeface="Raleway Light"/>
                <a:cs typeface="Raleway Light"/>
                <a:sym typeface="Raleway Light"/>
              </a:rPr>
              <a:t>Listening to Harry </a:t>
            </a:r>
            <a:r>
              <a:rPr lang="en-GB" b="1" dirty="0">
                <a:solidFill>
                  <a:schemeClr val="dk1"/>
                </a:solidFill>
                <a:latin typeface="Raleway"/>
                <a:ea typeface="Raleway"/>
                <a:cs typeface="Raleway"/>
                <a:sym typeface="Raleway"/>
              </a:rPr>
              <a:t>cackling/chuckling/giggling</a:t>
            </a:r>
            <a:r>
              <a:rPr lang="en-GB" dirty="0">
                <a:solidFill>
                  <a:schemeClr val="dk1"/>
                </a:solidFill>
                <a:latin typeface="Raleway Light"/>
                <a:ea typeface="Raleway Light"/>
                <a:cs typeface="Raleway Light"/>
                <a:sym typeface="Raleway Light"/>
              </a:rPr>
              <a:t> was a nightmare, I just wished he would stop making those awful laughing sounds.</a:t>
            </a:r>
            <a:endParaRPr dirty="0">
              <a:solidFill>
                <a:schemeClr val="dk1"/>
              </a:solidFill>
              <a:latin typeface="Raleway Light"/>
              <a:ea typeface="Raleway Light"/>
              <a:cs typeface="Raleway Light"/>
              <a:sym typeface="Raleway Light"/>
            </a:endParaRPr>
          </a:p>
          <a:p>
            <a:pPr marL="609585" indent="-423323">
              <a:lnSpc>
                <a:spcPct val="115000"/>
              </a:lnSpc>
              <a:spcBef>
                <a:spcPts val="1067"/>
              </a:spcBef>
              <a:buClr>
                <a:schemeClr val="dk1"/>
              </a:buClr>
              <a:buSzPts val="1400"/>
              <a:buFont typeface="Raleway Light"/>
              <a:buAutoNum type="alphaUcPeriod"/>
            </a:pPr>
            <a:r>
              <a:rPr lang="en-GB" dirty="0">
                <a:solidFill>
                  <a:schemeClr val="dk1"/>
                </a:solidFill>
                <a:latin typeface="Raleway Light"/>
                <a:ea typeface="Raleway Light"/>
                <a:cs typeface="Raleway Light"/>
                <a:sym typeface="Raleway Light"/>
              </a:rPr>
              <a:t>When Ellen saw her date, she started </a:t>
            </a:r>
            <a:r>
              <a:rPr lang="en-GB" b="1" dirty="0">
                <a:solidFill>
                  <a:schemeClr val="dk1"/>
                </a:solidFill>
                <a:latin typeface="Raleway"/>
                <a:ea typeface="Raleway"/>
                <a:cs typeface="Raleway"/>
                <a:sym typeface="Raleway"/>
              </a:rPr>
              <a:t>cackling/tittering/giggling </a:t>
            </a:r>
            <a:r>
              <a:rPr lang="en-GB" dirty="0">
                <a:solidFill>
                  <a:schemeClr val="dk1"/>
                </a:solidFill>
                <a:latin typeface="Raleway Light"/>
                <a:ea typeface="Raleway Light"/>
                <a:cs typeface="Raleway Light"/>
                <a:sym typeface="Raleway Light"/>
              </a:rPr>
              <a:t>uncontrollably, I guess that was her way of covering her embarrassment.</a:t>
            </a:r>
            <a:endParaRPr dirty="0">
              <a:solidFill>
                <a:schemeClr val="dk1"/>
              </a:solidFill>
              <a:latin typeface="Raleway Light"/>
              <a:ea typeface="Raleway Light"/>
              <a:cs typeface="Raleway Light"/>
              <a:sym typeface="Raleway Light"/>
            </a:endParaRPr>
          </a:p>
          <a:p>
            <a:pPr marL="609585" indent="-423323">
              <a:lnSpc>
                <a:spcPct val="115000"/>
              </a:lnSpc>
              <a:spcBef>
                <a:spcPts val="1067"/>
              </a:spcBef>
              <a:buClr>
                <a:schemeClr val="dk1"/>
              </a:buClr>
              <a:buSzPts val="1400"/>
              <a:buFont typeface="Raleway Light"/>
              <a:buAutoNum type="alphaUcPeriod"/>
            </a:pPr>
            <a:r>
              <a:rPr lang="en-GB" dirty="0">
                <a:solidFill>
                  <a:schemeClr val="dk1"/>
                </a:solidFill>
                <a:latin typeface="Raleway Light"/>
                <a:ea typeface="Raleway Light"/>
                <a:cs typeface="Raleway Light"/>
                <a:sym typeface="Raleway Light"/>
              </a:rPr>
              <a:t>I </a:t>
            </a:r>
            <a:r>
              <a:rPr lang="en-GB" b="1" dirty="0">
                <a:solidFill>
                  <a:schemeClr val="dk1"/>
                </a:solidFill>
                <a:latin typeface="Raleway"/>
                <a:ea typeface="Raleway"/>
                <a:cs typeface="Raleway"/>
                <a:sym typeface="Raleway"/>
              </a:rPr>
              <a:t>chortled/tittered/cackled </a:t>
            </a:r>
            <a:r>
              <a:rPr lang="en-GB" dirty="0">
                <a:solidFill>
                  <a:schemeClr val="dk1"/>
                </a:solidFill>
                <a:latin typeface="Raleway Light"/>
                <a:ea typeface="Raleway Light"/>
                <a:cs typeface="Raleway Light"/>
                <a:sym typeface="Raleway Light"/>
              </a:rPr>
              <a:t>with delight when I saw the financial report of our company.</a:t>
            </a:r>
            <a:endParaRPr dirty="0">
              <a:solidFill>
                <a:schemeClr val="dk1"/>
              </a:solidFill>
              <a:latin typeface="Raleway Light"/>
              <a:ea typeface="Raleway Light"/>
              <a:cs typeface="Raleway Light"/>
              <a:sym typeface="Raleway Light"/>
            </a:endParaRPr>
          </a:p>
          <a:p>
            <a:pPr marL="609585" indent="-423323">
              <a:lnSpc>
                <a:spcPct val="115000"/>
              </a:lnSpc>
              <a:spcBef>
                <a:spcPts val="1067"/>
              </a:spcBef>
              <a:buClr>
                <a:schemeClr val="dk1"/>
              </a:buClr>
              <a:buSzPts val="1400"/>
              <a:buFont typeface="Raleway Light"/>
              <a:buAutoNum type="alphaUcPeriod"/>
            </a:pPr>
            <a:r>
              <a:rPr lang="en-GB" dirty="0">
                <a:solidFill>
                  <a:schemeClr val="dk1"/>
                </a:solidFill>
                <a:latin typeface="Raleway Light"/>
                <a:ea typeface="Raleway Light"/>
                <a:cs typeface="Raleway Light"/>
                <a:sym typeface="Raleway Light"/>
              </a:rPr>
              <a:t>The teenagers </a:t>
            </a:r>
            <a:r>
              <a:rPr lang="en-GB" b="1" dirty="0">
                <a:solidFill>
                  <a:schemeClr val="dk1"/>
                </a:solidFill>
                <a:latin typeface="Raleway"/>
                <a:ea typeface="Raleway"/>
                <a:cs typeface="Raleway"/>
                <a:sym typeface="Raleway"/>
              </a:rPr>
              <a:t>chuckled/sniggered/tittered</a:t>
            </a:r>
            <a:r>
              <a:rPr lang="en-GB" dirty="0">
                <a:solidFill>
                  <a:schemeClr val="dk1"/>
                </a:solidFill>
                <a:latin typeface="Raleway Light"/>
                <a:ea typeface="Raleway Light"/>
                <a:cs typeface="Raleway Light"/>
                <a:sym typeface="Raleway Light"/>
              </a:rPr>
              <a:t> when one of them started asking intimate questions.</a:t>
            </a:r>
            <a:endParaRPr sz="2400" dirty="0">
              <a:solidFill>
                <a:schemeClr val="dk1"/>
              </a:solidFill>
              <a:latin typeface="Raleway Light"/>
              <a:ea typeface="Raleway Light"/>
              <a:cs typeface="Raleway Light"/>
              <a:sym typeface="Raleway Ligh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9"/>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GB"/>
              <a:pPr algn="ctr"/>
              <a:t>19</a:t>
            </a:fld>
            <a:endParaRPr/>
          </a:p>
        </p:txBody>
      </p:sp>
      <p:sp>
        <p:nvSpPr>
          <p:cNvPr id="233" name="Google Shape;233;p39"/>
          <p:cNvSpPr txBox="1"/>
          <p:nvPr/>
        </p:nvSpPr>
        <p:spPr>
          <a:xfrm>
            <a:off x="524267" y="414533"/>
            <a:ext cx="9511200" cy="596400"/>
          </a:xfrm>
          <a:prstGeom prst="rect">
            <a:avLst/>
          </a:prstGeom>
          <a:noFill/>
          <a:ln>
            <a:noFill/>
          </a:ln>
        </p:spPr>
        <p:txBody>
          <a:bodyPr spcFirstLastPara="1" wrap="square" lIns="121900" tIns="121900" rIns="121900" bIns="121900" anchor="t" anchorCtr="0">
            <a:noAutofit/>
          </a:bodyPr>
          <a:lstStyle/>
          <a:p>
            <a:r>
              <a:rPr lang="en-GB" sz="2400" b="1">
                <a:latin typeface="Raleway"/>
                <a:ea typeface="Raleway"/>
                <a:cs typeface="Raleway"/>
                <a:sym typeface="Raleway"/>
              </a:rPr>
              <a:t>Let’s check your answers.</a:t>
            </a:r>
            <a:endParaRPr sz="2400" b="1">
              <a:latin typeface="Raleway"/>
              <a:ea typeface="Raleway"/>
              <a:cs typeface="Raleway"/>
              <a:sym typeface="Raleway"/>
            </a:endParaRPr>
          </a:p>
        </p:txBody>
      </p:sp>
      <p:sp>
        <p:nvSpPr>
          <p:cNvPr id="234" name="Google Shape;234;p39"/>
          <p:cNvSpPr txBox="1"/>
          <p:nvPr/>
        </p:nvSpPr>
        <p:spPr>
          <a:xfrm>
            <a:off x="524267" y="1161234"/>
            <a:ext cx="10262400" cy="5233700"/>
          </a:xfrm>
          <a:prstGeom prst="rect">
            <a:avLst/>
          </a:prstGeom>
          <a:noFill/>
          <a:ln>
            <a:noFill/>
          </a:ln>
        </p:spPr>
        <p:txBody>
          <a:bodyPr spcFirstLastPara="1" wrap="square" lIns="121900" tIns="121900" rIns="121900" bIns="121900" anchor="t" anchorCtr="0">
            <a:spAutoFit/>
          </a:bodyPr>
          <a:lstStyle/>
          <a:p>
            <a:pPr marL="609585" indent="-423323">
              <a:lnSpc>
                <a:spcPct val="115000"/>
              </a:lnSpc>
              <a:buClr>
                <a:schemeClr val="dk1"/>
              </a:buClr>
              <a:buSzPts val="1400"/>
              <a:buFont typeface="Raleway Light"/>
              <a:buAutoNum type="alphaUcPeriod"/>
            </a:pPr>
            <a:r>
              <a:rPr lang="en-GB" dirty="0">
                <a:solidFill>
                  <a:schemeClr val="dk1"/>
                </a:solidFill>
                <a:latin typeface="Raleway Light"/>
                <a:ea typeface="Raleway Light"/>
                <a:cs typeface="Raleway Light"/>
                <a:sym typeface="Raleway Light"/>
              </a:rPr>
              <a:t>Instead of helping the poor woman who dropped all her shopping on the pavement,</a:t>
            </a:r>
            <a:br>
              <a:rPr lang="en-GB" dirty="0">
                <a:solidFill>
                  <a:schemeClr val="dk1"/>
                </a:solidFill>
                <a:latin typeface="Raleway Light"/>
                <a:ea typeface="Raleway Light"/>
                <a:cs typeface="Raleway Light"/>
                <a:sym typeface="Raleway Light"/>
              </a:rPr>
            </a:br>
            <a:r>
              <a:rPr lang="en-GB" dirty="0">
                <a:solidFill>
                  <a:schemeClr val="dk1"/>
                </a:solidFill>
                <a:latin typeface="Raleway Light"/>
                <a:ea typeface="Raleway Light"/>
                <a:cs typeface="Raleway Light"/>
                <a:sym typeface="Raleway Light"/>
              </a:rPr>
              <a:t>a group of lads </a:t>
            </a:r>
            <a:r>
              <a:rPr lang="en-GB" b="1" dirty="0">
                <a:solidFill>
                  <a:schemeClr val="dk1"/>
                </a:solidFill>
                <a:latin typeface="Raleway"/>
                <a:ea typeface="Raleway"/>
                <a:cs typeface="Raleway"/>
                <a:sym typeface="Raleway"/>
              </a:rPr>
              <a:t>sniggered/chortled/giggled</a:t>
            </a:r>
            <a:r>
              <a:rPr lang="en-GB" dirty="0">
                <a:solidFill>
                  <a:schemeClr val="dk1"/>
                </a:solidFill>
                <a:latin typeface="Raleway Light"/>
                <a:ea typeface="Raleway Light"/>
                <a:cs typeface="Raleway Light"/>
                <a:sym typeface="Raleway Light"/>
              </a:rPr>
              <a:t> and called her names.</a:t>
            </a:r>
            <a:endParaRPr dirty="0">
              <a:solidFill>
                <a:schemeClr val="dk1"/>
              </a:solidFill>
              <a:latin typeface="Raleway Light"/>
              <a:ea typeface="Raleway Light"/>
              <a:cs typeface="Raleway Light"/>
              <a:sym typeface="Raleway Light"/>
            </a:endParaRPr>
          </a:p>
          <a:p>
            <a:pPr marL="609585" indent="-423323">
              <a:lnSpc>
                <a:spcPct val="115000"/>
              </a:lnSpc>
              <a:spcBef>
                <a:spcPts val="1067"/>
              </a:spcBef>
              <a:buClr>
                <a:schemeClr val="dk1"/>
              </a:buClr>
              <a:buSzPts val="1400"/>
              <a:buFont typeface="Raleway Light"/>
              <a:buAutoNum type="alphaUcPeriod"/>
            </a:pPr>
            <a:r>
              <a:rPr lang="en-GB" dirty="0">
                <a:solidFill>
                  <a:schemeClr val="dk1"/>
                </a:solidFill>
                <a:latin typeface="Raleway Light"/>
                <a:ea typeface="Raleway Light"/>
                <a:cs typeface="Raleway Light"/>
                <a:sym typeface="Raleway Light"/>
              </a:rPr>
              <a:t>The stand-up comedian’s jokes were so hilarious that I was </a:t>
            </a:r>
            <a:r>
              <a:rPr lang="en-GB" b="1" dirty="0">
                <a:solidFill>
                  <a:schemeClr val="dk1"/>
                </a:solidFill>
                <a:latin typeface="Raleway"/>
                <a:ea typeface="Raleway"/>
                <a:cs typeface="Raleway"/>
                <a:sym typeface="Raleway"/>
              </a:rPr>
              <a:t>sniggering/guffawing/giggling</a:t>
            </a:r>
            <a:r>
              <a:rPr lang="en-GB" dirty="0">
                <a:solidFill>
                  <a:schemeClr val="dk1"/>
                </a:solidFill>
                <a:latin typeface="Raleway Light"/>
                <a:ea typeface="Raleway Light"/>
                <a:cs typeface="Raleway Light"/>
                <a:sym typeface="Raleway Light"/>
              </a:rPr>
              <a:t> for the whole show. I simply couldn’t stop laughing.</a:t>
            </a:r>
            <a:endParaRPr dirty="0">
              <a:solidFill>
                <a:schemeClr val="dk1"/>
              </a:solidFill>
              <a:latin typeface="Raleway Light"/>
              <a:ea typeface="Raleway Light"/>
              <a:cs typeface="Raleway Light"/>
              <a:sym typeface="Raleway Light"/>
            </a:endParaRPr>
          </a:p>
          <a:p>
            <a:pPr marL="609585" indent="-423323">
              <a:lnSpc>
                <a:spcPct val="115000"/>
              </a:lnSpc>
              <a:spcBef>
                <a:spcPts val="1067"/>
              </a:spcBef>
              <a:buClr>
                <a:schemeClr val="dk1"/>
              </a:buClr>
              <a:buSzPts val="1400"/>
              <a:buFont typeface="Raleway Light"/>
              <a:buAutoNum type="alphaUcPeriod"/>
            </a:pPr>
            <a:r>
              <a:rPr lang="en-GB" dirty="0">
                <a:solidFill>
                  <a:schemeClr val="dk1"/>
                </a:solidFill>
                <a:latin typeface="Raleway Light"/>
                <a:ea typeface="Raleway Light"/>
                <a:cs typeface="Raleway Light"/>
                <a:sym typeface="Raleway Light"/>
              </a:rPr>
              <a:t>The girl in front of me was </a:t>
            </a:r>
            <a:r>
              <a:rPr lang="en-GB" b="1" dirty="0">
                <a:solidFill>
                  <a:schemeClr val="dk1"/>
                </a:solidFill>
                <a:latin typeface="Raleway"/>
                <a:ea typeface="Raleway"/>
                <a:cs typeface="Raleway"/>
                <a:sym typeface="Raleway"/>
              </a:rPr>
              <a:t>chuckling/cackling/sniggering</a:t>
            </a:r>
            <a:r>
              <a:rPr lang="en-GB" dirty="0">
                <a:solidFill>
                  <a:schemeClr val="dk1"/>
                </a:solidFill>
                <a:latin typeface="Raleway Light"/>
                <a:ea typeface="Raleway Light"/>
                <a:cs typeface="Raleway Light"/>
                <a:sym typeface="Raleway Light"/>
              </a:rPr>
              <a:t> the whole journey. I guess the book she was reading was extremely funny.</a:t>
            </a:r>
            <a:endParaRPr dirty="0">
              <a:solidFill>
                <a:schemeClr val="dk1"/>
              </a:solidFill>
              <a:latin typeface="Raleway Light"/>
              <a:ea typeface="Raleway Light"/>
              <a:cs typeface="Raleway Light"/>
              <a:sym typeface="Raleway Light"/>
            </a:endParaRPr>
          </a:p>
          <a:p>
            <a:pPr marL="609585" indent="-423323">
              <a:lnSpc>
                <a:spcPct val="115000"/>
              </a:lnSpc>
              <a:spcBef>
                <a:spcPts val="1067"/>
              </a:spcBef>
              <a:buClr>
                <a:schemeClr val="dk1"/>
              </a:buClr>
              <a:buSzPts val="1400"/>
              <a:buFont typeface="Raleway Light"/>
              <a:buAutoNum type="alphaUcPeriod"/>
            </a:pPr>
            <a:r>
              <a:rPr lang="en-GB" dirty="0">
                <a:solidFill>
                  <a:schemeClr val="dk1"/>
                </a:solidFill>
                <a:latin typeface="Raleway Light"/>
                <a:ea typeface="Raleway Light"/>
                <a:cs typeface="Raleway Light"/>
                <a:sym typeface="Raleway Light"/>
              </a:rPr>
              <a:t>Listening to Harry </a:t>
            </a:r>
            <a:r>
              <a:rPr lang="en-GB" b="1" dirty="0">
                <a:solidFill>
                  <a:schemeClr val="dk1"/>
                </a:solidFill>
                <a:latin typeface="Raleway"/>
                <a:ea typeface="Raleway"/>
                <a:cs typeface="Raleway"/>
                <a:sym typeface="Raleway"/>
              </a:rPr>
              <a:t>cackling/chuckling/giggling</a:t>
            </a:r>
            <a:r>
              <a:rPr lang="en-GB" dirty="0">
                <a:solidFill>
                  <a:schemeClr val="dk1"/>
                </a:solidFill>
                <a:latin typeface="Raleway Light"/>
                <a:ea typeface="Raleway Light"/>
                <a:cs typeface="Raleway Light"/>
                <a:sym typeface="Raleway Light"/>
              </a:rPr>
              <a:t> was a nightmare, I just wished he would stop making those awful laughing sounds.</a:t>
            </a:r>
            <a:endParaRPr dirty="0">
              <a:solidFill>
                <a:schemeClr val="dk1"/>
              </a:solidFill>
              <a:latin typeface="Raleway Light"/>
              <a:ea typeface="Raleway Light"/>
              <a:cs typeface="Raleway Light"/>
              <a:sym typeface="Raleway Light"/>
            </a:endParaRPr>
          </a:p>
          <a:p>
            <a:pPr marL="609585" indent="-423323">
              <a:lnSpc>
                <a:spcPct val="115000"/>
              </a:lnSpc>
              <a:spcBef>
                <a:spcPts val="1067"/>
              </a:spcBef>
              <a:buClr>
                <a:schemeClr val="dk1"/>
              </a:buClr>
              <a:buSzPts val="1400"/>
              <a:buFont typeface="Raleway Light"/>
              <a:buAutoNum type="alphaUcPeriod"/>
            </a:pPr>
            <a:r>
              <a:rPr lang="en-GB" dirty="0">
                <a:solidFill>
                  <a:schemeClr val="dk1"/>
                </a:solidFill>
                <a:latin typeface="Raleway Light"/>
                <a:ea typeface="Raleway Light"/>
                <a:cs typeface="Raleway Light"/>
                <a:sym typeface="Raleway Light"/>
              </a:rPr>
              <a:t>When Ellen saw her date, she started </a:t>
            </a:r>
            <a:r>
              <a:rPr lang="en-GB" b="1" dirty="0">
                <a:solidFill>
                  <a:schemeClr val="dk1"/>
                </a:solidFill>
                <a:latin typeface="Raleway"/>
                <a:ea typeface="Raleway"/>
                <a:cs typeface="Raleway"/>
                <a:sym typeface="Raleway"/>
              </a:rPr>
              <a:t>cackling/tittering/giggling </a:t>
            </a:r>
            <a:r>
              <a:rPr lang="en-GB" dirty="0">
                <a:solidFill>
                  <a:schemeClr val="dk1"/>
                </a:solidFill>
                <a:latin typeface="Raleway Light"/>
                <a:ea typeface="Raleway Light"/>
                <a:cs typeface="Raleway Light"/>
                <a:sym typeface="Raleway Light"/>
              </a:rPr>
              <a:t>uncontrollably, I guess that was her way of covering her embarrassment.</a:t>
            </a:r>
            <a:endParaRPr dirty="0">
              <a:solidFill>
                <a:schemeClr val="dk1"/>
              </a:solidFill>
              <a:latin typeface="Raleway Light"/>
              <a:ea typeface="Raleway Light"/>
              <a:cs typeface="Raleway Light"/>
              <a:sym typeface="Raleway Light"/>
            </a:endParaRPr>
          </a:p>
          <a:p>
            <a:pPr marL="609585" indent="-423323">
              <a:lnSpc>
                <a:spcPct val="115000"/>
              </a:lnSpc>
              <a:spcBef>
                <a:spcPts val="1067"/>
              </a:spcBef>
              <a:buClr>
                <a:schemeClr val="dk1"/>
              </a:buClr>
              <a:buSzPts val="1400"/>
              <a:buFont typeface="Raleway Light"/>
              <a:buAutoNum type="alphaUcPeriod"/>
            </a:pPr>
            <a:r>
              <a:rPr lang="en-GB" dirty="0">
                <a:solidFill>
                  <a:schemeClr val="dk1"/>
                </a:solidFill>
                <a:latin typeface="Raleway Light"/>
                <a:ea typeface="Raleway Light"/>
                <a:cs typeface="Raleway Light"/>
                <a:sym typeface="Raleway Light"/>
              </a:rPr>
              <a:t>I </a:t>
            </a:r>
            <a:r>
              <a:rPr lang="en-GB" b="1" dirty="0">
                <a:solidFill>
                  <a:schemeClr val="dk1"/>
                </a:solidFill>
                <a:latin typeface="Raleway"/>
                <a:ea typeface="Raleway"/>
                <a:cs typeface="Raleway"/>
                <a:sym typeface="Raleway"/>
              </a:rPr>
              <a:t>chortled/tittered/cackled </a:t>
            </a:r>
            <a:r>
              <a:rPr lang="en-GB" dirty="0">
                <a:solidFill>
                  <a:schemeClr val="dk1"/>
                </a:solidFill>
                <a:latin typeface="Raleway Light"/>
                <a:ea typeface="Raleway Light"/>
                <a:cs typeface="Raleway Light"/>
                <a:sym typeface="Raleway Light"/>
              </a:rPr>
              <a:t>with delight when I saw the financial report of our company.</a:t>
            </a:r>
            <a:endParaRPr dirty="0">
              <a:solidFill>
                <a:schemeClr val="dk1"/>
              </a:solidFill>
              <a:latin typeface="Raleway Light"/>
              <a:ea typeface="Raleway Light"/>
              <a:cs typeface="Raleway Light"/>
              <a:sym typeface="Raleway Light"/>
            </a:endParaRPr>
          </a:p>
          <a:p>
            <a:pPr marL="609585" indent="-423323">
              <a:lnSpc>
                <a:spcPct val="115000"/>
              </a:lnSpc>
              <a:spcBef>
                <a:spcPts val="1067"/>
              </a:spcBef>
              <a:buClr>
                <a:schemeClr val="dk1"/>
              </a:buClr>
              <a:buSzPts val="1400"/>
              <a:buFont typeface="Raleway Light"/>
              <a:buAutoNum type="alphaUcPeriod"/>
            </a:pPr>
            <a:r>
              <a:rPr lang="en-GB" dirty="0">
                <a:solidFill>
                  <a:schemeClr val="dk1"/>
                </a:solidFill>
                <a:latin typeface="Raleway Light"/>
                <a:ea typeface="Raleway Light"/>
                <a:cs typeface="Raleway Light"/>
                <a:sym typeface="Raleway Light"/>
              </a:rPr>
              <a:t>The teenagers </a:t>
            </a:r>
            <a:r>
              <a:rPr lang="en-GB" b="1" dirty="0">
                <a:solidFill>
                  <a:schemeClr val="dk1"/>
                </a:solidFill>
                <a:latin typeface="Raleway"/>
                <a:ea typeface="Raleway"/>
                <a:cs typeface="Raleway"/>
                <a:sym typeface="Raleway"/>
              </a:rPr>
              <a:t>chuckled/sniggered/tittered</a:t>
            </a:r>
            <a:r>
              <a:rPr lang="en-GB" dirty="0">
                <a:solidFill>
                  <a:schemeClr val="dk1"/>
                </a:solidFill>
                <a:latin typeface="Raleway Light"/>
                <a:ea typeface="Raleway Light"/>
                <a:cs typeface="Raleway Light"/>
                <a:sym typeface="Raleway Light"/>
              </a:rPr>
              <a:t> when one of them started asking intimate questions.</a:t>
            </a:r>
            <a:endParaRPr sz="2400" dirty="0">
              <a:solidFill>
                <a:schemeClr val="dk1"/>
              </a:solidFill>
              <a:latin typeface="Raleway Light"/>
              <a:ea typeface="Raleway Light"/>
              <a:cs typeface="Raleway Light"/>
              <a:sym typeface="Raleway Light"/>
            </a:endParaRPr>
          </a:p>
        </p:txBody>
      </p:sp>
      <p:sp>
        <p:nvSpPr>
          <p:cNvPr id="235" name="Google Shape;235;p39"/>
          <p:cNvSpPr/>
          <p:nvPr/>
        </p:nvSpPr>
        <p:spPr>
          <a:xfrm>
            <a:off x="2903356" y="1576433"/>
            <a:ext cx="1191600" cy="345600"/>
          </a:xfrm>
          <a:prstGeom prst="rect">
            <a:avLst/>
          </a:prstGeom>
          <a:solidFill>
            <a:srgbClr val="FFCD00">
              <a:alpha val="54189"/>
            </a:srgbClr>
          </a:solidFill>
          <a:ln>
            <a:noFill/>
          </a:ln>
        </p:spPr>
        <p:txBody>
          <a:bodyPr spcFirstLastPara="1" wrap="square" lIns="121900" tIns="121900" rIns="121900" bIns="121900" anchor="ctr" anchorCtr="0">
            <a:noAutofit/>
          </a:bodyPr>
          <a:lstStyle/>
          <a:p>
            <a:endParaRPr sz="2400">
              <a:highlight>
                <a:srgbClr val="FFCD00"/>
              </a:highlight>
            </a:endParaRPr>
          </a:p>
        </p:txBody>
      </p:sp>
      <p:sp>
        <p:nvSpPr>
          <p:cNvPr id="236" name="Google Shape;236;p39"/>
          <p:cNvSpPr/>
          <p:nvPr/>
        </p:nvSpPr>
        <p:spPr>
          <a:xfrm>
            <a:off x="2607556" y="2398633"/>
            <a:ext cx="1191600" cy="345600"/>
          </a:xfrm>
          <a:prstGeom prst="rect">
            <a:avLst/>
          </a:prstGeom>
          <a:solidFill>
            <a:srgbClr val="FFCD00">
              <a:alpha val="54189"/>
            </a:srgbClr>
          </a:solidFill>
          <a:ln>
            <a:noFill/>
          </a:ln>
        </p:spPr>
        <p:txBody>
          <a:bodyPr spcFirstLastPara="1" wrap="square" lIns="121900" tIns="121900" rIns="121900" bIns="121900" anchor="ctr" anchorCtr="0">
            <a:noAutofit/>
          </a:bodyPr>
          <a:lstStyle/>
          <a:p>
            <a:endParaRPr sz="2400">
              <a:highlight>
                <a:srgbClr val="FFCD00"/>
              </a:highlight>
            </a:endParaRPr>
          </a:p>
        </p:txBody>
      </p:sp>
      <p:sp>
        <p:nvSpPr>
          <p:cNvPr id="237" name="Google Shape;237;p39"/>
          <p:cNvSpPr/>
          <p:nvPr/>
        </p:nvSpPr>
        <p:spPr>
          <a:xfrm>
            <a:off x="4094956" y="2834077"/>
            <a:ext cx="1191600" cy="345600"/>
          </a:xfrm>
          <a:prstGeom prst="rect">
            <a:avLst/>
          </a:prstGeom>
          <a:solidFill>
            <a:srgbClr val="FFCD00">
              <a:alpha val="54189"/>
            </a:srgbClr>
          </a:solidFill>
          <a:ln>
            <a:noFill/>
          </a:ln>
        </p:spPr>
        <p:txBody>
          <a:bodyPr spcFirstLastPara="1" wrap="square" lIns="121900" tIns="121900" rIns="121900" bIns="121900" anchor="ctr" anchorCtr="0">
            <a:noAutofit/>
          </a:bodyPr>
          <a:lstStyle/>
          <a:p>
            <a:endParaRPr sz="2400">
              <a:highlight>
                <a:srgbClr val="FFCD00"/>
              </a:highlight>
            </a:endParaRPr>
          </a:p>
        </p:txBody>
      </p:sp>
      <p:sp>
        <p:nvSpPr>
          <p:cNvPr id="238" name="Google Shape;238;p39"/>
          <p:cNvSpPr/>
          <p:nvPr/>
        </p:nvSpPr>
        <p:spPr>
          <a:xfrm>
            <a:off x="3196743" y="3648233"/>
            <a:ext cx="1022400" cy="345600"/>
          </a:xfrm>
          <a:prstGeom prst="rect">
            <a:avLst/>
          </a:prstGeom>
          <a:solidFill>
            <a:srgbClr val="FFCD00">
              <a:alpha val="54189"/>
            </a:srgbClr>
          </a:solidFill>
          <a:ln>
            <a:noFill/>
          </a:ln>
        </p:spPr>
        <p:txBody>
          <a:bodyPr spcFirstLastPara="1" wrap="square" lIns="121900" tIns="121900" rIns="121900" bIns="121900" anchor="ctr" anchorCtr="0">
            <a:noAutofit/>
          </a:bodyPr>
          <a:lstStyle/>
          <a:p>
            <a:endParaRPr sz="2400">
              <a:highlight>
                <a:srgbClr val="FFCD00"/>
              </a:highlight>
            </a:endParaRPr>
          </a:p>
        </p:txBody>
      </p:sp>
      <p:sp>
        <p:nvSpPr>
          <p:cNvPr id="239" name="Google Shape;239;p39"/>
          <p:cNvSpPr/>
          <p:nvPr/>
        </p:nvSpPr>
        <p:spPr>
          <a:xfrm>
            <a:off x="7506865" y="4442700"/>
            <a:ext cx="1022400" cy="345600"/>
          </a:xfrm>
          <a:prstGeom prst="rect">
            <a:avLst/>
          </a:prstGeom>
          <a:solidFill>
            <a:srgbClr val="FFCD00">
              <a:alpha val="54189"/>
            </a:srgbClr>
          </a:solidFill>
          <a:ln>
            <a:noFill/>
          </a:ln>
        </p:spPr>
        <p:txBody>
          <a:bodyPr spcFirstLastPara="1" wrap="square" lIns="121900" tIns="121900" rIns="121900" bIns="121900" anchor="ctr" anchorCtr="0">
            <a:noAutofit/>
          </a:bodyPr>
          <a:lstStyle/>
          <a:p>
            <a:endParaRPr sz="2400">
              <a:highlight>
                <a:srgbClr val="FFCD00"/>
              </a:highlight>
            </a:endParaRPr>
          </a:p>
        </p:txBody>
      </p:sp>
      <p:sp>
        <p:nvSpPr>
          <p:cNvPr id="240" name="Google Shape;240;p39"/>
          <p:cNvSpPr/>
          <p:nvPr/>
        </p:nvSpPr>
        <p:spPr>
          <a:xfrm>
            <a:off x="1343867" y="5192333"/>
            <a:ext cx="1022400" cy="345600"/>
          </a:xfrm>
          <a:prstGeom prst="rect">
            <a:avLst/>
          </a:prstGeom>
          <a:solidFill>
            <a:srgbClr val="FFCD00">
              <a:alpha val="54189"/>
            </a:srgbClr>
          </a:solidFill>
          <a:ln>
            <a:noFill/>
          </a:ln>
        </p:spPr>
        <p:txBody>
          <a:bodyPr spcFirstLastPara="1" wrap="square" lIns="121900" tIns="121900" rIns="121900" bIns="121900" anchor="ctr" anchorCtr="0">
            <a:noAutofit/>
          </a:bodyPr>
          <a:lstStyle/>
          <a:p>
            <a:endParaRPr sz="2400">
              <a:highlight>
                <a:srgbClr val="FFCD00"/>
              </a:highlight>
            </a:endParaRPr>
          </a:p>
        </p:txBody>
      </p:sp>
      <p:sp>
        <p:nvSpPr>
          <p:cNvPr id="241" name="Google Shape;241;p39"/>
          <p:cNvSpPr/>
          <p:nvPr/>
        </p:nvSpPr>
        <p:spPr>
          <a:xfrm>
            <a:off x="5409264" y="5988867"/>
            <a:ext cx="912000" cy="345600"/>
          </a:xfrm>
          <a:prstGeom prst="rect">
            <a:avLst/>
          </a:prstGeom>
          <a:solidFill>
            <a:srgbClr val="FFCD00">
              <a:alpha val="54189"/>
            </a:srgbClr>
          </a:solidFill>
          <a:ln>
            <a:noFill/>
          </a:ln>
        </p:spPr>
        <p:txBody>
          <a:bodyPr spcFirstLastPara="1" wrap="square" lIns="121900" tIns="121900" rIns="121900" bIns="121900" anchor="ctr" anchorCtr="0">
            <a:noAutofit/>
          </a:bodyPr>
          <a:lstStyle/>
          <a:p>
            <a:endParaRPr sz="2400">
              <a:highlight>
                <a:srgbClr val="FFCD00"/>
              </a:highligh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5"/>
                                        </p:tgtEl>
                                        <p:attrNameLst>
                                          <p:attrName>style.visibility</p:attrName>
                                        </p:attrNameLst>
                                      </p:cBhvr>
                                      <p:to>
                                        <p:strVal val="visible"/>
                                      </p:to>
                                    </p:set>
                                    <p:animEffect transition="in" filter="fade">
                                      <p:cBhvr>
                                        <p:cTn id="7" dur="1"/>
                                        <p:tgtEl>
                                          <p:spTgt spid="23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36"/>
                                        </p:tgtEl>
                                        <p:attrNameLst>
                                          <p:attrName>style.visibility</p:attrName>
                                        </p:attrNameLst>
                                      </p:cBhvr>
                                      <p:to>
                                        <p:strVal val="visible"/>
                                      </p:to>
                                    </p:set>
                                    <p:animEffect transition="in" filter="fade">
                                      <p:cBhvr>
                                        <p:cTn id="12" dur="1"/>
                                        <p:tgtEl>
                                          <p:spTgt spid="23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37"/>
                                        </p:tgtEl>
                                        <p:attrNameLst>
                                          <p:attrName>style.visibility</p:attrName>
                                        </p:attrNameLst>
                                      </p:cBhvr>
                                      <p:to>
                                        <p:strVal val="visible"/>
                                      </p:to>
                                    </p:set>
                                    <p:animEffect transition="in" filter="fade">
                                      <p:cBhvr>
                                        <p:cTn id="17" dur="1"/>
                                        <p:tgtEl>
                                          <p:spTgt spid="23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38"/>
                                        </p:tgtEl>
                                        <p:attrNameLst>
                                          <p:attrName>style.visibility</p:attrName>
                                        </p:attrNameLst>
                                      </p:cBhvr>
                                      <p:to>
                                        <p:strVal val="visible"/>
                                      </p:to>
                                    </p:set>
                                    <p:animEffect transition="in" filter="fade">
                                      <p:cBhvr>
                                        <p:cTn id="22" dur="1"/>
                                        <p:tgtEl>
                                          <p:spTgt spid="23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39"/>
                                        </p:tgtEl>
                                        <p:attrNameLst>
                                          <p:attrName>style.visibility</p:attrName>
                                        </p:attrNameLst>
                                      </p:cBhvr>
                                      <p:to>
                                        <p:strVal val="visible"/>
                                      </p:to>
                                    </p:set>
                                    <p:animEffect transition="in" filter="fade">
                                      <p:cBhvr>
                                        <p:cTn id="27" dur="1"/>
                                        <p:tgtEl>
                                          <p:spTgt spid="23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40"/>
                                        </p:tgtEl>
                                        <p:attrNameLst>
                                          <p:attrName>style.visibility</p:attrName>
                                        </p:attrNameLst>
                                      </p:cBhvr>
                                      <p:to>
                                        <p:strVal val="visible"/>
                                      </p:to>
                                    </p:set>
                                    <p:animEffect transition="in" filter="fade">
                                      <p:cBhvr>
                                        <p:cTn id="32" dur="1"/>
                                        <p:tgtEl>
                                          <p:spTgt spid="24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41"/>
                                        </p:tgtEl>
                                        <p:attrNameLst>
                                          <p:attrName>style.visibility</p:attrName>
                                        </p:attrNameLst>
                                      </p:cBhvr>
                                      <p:to>
                                        <p:strVal val="visible"/>
                                      </p:to>
                                    </p:set>
                                    <p:animEffect transition="in" filter="fade">
                                      <p:cBhvr>
                                        <p:cTn id="37" dur="1"/>
                                        <p:tgtEl>
                                          <p:spTgt spid="2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2"/>
          <p:cNvSpPr txBox="1">
            <a:spLocks noGrp="1"/>
          </p:cNvSpPr>
          <p:nvPr>
            <p:ph type="ctrTitle"/>
          </p:nvPr>
        </p:nvSpPr>
        <p:spPr>
          <a:xfrm>
            <a:off x="914400" y="3635123"/>
            <a:ext cx="10363200" cy="1546400"/>
          </a:xfrm>
          <a:prstGeom prst="rect">
            <a:avLst/>
          </a:prstGeom>
        </p:spPr>
        <p:txBody>
          <a:bodyPr spcFirstLastPara="1" vert="horz" wrap="square" lIns="121900" tIns="121900" rIns="121900" bIns="121900" rtlCol="0" anchor="b" anchorCtr="0">
            <a:noAutofit/>
          </a:bodyPr>
          <a:lstStyle/>
          <a:p>
            <a:r>
              <a:rPr lang="en-GB">
                <a:solidFill>
                  <a:schemeClr val="lt1"/>
                </a:solidFill>
              </a:rPr>
              <a:t>Let’s get started</a:t>
            </a:r>
            <a:r>
              <a:rPr lang="en-GB"/>
              <a:t> </a:t>
            </a:r>
            <a:endParaRPr/>
          </a:p>
        </p:txBody>
      </p:sp>
      <p:sp>
        <p:nvSpPr>
          <p:cNvPr id="97" name="Google Shape;97;p22"/>
          <p:cNvSpPr txBox="1">
            <a:spLocks noGrp="1"/>
          </p:cNvSpPr>
          <p:nvPr>
            <p:ph type="subTitle" idx="1"/>
          </p:nvPr>
        </p:nvSpPr>
        <p:spPr>
          <a:xfrm>
            <a:off x="914400" y="5107537"/>
            <a:ext cx="10363200" cy="1046400"/>
          </a:xfrm>
          <a:prstGeom prst="rect">
            <a:avLst/>
          </a:prstGeom>
        </p:spPr>
        <p:txBody>
          <a:bodyPr spcFirstLastPara="1" vert="horz" wrap="square" lIns="121900" tIns="121900" rIns="121900" bIns="121900" rtlCol="0" anchor="t" anchorCtr="0">
            <a:noAutofit/>
          </a:bodyPr>
          <a:lstStyle/>
          <a:p>
            <a:pPr marL="0" indent="0"/>
            <a:r>
              <a:rPr lang="en-GB" dirty="0"/>
              <a:t>with a warm-up </a:t>
            </a:r>
            <a:endParaRPr dirty="0"/>
          </a:p>
        </p:txBody>
      </p:sp>
      <p:pic>
        <p:nvPicPr>
          <p:cNvPr id="98" name="Google Shape;98;p22"/>
          <p:cNvPicPr preferRelativeResize="0"/>
          <p:nvPr/>
        </p:nvPicPr>
        <p:blipFill>
          <a:blip r:embed="rId3">
            <a:alphaModFix/>
          </a:blip>
          <a:stretch>
            <a:fillRect/>
          </a:stretch>
        </p:blipFill>
        <p:spPr>
          <a:xfrm>
            <a:off x="10712967" y="221484"/>
            <a:ext cx="1182624" cy="1182624"/>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40"/>
          <p:cNvSpPr txBox="1">
            <a:spLocks noGrp="1"/>
          </p:cNvSpPr>
          <p:nvPr>
            <p:ph type="ctrTitle"/>
          </p:nvPr>
        </p:nvSpPr>
        <p:spPr>
          <a:xfrm>
            <a:off x="914400" y="3635123"/>
            <a:ext cx="10363200" cy="1546400"/>
          </a:xfrm>
          <a:prstGeom prst="rect">
            <a:avLst/>
          </a:prstGeom>
        </p:spPr>
        <p:txBody>
          <a:bodyPr spcFirstLastPara="1" vert="horz" wrap="square" lIns="121900" tIns="121900" rIns="121900" bIns="121900" rtlCol="0" anchor="b" anchorCtr="0">
            <a:noAutofit/>
          </a:bodyPr>
          <a:lstStyle/>
          <a:p>
            <a:r>
              <a:rPr lang="en-GB" sz="5867">
                <a:solidFill>
                  <a:schemeClr val="lt1"/>
                </a:solidFill>
              </a:rPr>
              <a:t>Let’s discuss!</a:t>
            </a:r>
            <a:endParaRPr sz="5867">
              <a:solidFill>
                <a:schemeClr val="lt1"/>
              </a:solidFill>
            </a:endParaRPr>
          </a:p>
        </p:txBody>
      </p:sp>
      <p:pic>
        <p:nvPicPr>
          <p:cNvPr id="247" name="Google Shape;247;p40"/>
          <p:cNvPicPr preferRelativeResize="0"/>
          <p:nvPr/>
        </p:nvPicPr>
        <p:blipFill>
          <a:blip r:embed="rId3">
            <a:alphaModFix/>
          </a:blip>
          <a:stretch>
            <a:fillRect/>
          </a:stretch>
        </p:blipFill>
        <p:spPr>
          <a:xfrm>
            <a:off x="10750333" y="181133"/>
            <a:ext cx="1182624" cy="1182624"/>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41"/>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GB"/>
              <a:pPr algn="ctr"/>
              <a:t>21</a:t>
            </a:fld>
            <a:endParaRPr/>
          </a:p>
        </p:txBody>
      </p:sp>
      <p:sp>
        <p:nvSpPr>
          <p:cNvPr id="253" name="Google Shape;253;p41"/>
          <p:cNvSpPr txBox="1"/>
          <p:nvPr/>
        </p:nvSpPr>
        <p:spPr>
          <a:xfrm>
            <a:off x="524267" y="414533"/>
            <a:ext cx="10321600" cy="1594800"/>
          </a:xfrm>
          <a:prstGeom prst="rect">
            <a:avLst/>
          </a:prstGeom>
          <a:noFill/>
          <a:ln>
            <a:noFill/>
          </a:ln>
        </p:spPr>
        <p:txBody>
          <a:bodyPr spcFirstLastPara="1" wrap="square" lIns="121900" tIns="121900" rIns="121900" bIns="121900" anchor="t" anchorCtr="0">
            <a:noAutofit/>
          </a:bodyPr>
          <a:lstStyle/>
          <a:p>
            <a:r>
              <a:rPr lang="en-GB" sz="2400" b="1" dirty="0">
                <a:latin typeface="Raleway"/>
                <a:ea typeface="Raleway"/>
                <a:cs typeface="Raleway"/>
                <a:sym typeface="Raleway"/>
              </a:rPr>
              <a:t>Look at the photos showing people laughing in different situations. Talk about the similarities and differences between the photos. </a:t>
            </a:r>
            <a:br>
              <a:rPr lang="en-GB" sz="2400" b="1" dirty="0">
                <a:latin typeface="Raleway"/>
                <a:ea typeface="Raleway"/>
                <a:cs typeface="Raleway"/>
                <a:sym typeface="Raleway"/>
              </a:rPr>
            </a:br>
            <a:r>
              <a:rPr lang="en-GB" sz="2400" b="1" dirty="0">
                <a:latin typeface="Raleway"/>
                <a:ea typeface="Raleway"/>
                <a:cs typeface="Raleway"/>
                <a:sym typeface="Raleway"/>
              </a:rPr>
              <a:t>Then, discuss some other aspects of laughing using the questions below the pictures. [part 1/3]</a:t>
            </a:r>
            <a:endParaRPr sz="2400" b="1" dirty="0">
              <a:latin typeface="Raleway"/>
              <a:ea typeface="Raleway"/>
              <a:cs typeface="Raleway"/>
              <a:sym typeface="Raleway"/>
            </a:endParaRPr>
          </a:p>
        </p:txBody>
      </p:sp>
      <p:sp>
        <p:nvSpPr>
          <p:cNvPr id="254" name="Google Shape;254;p41"/>
          <p:cNvSpPr txBox="1"/>
          <p:nvPr/>
        </p:nvSpPr>
        <p:spPr>
          <a:xfrm>
            <a:off x="524267" y="5123034"/>
            <a:ext cx="9066000" cy="1535252"/>
          </a:xfrm>
          <a:prstGeom prst="rect">
            <a:avLst/>
          </a:prstGeom>
          <a:noFill/>
          <a:ln>
            <a:noFill/>
          </a:ln>
        </p:spPr>
        <p:txBody>
          <a:bodyPr spcFirstLastPara="1" wrap="square" lIns="121900" tIns="121900" rIns="121900" bIns="121900" anchor="t" anchorCtr="0">
            <a:spAutoFit/>
          </a:bodyPr>
          <a:lstStyle/>
          <a:p>
            <a:pPr marL="609585" indent="-423323">
              <a:lnSpc>
                <a:spcPct val="115000"/>
              </a:lnSpc>
              <a:buClr>
                <a:schemeClr val="dk1"/>
              </a:buClr>
              <a:buSzPts val="1400"/>
              <a:buFont typeface="Raleway Light"/>
              <a:buChar char="➔"/>
            </a:pPr>
            <a:r>
              <a:rPr lang="en-GB" b="1" dirty="0">
                <a:solidFill>
                  <a:schemeClr val="dk1"/>
                </a:solidFill>
                <a:latin typeface="Raleway Light"/>
                <a:ea typeface="Raleway Light"/>
                <a:cs typeface="Raleway Light"/>
                <a:sym typeface="Raleway Light"/>
              </a:rPr>
              <a:t>A day without laughter is a wasted day. Do you agree? Why/Why not?</a:t>
            </a:r>
            <a:endParaRPr b="1" dirty="0">
              <a:solidFill>
                <a:schemeClr val="dk1"/>
              </a:solidFill>
              <a:latin typeface="Raleway Light"/>
              <a:ea typeface="Raleway Light"/>
              <a:cs typeface="Raleway Light"/>
              <a:sym typeface="Raleway Light"/>
            </a:endParaRPr>
          </a:p>
          <a:p>
            <a:pPr marL="609585" indent="-423323">
              <a:lnSpc>
                <a:spcPct val="115000"/>
              </a:lnSpc>
              <a:spcBef>
                <a:spcPts val="1333"/>
              </a:spcBef>
              <a:spcAft>
                <a:spcPts val="1333"/>
              </a:spcAft>
              <a:buClr>
                <a:schemeClr val="dk1"/>
              </a:buClr>
              <a:buSzPts val="1400"/>
              <a:buFont typeface="Raleway Light"/>
              <a:buChar char="➔"/>
            </a:pPr>
            <a:r>
              <a:rPr lang="en-GB" b="1" dirty="0">
                <a:solidFill>
                  <a:schemeClr val="dk1"/>
                </a:solidFill>
                <a:latin typeface="Raleway Light"/>
                <a:ea typeface="Raleway Light"/>
                <a:cs typeface="Raleway Light"/>
                <a:sym typeface="Raleway Light"/>
              </a:rPr>
              <a:t>We should take children as an example, who laugh easily even at the smallest things. Do you agree? Why/Why not?</a:t>
            </a:r>
            <a:endParaRPr b="1" dirty="0">
              <a:solidFill>
                <a:schemeClr val="dk1"/>
              </a:solidFill>
              <a:latin typeface="Raleway Light"/>
              <a:ea typeface="Raleway Light"/>
              <a:cs typeface="Raleway Light"/>
              <a:sym typeface="Raleway Light"/>
            </a:endParaRPr>
          </a:p>
        </p:txBody>
      </p:sp>
      <p:pic>
        <p:nvPicPr>
          <p:cNvPr id="255" name="Google Shape;255;p41"/>
          <p:cNvPicPr preferRelativeResize="0"/>
          <p:nvPr/>
        </p:nvPicPr>
        <p:blipFill>
          <a:blip r:embed="rId3">
            <a:alphaModFix/>
          </a:blip>
          <a:stretch>
            <a:fillRect/>
          </a:stretch>
        </p:blipFill>
        <p:spPr>
          <a:xfrm>
            <a:off x="1487067" y="2176607"/>
            <a:ext cx="4174667" cy="2779143"/>
          </a:xfrm>
          <a:prstGeom prst="rect">
            <a:avLst/>
          </a:prstGeom>
          <a:noFill/>
          <a:ln>
            <a:noFill/>
          </a:ln>
        </p:spPr>
      </p:pic>
      <p:pic>
        <p:nvPicPr>
          <p:cNvPr id="256" name="Google Shape;256;p41"/>
          <p:cNvPicPr preferRelativeResize="0"/>
          <p:nvPr/>
        </p:nvPicPr>
        <p:blipFill>
          <a:blip r:embed="rId4">
            <a:alphaModFix/>
          </a:blip>
          <a:stretch>
            <a:fillRect/>
          </a:stretch>
        </p:blipFill>
        <p:spPr>
          <a:xfrm>
            <a:off x="5860400" y="2176618"/>
            <a:ext cx="4174667" cy="2779133"/>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42"/>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GB"/>
              <a:pPr algn="ctr"/>
              <a:t>22</a:t>
            </a:fld>
            <a:endParaRPr/>
          </a:p>
        </p:txBody>
      </p:sp>
      <p:sp>
        <p:nvSpPr>
          <p:cNvPr id="262" name="Google Shape;262;p42"/>
          <p:cNvSpPr txBox="1"/>
          <p:nvPr/>
        </p:nvSpPr>
        <p:spPr>
          <a:xfrm>
            <a:off x="934277" y="5286967"/>
            <a:ext cx="9598789" cy="1483956"/>
          </a:xfrm>
          <a:prstGeom prst="rect">
            <a:avLst/>
          </a:prstGeom>
          <a:noFill/>
          <a:ln>
            <a:noFill/>
          </a:ln>
        </p:spPr>
        <p:txBody>
          <a:bodyPr spcFirstLastPara="1" wrap="square" lIns="121900" tIns="121900" rIns="121900" bIns="121900" anchor="t" anchorCtr="0">
            <a:spAutoFit/>
          </a:bodyPr>
          <a:lstStyle/>
          <a:p>
            <a:pPr marL="609585" indent="-423323">
              <a:lnSpc>
                <a:spcPct val="115000"/>
              </a:lnSpc>
              <a:buClr>
                <a:schemeClr val="dk1"/>
              </a:buClr>
              <a:buSzPts val="1400"/>
              <a:buFont typeface="Raleway Light"/>
              <a:buChar char="➔"/>
            </a:pPr>
            <a:r>
              <a:rPr lang="en-GB" b="1" dirty="0">
                <a:solidFill>
                  <a:schemeClr val="dk1"/>
                </a:solidFill>
                <a:latin typeface="Raleway Light"/>
                <a:ea typeface="Raleway Light"/>
                <a:cs typeface="Raleway Light"/>
                <a:sym typeface="Raleway Light"/>
              </a:rPr>
              <a:t>The older we become, the less we laugh and smile. Do you agree? Why/Why not?</a:t>
            </a:r>
            <a:endParaRPr b="1" dirty="0">
              <a:solidFill>
                <a:schemeClr val="dk1"/>
              </a:solidFill>
              <a:latin typeface="Raleway Light"/>
              <a:ea typeface="Raleway Light"/>
              <a:cs typeface="Raleway Light"/>
              <a:sym typeface="Raleway Light"/>
            </a:endParaRPr>
          </a:p>
          <a:p>
            <a:pPr marL="609585" indent="-423323">
              <a:lnSpc>
                <a:spcPct val="115000"/>
              </a:lnSpc>
              <a:spcBef>
                <a:spcPts val="933"/>
              </a:spcBef>
              <a:spcAft>
                <a:spcPts val="1333"/>
              </a:spcAft>
              <a:buClr>
                <a:schemeClr val="dk1"/>
              </a:buClr>
              <a:buSzPts val="1400"/>
              <a:buFont typeface="Raleway Light"/>
              <a:buChar char="➔"/>
            </a:pPr>
            <a:r>
              <a:rPr lang="en-GB" b="1" dirty="0">
                <a:solidFill>
                  <a:schemeClr val="dk1"/>
                </a:solidFill>
                <a:latin typeface="Raleway Light"/>
                <a:ea typeface="Raleway Light"/>
                <a:cs typeface="Raleway Light"/>
                <a:sym typeface="Raleway Light"/>
              </a:rPr>
              <a:t>Doctors should prescribe watching comedies as a remedy for some illnesses. Do you agree? Why/Why not?</a:t>
            </a:r>
            <a:endParaRPr b="1" dirty="0">
              <a:solidFill>
                <a:schemeClr val="dk1"/>
              </a:solidFill>
              <a:latin typeface="Raleway Light"/>
              <a:ea typeface="Raleway Light"/>
              <a:cs typeface="Raleway Light"/>
              <a:sym typeface="Raleway Light"/>
            </a:endParaRPr>
          </a:p>
        </p:txBody>
      </p:sp>
      <p:pic>
        <p:nvPicPr>
          <p:cNvPr id="263" name="Google Shape;263;p42"/>
          <p:cNvPicPr preferRelativeResize="0"/>
          <p:nvPr/>
        </p:nvPicPr>
        <p:blipFill>
          <a:blip r:embed="rId3">
            <a:alphaModFix/>
          </a:blip>
          <a:stretch>
            <a:fillRect/>
          </a:stretch>
        </p:blipFill>
        <p:spPr>
          <a:xfrm>
            <a:off x="1118401" y="2158501"/>
            <a:ext cx="4494196" cy="2991833"/>
          </a:xfrm>
          <a:prstGeom prst="rect">
            <a:avLst/>
          </a:prstGeom>
          <a:noFill/>
          <a:ln>
            <a:noFill/>
          </a:ln>
        </p:spPr>
      </p:pic>
      <p:pic>
        <p:nvPicPr>
          <p:cNvPr id="264" name="Google Shape;264;p42"/>
          <p:cNvPicPr preferRelativeResize="0"/>
          <p:nvPr/>
        </p:nvPicPr>
        <p:blipFill>
          <a:blip r:embed="rId4">
            <a:alphaModFix/>
          </a:blip>
          <a:stretch>
            <a:fillRect/>
          </a:stretch>
        </p:blipFill>
        <p:spPr>
          <a:xfrm>
            <a:off x="5808000" y="2160000"/>
            <a:ext cx="5210405" cy="2990400"/>
          </a:xfrm>
          <a:prstGeom prst="rect">
            <a:avLst/>
          </a:prstGeom>
          <a:noFill/>
          <a:ln>
            <a:noFill/>
          </a:ln>
        </p:spPr>
      </p:pic>
      <p:sp>
        <p:nvSpPr>
          <p:cNvPr id="265" name="Google Shape;265;p42"/>
          <p:cNvSpPr txBox="1"/>
          <p:nvPr/>
        </p:nvSpPr>
        <p:spPr>
          <a:xfrm>
            <a:off x="524267" y="414533"/>
            <a:ext cx="10321600" cy="1594800"/>
          </a:xfrm>
          <a:prstGeom prst="rect">
            <a:avLst/>
          </a:prstGeom>
          <a:noFill/>
          <a:ln>
            <a:noFill/>
          </a:ln>
        </p:spPr>
        <p:txBody>
          <a:bodyPr spcFirstLastPara="1" wrap="square" lIns="121900" tIns="121900" rIns="121900" bIns="121900" anchor="t" anchorCtr="0">
            <a:noAutofit/>
          </a:bodyPr>
          <a:lstStyle/>
          <a:p>
            <a:r>
              <a:rPr lang="en-GB" sz="2400" b="1">
                <a:latin typeface="Raleway"/>
                <a:ea typeface="Raleway"/>
                <a:cs typeface="Raleway"/>
                <a:sym typeface="Raleway"/>
              </a:rPr>
              <a:t>Look at the photos showing people laughing in different situations. Talk about the similarities and differences between the photos. </a:t>
            </a:r>
            <a:br>
              <a:rPr lang="en-GB" sz="2400" b="1">
                <a:latin typeface="Raleway"/>
                <a:ea typeface="Raleway"/>
                <a:cs typeface="Raleway"/>
                <a:sym typeface="Raleway"/>
              </a:rPr>
            </a:br>
            <a:r>
              <a:rPr lang="en-GB" sz="2400" b="1">
                <a:latin typeface="Raleway"/>
                <a:ea typeface="Raleway"/>
                <a:cs typeface="Raleway"/>
                <a:sym typeface="Raleway"/>
              </a:rPr>
              <a:t>Then, discuss some other aspects of laughing using the questions below the pictures. [part 2/3]</a:t>
            </a:r>
            <a:endParaRPr sz="2400" b="1">
              <a:latin typeface="Raleway"/>
              <a:ea typeface="Raleway"/>
              <a:cs typeface="Raleway"/>
              <a:sym typeface="Raleway"/>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p43"/>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GB"/>
              <a:pPr algn="ctr"/>
              <a:t>23</a:t>
            </a:fld>
            <a:endParaRPr/>
          </a:p>
        </p:txBody>
      </p:sp>
      <p:pic>
        <p:nvPicPr>
          <p:cNvPr id="271" name="Google Shape;271;p43"/>
          <p:cNvPicPr preferRelativeResize="0"/>
          <p:nvPr/>
        </p:nvPicPr>
        <p:blipFill>
          <a:blip r:embed="rId3">
            <a:alphaModFix/>
          </a:blip>
          <a:stretch>
            <a:fillRect/>
          </a:stretch>
        </p:blipFill>
        <p:spPr>
          <a:xfrm>
            <a:off x="1057068" y="2095868"/>
            <a:ext cx="4444601" cy="2958833"/>
          </a:xfrm>
          <a:prstGeom prst="rect">
            <a:avLst/>
          </a:prstGeom>
          <a:noFill/>
          <a:ln>
            <a:noFill/>
          </a:ln>
        </p:spPr>
      </p:pic>
      <p:pic>
        <p:nvPicPr>
          <p:cNvPr id="272" name="Google Shape;272;p43"/>
          <p:cNvPicPr preferRelativeResize="0"/>
          <p:nvPr/>
        </p:nvPicPr>
        <p:blipFill>
          <a:blip r:embed="rId4">
            <a:alphaModFix/>
          </a:blip>
          <a:stretch>
            <a:fillRect/>
          </a:stretch>
        </p:blipFill>
        <p:spPr>
          <a:xfrm>
            <a:off x="5683200" y="2095868"/>
            <a:ext cx="4444517" cy="2958833"/>
          </a:xfrm>
          <a:prstGeom prst="rect">
            <a:avLst/>
          </a:prstGeom>
          <a:noFill/>
          <a:ln>
            <a:noFill/>
          </a:ln>
        </p:spPr>
      </p:pic>
      <p:sp>
        <p:nvSpPr>
          <p:cNvPr id="273" name="Google Shape;273;p43"/>
          <p:cNvSpPr txBox="1"/>
          <p:nvPr/>
        </p:nvSpPr>
        <p:spPr>
          <a:xfrm>
            <a:off x="772267" y="5141236"/>
            <a:ext cx="10700266" cy="1352125"/>
          </a:xfrm>
          <a:prstGeom prst="rect">
            <a:avLst/>
          </a:prstGeom>
          <a:noFill/>
          <a:ln>
            <a:noFill/>
          </a:ln>
        </p:spPr>
        <p:txBody>
          <a:bodyPr spcFirstLastPara="1" wrap="square" lIns="121900" tIns="121900" rIns="121900" bIns="121900" anchor="t" anchorCtr="0">
            <a:spAutoFit/>
          </a:bodyPr>
          <a:lstStyle/>
          <a:p>
            <a:pPr marL="609585" indent="-423323">
              <a:lnSpc>
                <a:spcPct val="115000"/>
              </a:lnSpc>
              <a:buSzPts val="1400"/>
              <a:buFont typeface="Raleway Light"/>
              <a:buChar char="➔"/>
            </a:pPr>
            <a:r>
              <a:rPr lang="en-GB" sz="1600" b="1" dirty="0">
                <a:latin typeface="Raleway Light"/>
                <a:ea typeface="Raleway Light"/>
                <a:cs typeface="Raleway Light"/>
                <a:sym typeface="Raleway Light"/>
              </a:rPr>
              <a:t>Comedians should earn a lot of money as they help people stay healthy. Do you agree? Why/Why not?</a:t>
            </a:r>
            <a:endParaRPr sz="1600" b="1" dirty="0">
              <a:latin typeface="Raleway Light"/>
              <a:ea typeface="Raleway Light"/>
              <a:cs typeface="Raleway Light"/>
              <a:sym typeface="Raleway Light"/>
            </a:endParaRPr>
          </a:p>
          <a:p>
            <a:pPr marL="609585" indent="-423323">
              <a:lnSpc>
                <a:spcPct val="115000"/>
              </a:lnSpc>
              <a:spcBef>
                <a:spcPts val="667"/>
              </a:spcBef>
              <a:spcAft>
                <a:spcPts val="1333"/>
              </a:spcAft>
              <a:buSzPts val="1400"/>
              <a:buFont typeface="Raleway Light"/>
              <a:buChar char="➔"/>
            </a:pPr>
            <a:r>
              <a:rPr lang="en-GB" sz="1600" b="1" dirty="0">
                <a:latin typeface="Raleway Light"/>
                <a:ea typeface="Raleway Light"/>
                <a:cs typeface="Raleway Light"/>
                <a:sym typeface="Raleway Light"/>
              </a:rPr>
              <a:t>Not everyone has to be funny and cheerful all the time. We should allow some people to be serious if they prefer that. Do you agree? Why/Why not?</a:t>
            </a:r>
            <a:endParaRPr sz="1600" b="1" dirty="0">
              <a:latin typeface="Raleway Light"/>
              <a:ea typeface="Raleway Light"/>
              <a:cs typeface="Raleway Light"/>
              <a:sym typeface="Raleway Light"/>
            </a:endParaRPr>
          </a:p>
        </p:txBody>
      </p:sp>
      <p:sp>
        <p:nvSpPr>
          <p:cNvPr id="274" name="Google Shape;274;p43"/>
          <p:cNvSpPr txBox="1"/>
          <p:nvPr/>
        </p:nvSpPr>
        <p:spPr>
          <a:xfrm>
            <a:off x="524267" y="414533"/>
            <a:ext cx="10321600" cy="1594800"/>
          </a:xfrm>
          <a:prstGeom prst="rect">
            <a:avLst/>
          </a:prstGeom>
          <a:noFill/>
          <a:ln>
            <a:noFill/>
          </a:ln>
        </p:spPr>
        <p:txBody>
          <a:bodyPr spcFirstLastPara="1" wrap="square" lIns="121900" tIns="121900" rIns="121900" bIns="121900" anchor="t" anchorCtr="0">
            <a:noAutofit/>
          </a:bodyPr>
          <a:lstStyle/>
          <a:p>
            <a:r>
              <a:rPr lang="en-GB" sz="2400" b="1">
                <a:latin typeface="Raleway"/>
                <a:ea typeface="Raleway"/>
                <a:cs typeface="Raleway"/>
                <a:sym typeface="Raleway"/>
              </a:rPr>
              <a:t>Look at the photos showing people laughing in different situations. Talk about the similarities and differences between the photos. </a:t>
            </a:r>
            <a:br>
              <a:rPr lang="en-GB" sz="2400" b="1">
                <a:latin typeface="Raleway"/>
                <a:ea typeface="Raleway"/>
                <a:cs typeface="Raleway"/>
                <a:sym typeface="Raleway"/>
              </a:rPr>
            </a:br>
            <a:r>
              <a:rPr lang="en-GB" sz="2400" b="1">
                <a:latin typeface="Raleway"/>
                <a:ea typeface="Raleway"/>
                <a:cs typeface="Raleway"/>
                <a:sym typeface="Raleway"/>
              </a:rPr>
              <a:t>Then, discuss some other aspects of laughing using the questions below the pictures. [part 3/3]</a:t>
            </a:r>
            <a:endParaRPr sz="2400" b="1">
              <a:latin typeface="Raleway"/>
              <a:ea typeface="Raleway"/>
              <a:cs typeface="Raleway"/>
              <a:sym typeface="Raleway"/>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44"/>
          <p:cNvSpPr txBox="1">
            <a:spLocks noGrp="1"/>
          </p:cNvSpPr>
          <p:nvPr>
            <p:ph type="ctrTitle"/>
          </p:nvPr>
        </p:nvSpPr>
        <p:spPr>
          <a:xfrm>
            <a:off x="3846443" y="1599994"/>
            <a:ext cx="10363200" cy="1546400"/>
          </a:xfrm>
          <a:prstGeom prst="rect">
            <a:avLst/>
          </a:prstGeom>
        </p:spPr>
        <p:txBody>
          <a:bodyPr spcFirstLastPara="1" vert="horz" wrap="square" lIns="121900" tIns="121900" rIns="121900" bIns="121900" rtlCol="0" anchor="b" anchorCtr="0">
            <a:noAutofit/>
          </a:bodyPr>
          <a:lstStyle/>
          <a:p>
            <a:r>
              <a:rPr lang="en-GB" dirty="0"/>
              <a:t>Thanks!</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3"/>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GB"/>
              <a:pPr algn="ctr"/>
              <a:t>3</a:t>
            </a:fld>
            <a:endParaRPr/>
          </a:p>
        </p:txBody>
      </p:sp>
      <p:sp>
        <p:nvSpPr>
          <p:cNvPr id="104" name="Google Shape;104;p23"/>
          <p:cNvSpPr txBox="1"/>
          <p:nvPr/>
        </p:nvSpPr>
        <p:spPr>
          <a:xfrm>
            <a:off x="524256" y="414528"/>
            <a:ext cx="9511200" cy="653200"/>
          </a:xfrm>
          <a:prstGeom prst="rect">
            <a:avLst/>
          </a:prstGeom>
          <a:noFill/>
          <a:ln>
            <a:noFill/>
          </a:ln>
        </p:spPr>
        <p:txBody>
          <a:bodyPr spcFirstLastPara="1" wrap="square" lIns="121900" tIns="121900" rIns="121900" bIns="121900" anchor="t" anchorCtr="0">
            <a:noAutofit/>
          </a:bodyPr>
          <a:lstStyle/>
          <a:p>
            <a:r>
              <a:rPr lang="en-GB" sz="2400" b="1">
                <a:latin typeface="Raleway"/>
                <a:ea typeface="Raleway"/>
                <a:cs typeface="Raleway"/>
                <a:sym typeface="Raleway"/>
              </a:rPr>
              <a:t>In pairs, discuss how to complete the jokes.</a:t>
            </a:r>
            <a:endParaRPr sz="2400" b="1">
              <a:latin typeface="Raleway"/>
              <a:ea typeface="Raleway"/>
              <a:cs typeface="Raleway"/>
              <a:sym typeface="Raleway"/>
            </a:endParaRPr>
          </a:p>
        </p:txBody>
      </p:sp>
      <p:sp>
        <p:nvSpPr>
          <p:cNvPr id="105" name="Google Shape;105;p23"/>
          <p:cNvSpPr txBox="1"/>
          <p:nvPr/>
        </p:nvSpPr>
        <p:spPr>
          <a:xfrm>
            <a:off x="321467" y="1307601"/>
            <a:ext cx="10894400" cy="4892966"/>
          </a:xfrm>
          <a:prstGeom prst="rect">
            <a:avLst/>
          </a:prstGeom>
          <a:noFill/>
          <a:ln>
            <a:noFill/>
          </a:ln>
        </p:spPr>
        <p:txBody>
          <a:bodyPr spcFirstLastPara="1" wrap="square" lIns="121900" tIns="121900" rIns="121900" bIns="121900" anchor="t" anchorCtr="0">
            <a:spAutoFit/>
          </a:bodyPr>
          <a:lstStyle/>
          <a:p>
            <a:pPr marL="609585" indent="-440256">
              <a:lnSpc>
                <a:spcPct val="115000"/>
              </a:lnSpc>
              <a:buClr>
                <a:schemeClr val="dk1"/>
              </a:buClr>
              <a:buSzPts val="1600"/>
              <a:buFont typeface="Raleway Light"/>
              <a:buAutoNum type="alphaUcPeriod"/>
            </a:pPr>
            <a:r>
              <a:rPr lang="en-GB" sz="2133">
                <a:solidFill>
                  <a:schemeClr val="dk1"/>
                </a:solidFill>
                <a:highlight>
                  <a:srgbClr val="FFFFFF"/>
                </a:highlight>
                <a:latin typeface="Raleway Light"/>
                <a:ea typeface="Raleway Light"/>
                <a:cs typeface="Raleway Light"/>
                <a:sym typeface="Raleway Light"/>
              </a:rPr>
              <a:t>Helvetica and Times New Roman walk into a bar. “Get out of here!” shouts the bartender. “We don’t serve your ………………………………… .”</a:t>
            </a:r>
            <a:endParaRPr sz="2133">
              <a:solidFill>
                <a:schemeClr val="dk1"/>
              </a:solidFill>
              <a:highlight>
                <a:srgbClr val="FFFFFF"/>
              </a:highlight>
              <a:latin typeface="Raleway Light"/>
              <a:ea typeface="Raleway Light"/>
              <a:cs typeface="Raleway Light"/>
              <a:sym typeface="Raleway Light"/>
            </a:endParaRPr>
          </a:p>
          <a:p>
            <a:pPr marL="609585" indent="-440256">
              <a:lnSpc>
                <a:spcPct val="115000"/>
              </a:lnSpc>
              <a:spcBef>
                <a:spcPts val="1333"/>
              </a:spcBef>
              <a:buClr>
                <a:schemeClr val="dk1"/>
              </a:buClr>
              <a:buSzPts val="1600"/>
              <a:buFont typeface="Raleway Light"/>
              <a:buAutoNum type="alphaUcPeriod"/>
            </a:pPr>
            <a:r>
              <a:rPr lang="en-GB" sz="2133">
                <a:solidFill>
                  <a:schemeClr val="dk1"/>
                </a:solidFill>
                <a:highlight>
                  <a:srgbClr val="FFFFFF"/>
                </a:highlight>
                <a:latin typeface="Raleway Light"/>
                <a:ea typeface="Raleway Light"/>
                <a:cs typeface="Raleway Light"/>
                <a:sym typeface="Raleway Light"/>
              </a:rPr>
              <a:t>Parallel lines have so much in common. It is a shame they will never ………………………………. .</a:t>
            </a:r>
            <a:endParaRPr sz="2133">
              <a:solidFill>
                <a:schemeClr val="dk1"/>
              </a:solidFill>
              <a:highlight>
                <a:srgbClr val="FFFFFF"/>
              </a:highlight>
              <a:latin typeface="Raleway Light"/>
              <a:ea typeface="Raleway Light"/>
              <a:cs typeface="Raleway Light"/>
              <a:sym typeface="Raleway Light"/>
            </a:endParaRPr>
          </a:p>
          <a:p>
            <a:pPr marL="609585" indent="-440256">
              <a:lnSpc>
                <a:spcPct val="115000"/>
              </a:lnSpc>
              <a:spcBef>
                <a:spcPts val="1333"/>
              </a:spcBef>
              <a:buClr>
                <a:schemeClr val="dk1"/>
              </a:buClr>
              <a:buSzPts val="1600"/>
              <a:buFont typeface="Raleway Light"/>
              <a:buAutoNum type="alphaUcPeriod"/>
            </a:pPr>
            <a:r>
              <a:rPr lang="en-GB" sz="2133">
                <a:solidFill>
                  <a:schemeClr val="dk1"/>
                </a:solidFill>
                <a:latin typeface="Raleway Light"/>
                <a:ea typeface="Raleway Light"/>
                <a:cs typeface="Raleway Light"/>
                <a:sym typeface="Raleway Light"/>
              </a:rPr>
              <a:t>“What did the ocean say to the beach?” “Nothing, it just </a:t>
            </a:r>
            <a:r>
              <a:rPr lang="en-GB" sz="2133">
                <a:solidFill>
                  <a:schemeClr val="dk1"/>
                </a:solidFill>
                <a:highlight>
                  <a:srgbClr val="FFFFFF"/>
                </a:highlight>
                <a:latin typeface="Raleway Light"/>
                <a:ea typeface="Raleway Light"/>
                <a:cs typeface="Raleway Light"/>
                <a:sym typeface="Raleway Light"/>
              </a:rPr>
              <a:t>………………………………… .</a:t>
            </a:r>
            <a:r>
              <a:rPr lang="en-GB" sz="2133">
                <a:solidFill>
                  <a:schemeClr val="dk1"/>
                </a:solidFill>
                <a:latin typeface="Raleway Light"/>
                <a:ea typeface="Raleway Light"/>
                <a:cs typeface="Raleway Light"/>
                <a:sym typeface="Raleway Light"/>
              </a:rPr>
              <a:t>”</a:t>
            </a:r>
            <a:endParaRPr sz="2133">
              <a:solidFill>
                <a:schemeClr val="dk1"/>
              </a:solidFill>
              <a:latin typeface="Raleway Light"/>
              <a:ea typeface="Raleway Light"/>
              <a:cs typeface="Raleway Light"/>
              <a:sym typeface="Raleway Light"/>
            </a:endParaRPr>
          </a:p>
          <a:p>
            <a:pPr marL="609585" indent="-440256">
              <a:lnSpc>
                <a:spcPct val="115000"/>
              </a:lnSpc>
              <a:spcBef>
                <a:spcPts val="1333"/>
              </a:spcBef>
              <a:buClr>
                <a:schemeClr val="dk1"/>
              </a:buClr>
              <a:buSzPts val="1600"/>
              <a:buFont typeface="Raleway Light"/>
              <a:buAutoNum type="alphaUcPeriod"/>
            </a:pPr>
            <a:r>
              <a:rPr lang="en-GB" sz="2133">
                <a:solidFill>
                  <a:schemeClr val="dk1"/>
                </a:solidFill>
                <a:highlight>
                  <a:srgbClr val="FFFFFF"/>
                </a:highlight>
                <a:latin typeface="Raleway Light"/>
                <a:ea typeface="Raleway Light"/>
                <a:cs typeface="Raleway Light"/>
                <a:sym typeface="Raleway Light"/>
              </a:rPr>
              <a:t>a. Knock knock. </a:t>
            </a:r>
            <a:endParaRPr sz="2133">
              <a:solidFill>
                <a:schemeClr val="dk1"/>
              </a:solidFill>
              <a:highlight>
                <a:srgbClr val="FFFFFF"/>
              </a:highlight>
              <a:latin typeface="Raleway Light"/>
              <a:ea typeface="Raleway Light"/>
              <a:cs typeface="Raleway Light"/>
              <a:sym typeface="Raleway Light"/>
            </a:endParaRPr>
          </a:p>
          <a:p>
            <a:pPr indent="609585">
              <a:lnSpc>
                <a:spcPct val="115000"/>
              </a:lnSpc>
            </a:pPr>
            <a:r>
              <a:rPr lang="en-GB" sz="2133">
                <a:solidFill>
                  <a:schemeClr val="dk1"/>
                </a:solidFill>
                <a:highlight>
                  <a:srgbClr val="FFFFFF"/>
                </a:highlight>
                <a:latin typeface="Raleway Light"/>
                <a:ea typeface="Raleway Light"/>
                <a:cs typeface="Raleway Light"/>
                <a:sym typeface="Raleway Light"/>
              </a:rPr>
              <a:t>b. Who's there? </a:t>
            </a:r>
            <a:endParaRPr sz="2133">
              <a:solidFill>
                <a:schemeClr val="dk1"/>
              </a:solidFill>
              <a:highlight>
                <a:srgbClr val="FFFFFF"/>
              </a:highlight>
              <a:latin typeface="Raleway Light"/>
              <a:ea typeface="Raleway Light"/>
              <a:cs typeface="Raleway Light"/>
              <a:sym typeface="Raleway Light"/>
            </a:endParaRPr>
          </a:p>
          <a:p>
            <a:pPr indent="609585">
              <a:lnSpc>
                <a:spcPct val="115000"/>
              </a:lnSpc>
            </a:pPr>
            <a:r>
              <a:rPr lang="en-GB" sz="2133">
                <a:solidFill>
                  <a:schemeClr val="dk1"/>
                </a:solidFill>
                <a:highlight>
                  <a:srgbClr val="FFFFFF"/>
                </a:highlight>
                <a:latin typeface="Raleway Light"/>
                <a:ea typeface="Raleway Light"/>
                <a:cs typeface="Raleway Light"/>
                <a:sym typeface="Raleway Light"/>
              </a:rPr>
              <a:t>a. …………………………………… .</a:t>
            </a:r>
            <a:endParaRPr sz="2133">
              <a:solidFill>
                <a:schemeClr val="dk1"/>
              </a:solidFill>
              <a:highlight>
                <a:srgbClr val="FFFFFF"/>
              </a:highlight>
              <a:latin typeface="Raleway Light"/>
              <a:ea typeface="Raleway Light"/>
              <a:cs typeface="Raleway Light"/>
              <a:sym typeface="Raleway Light"/>
            </a:endParaRPr>
          </a:p>
          <a:p>
            <a:pPr indent="609585">
              <a:lnSpc>
                <a:spcPct val="115000"/>
              </a:lnSpc>
            </a:pPr>
            <a:r>
              <a:rPr lang="en-GB" sz="2133">
                <a:solidFill>
                  <a:schemeClr val="dk1"/>
                </a:solidFill>
                <a:highlight>
                  <a:srgbClr val="FFFFFF"/>
                </a:highlight>
                <a:latin typeface="Raleway Light"/>
                <a:ea typeface="Raleway Light"/>
                <a:cs typeface="Raleway Light"/>
                <a:sym typeface="Raleway Light"/>
              </a:rPr>
              <a:t>b. …………………………………… who? </a:t>
            </a:r>
            <a:endParaRPr sz="2133">
              <a:solidFill>
                <a:schemeClr val="dk1"/>
              </a:solidFill>
              <a:highlight>
                <a:srgbClr val="FFFFFF"/>
              </a:highlight>
              <a:latin typeface="Raleway Light"/>
              <a:ea typeface="Raleway Light"/>
              <a:cs typeface="Raleway Light"/>
              <a:sym typeface="Raleway Light"/>
            </a:endParaRPr>
          </a:p>
          <a:p>
            <a:pPr indent="609585">
              <a:lnSpc>
                <a:spcPct val="115000"/>
              </a:lnSpc>
            </a:pPr>
            <a:r>
              <a:rPr lang="en-GB" sz="2133">
                <a:solidFill>
                  <a:schemeClr val="dk1"/>
                </a:solidFill>
                <a:highlight>
                  <a:srgbClr val="FFFFFF"/>
                </a:highlight>
                <a:latin typeface="Raleway Light"/>
                <a:ea typeface="Raleway Light"/>
                <a:cs typeface="Raleway Light"/>
                <a:sym typeface="Raleway Light"/>
              </a:rPr>
              <a:t>a. …………………………………… do anything we want!</a:t>
            </a:r>
            <a:endParaRPr sz="2133">
              <a:solidFill>
                <a:schemeClr val="dk1"/>
              </a:solidFill>
              <a:highlight>
                <a:srgbClr val="FFFFFF"/>
              </a:highlight>
              <a:latin typeface="Raleway Light"/>
              <a:ea typeface="Raleway Light"/>
              <a:cs typeface="Raleway Light"/>
              <a:sym typeface="Raleway Light"/>
            </a:endParaRPr>
          </a:p>
          <a:p>
            <a:pPr marL="609585" indent="-440256">
              <a:lnSpc>
                <a:spcPct val="115000"/>
              </a:lnSpc>
              <a:spcBef>
                <a:spcPts val="1600"/>
              </a:spcBef>
              <a:spcAft>
                <a:spcPts val="1333"/>
              </a:spcAft>
              <a:buClr>
                <a:schemeClr val="dk1"/>
              </a:buClr>
              <a:buSzPts val="1600"/>
              <a:buFont typeface="Raleway Light"/>
              <a:buAutoNum type="alphaUcPeriod"/>
            </a:pPr>
            <a:r>
              <a:rPr lang="en-GB" sz="2133">
                <a:solidFill>
                  <a:schemeClr val="dk1"/>
                </a:solidFill>
                <a:highlight>
                  <a:srgbClr val="FFFFFF"/>
                </a:highlight>
                <a:latin typeface="Raleway Light"/>
                <a:ea typeface="Raleway Light"/>
                <a:cs typeface="Raleway Light"/>
                <a:sym typeface="Raleway Light"/>
              </a:rPr>
              <a:t>Why do we tell actors to “break a leg”? Because every play has a ………………………………… .</a:t>
            </a:r>
            <a:endParaRPr sz="2133">
              <a:solidFill>
                <a:schemeClr val="dk1"/>
              </a:solidFill>
              <a:highlight>
                <a:srgbClr val="FFFFFF"/>
              </a:highlight>
              <a:latin typeface="Raleway Light"/>
              <a:ea typeface="Raleway Light"/>
              <a:cs typeface="Raleway Light"/>
              <a:sym typeface="Raleway Ligh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4"/>
          <p:cNvSpPr txBox="1"/>
          <p:nvPr/>
        </p:nvSpPr>
        <p:spPr>
          <a:xfrm>
            <a:off x="321467" y="1307601"/>
            <a:ext cx="10880800" cy="4892966"/>
          </a:xfrm>
          <a:prstGeom prst="rect">
            <a:avLst/>
          </a:prstGeom>
          <a:noFill/>
          <a:ln>
            <a:noFill/>
          </a:ln>
        </p:spPr>
        <p:txBody>
          <a:bodyPr spcFirstLastPara="1" wrap="square" lIns="121900" tIns="121900" rIns="121900" bIns="121900" anchor="t" anchorCtr="0">
            <a:spAutoFit/>
          </a:bodyPr>
          <a:lstStyle/>
          <a:p>
            <a:pPr marL="609585" indent="-440256">
              <a:lnSpc>
                <a:spcPct val="115000"/>
              </a:lnSpc>
              <a:buClr>
                <a:schemeClr val="dk1"/>
              </a:buClr>
              <a:buSzPts val="1600"/>
              <a:buFont typeface="Raleway Light"/>
              <a:buAutoNum type="alphaUcPeriod"/>
            </a:pPr>
            <a:r>
              <a:rPr lang="en-GB" sz="2133">
                <a:solidFill>
                  <a:schemeClr val="dk1"/>
                </a:solidFill>
                <a:highlight>
                  <a:srgbClr val="FFFFFF"/>
                </a:highlight>
                <a:latin typeface="Raleway Light"/>
                <a:ea typeface="Raleway Light"/>
                <a:cs typeface="Raleway Light"/>
                <a:sym typeface="Raleway Light"/>
              </a:rPr>
              <a:t>Helvetica and Times New Roman walk into a bar. “Get out of here!” shouts the bartender. “We don’t serve your ………………………………… .”</a:t>
            </a:r>
            <a:endParaRPr sz="2133">
              <a:solidFill>
                <a:schemeClr val="dk1"/>
              </a:solidFill>
              <a:highlight>
                <a:srgbClr val="FFFFFF"/>
              </a:highlight>
              <a:latin typeface="Raleway Light"/>
              <a:ea typeface="Raleway Light"/>
              <a:cs typeface="Raleway Light"/>
              <a:sym typeface="Raleway Light"/>
            </a:endParaRPr>
          </a:p>
          <a:p>
            <a:pPr marL="609585" indent="-440256">
              <a:lnSpc>
                <a:spcPct val="115000"/>
              </a:lnSpc>
              <a:spcBef>
                <a:spcPts val="1333"/>
              </a:spcBef>
              <a:buClr>
                <a:schemeClr val="dk1"/>
              </a:buClr>
              <a:buSzPts val="1600"/>
              <a:buFont typeface="Raleway Light"/>
              <a:buAutoNum type="alphaUcPeriod"/>
            </a:pPr>
            <a:r>
              <a:rPr lang="en-GB" sz="2133">
                <a:solidFill>
                  <a:schemeClr val="dk1"/>
                </a:solidFill>
                <a:highlight>
                  <a:srgbClr val="FFFFFF"/>
                </a:highlight>
                <a:latin typeface="Raleway Light"/>
                <a:ea typeface="Raleway Light"/>
                <a:cs typeface="Raleway Light"/>
                <a:sym typeface="Raleway Light"/>
              </a:rPr>
              <a:t>Parallel lines have so much in common. It is a shame they will never ………………………………… .</a:t>
            </a:r>
            <a:endParaRPr sz="2133">
              <a:solidFill>
                <a:schemeClr val="dk1"/>
              </a:solidFill>
              <a:highlight>
                <a:srgbClr val="FFFFFF"/>
              </a:highlight>
              <a:latin typeface="Raleway Light"/>
              <a:ea typeface="Raleway Light"/>
              <a:cs typeface="Raleway Light"/>
              <a:sym typeface="Raleway Light"/>
            </a:endParaRPr>
          </a:p>
          <a:p>
            <a:pPr marL="609585" indent="-440256">
              <a:lnSpc>
                <a:spcPct val="115000"/>
              </a:lnSpc>
              <a:spcBef>
                <a:spcPts val="1333"/>
              </a:spcBef>
              <a:buClr>
                <a:schemeClr val="dk1"/>
              </a:buClr>
              <a:buSzPts val="1600"/>
              <a:buFont typeface="Raleway Light"/>
              <a:buAutoNum type="alphaUcPeriod"/>
            </a:pPr>
            <a:r>
              <a:rPr lang="en-GB" sz="2133">
                <a:solidFill>
                  <a:schemeClr val="dk1"/>
                </a:solidFill>
                <a:latin typeface="Raleway Light"/>
                <a:ea typeface="Raleway Light"/>
                <a:cs typeface="Raleway Light"/>
                <a:sym typeface="Raleway Light"/>
              </a:rPr>
              <a:t>“What did the ocean say to the beach?” “Nothing, it just </a:t>
            </a:r>
            <a:r>
              <a:rPr lang="en-GB" sz="2133">
                <a:solidFill>
                  <a:schemeClr val="dk1"/>
                </a:solidFill>
                <a:highlight>
                  <a:srgbClr val="FFFFFF"/>
                </a:highlight>
                <a:latin typeface="Raleway Light"/>
                <a:ea typeface="Raleway Light"/>
                <a:cs typeface="Raleway Light"/>
                <a:sym typeface="Raleway Light"/>
              </a:rPr>
              <a:t>………………………………… .</a:t>
            </a:r>
            <a:r>
              <a:rPr lang="en-GB" sz="2133">
                <a:solidFill>
                  <a:schemeClr val="dk1"/>
                </a:solidFill>
                <a:latin typeface="Raleway Light"/>
                <a:ea typeface="Raleway Light"/>
                <a:cs typeface="Raleway Light"/>
                <a:sym typeface="Raleway Light"/>
              </a:rPr>
              <a:t>”</a:t>
            </a:r>
            <a:endParaRPr sz="2133">
              <a:solidFill>
                <a:schemeClr val="dk1"/>
              </a:solidFill>
              <a:latin typeface="Raleway Light"/>
              <a:ea typeface="Raleway Light"/>
              <a:cs typeface="Raleway Light"/>
              <a:sym typeface="Raleway Light"/>
            </a:endParaRPr>
          </a:p>
          <a:p>
            <a:pPr marL="609585" indent="-440256">
              <a:lnSpc>
                <a:spcPct val="115000"/>
              </a:lnSpc>
              <a:spcBef>
                <a:spcPts val="1333"/>
              </a:spcBef>
              <a:buClr>
                <a:schemeClr val="dk1"/>
              </a:buClr>
              <a:buSzPts val="1600"/>
              <a:buFont typeface="Raleway Light"/>
              <a:buAutoNum type="alphaUcPeriod"/>
            </a:pPr>
            <a:r>
              <a:rPr lang="en-GB" sz="2133">
                <a:solidFill>
                  <a:schemeClr val="dk1"/>
                </a:solidFill>
                <a:highlight>
                  <a:srgbClr val="FFFFFF"/>
                </a:highlight>
                <a:latin typeface="Raleway Light"/>
                <a:ea typeface="Raleway Light"/>
                <a:cs typeface="Raleway Light"/>
                <a:sym typeface="Raleway Light"/>
              </a:rPr>
              <a:t>a. Knock knock. </a:t>
            </a:r>
            <a:endParaRPr sz="2133">
              <a:solidFill>
                <a:schemeClr val="dk1"/>
              </a:solidFill>
              <a:highlight>
                <a:srgbClr val="FFFFFF"/>
              </a:highlight>
              <a:latin typeface="Raleway Light"/>
              <a:ea typeface="Raleway Light"/>
              <a:cs typeface="Raleway Light"/>
              <a:sym typeface="Raleway Light"/>
            </a:endParaRPr>
          </a:p>
          <a:p>
            <a:pPr indent="609585">
              <a:lnSpc>
                <a:spcPct val="115000"/>
              </a:lnSpc>
            </a:pPr>
            <a:r>
              <a:rPr lang="en-GB" sz="2133">
                <a:solidFill>
                  <a:schemeClr val="dk1"/>
                </a:solidFill>
                <a:highlight>
                  <a:srgbClr val="FFFFFF"/>
                </a:highlight>
                <a:latin typeface="Raleway Light"/>
                <a:ea typeface="Raleway Light"/>
                <a:cs typeface="Raleway Light"/>
                <a:sym typeface="Raleway Light"/>
              </a:rPr>
              <a:t>b. Who's there? </a:t>
            </a:r>
            <a:endParaRPr sz="2133">
              <a:solidFill>
                <a:schemeClr val="dk1"/>
              </a:solidFill>
              <a:highlight>
                <a:srgbClr val="FFFFFF"/>
              </a:highlight>
              <a:latin typeface="Raleway Light"/>
              <a:ea typeface="Raleway Light"/>
              <a:cs typeface="Raleway Light"/>
              <a:sym typeface="Raleway Light"/>
            </a:endParaRPr>
          </a:p>
          <a:p>
            <a:pPr indent="609585">
              <a:lnSpc>
                <a:spcPct val="115000"/>
              </a:lnSpc>
            </a:pPr>
            <a:r>
              <a:rPr lang="en-GB" sz="2133">
                <a:solidFill>
                  <a:schemeClr val="dk1"/>
                </a:solidFill>
                <a:highlight>
                  <a:srgbClr val="FFFFFF"/>
                </a:highlight>
                <a:latin typeface="Raleway Light"/>
                <a:ea typeface="Raleway Light"/>
                <a:cs typeface="Raleway Light"/>
                <a:sym typeface="Raleway Light"/>
              </a:rPr>
              <a:t>a. …………………………………… .</a:t>
            </a:r>
            <a:endParaRPr sz="2133">
              <a:solidFill>
                <a:schemeClr val="dk1"/>
              </a:solidFill>
              <a:highlight>
                <a:srgbClr val="FFFFFF"/>
              </a:highlight>
              <a:latin typeface="Raleway Light"/>
              <a:ea typeface="Raleway Light"/>
              <a:cs typeface="Raleway Light"/>
              <a:sym typeface="Raleway Light"/>
            </a:endParaRPr>
          </a:p>
          <a:p>
            <a:pPr indent="609585">
              <a:lnSpc>
                <a:spcPct val="115000"/>
              </a:lnSpc>
            </a:pPr>
            <a:r>
              <a:rPr lang="en-GB" sz="2133">
                <a:solidFill>
                  <a:schemeClr val="dk1"/>
                </a:solidFill>
                <a:highlight>
                  <a:srgbClr val="FFFFFF"/>
                </a:highlight>
                <a:latin typeface="Raleway Light"/>
                <a:ea typeface="Raleway Light"/>
                <a:cs typeface="Raleway Light"/>
                <a:sym typeface="Raleway Light"/>
              </a:rPr>
              <a:t>b. …………………………………… who? </a:t>
            </a:r>
            <a:endParaRPr sz="2133">
              <a:solidFill>
                <a:schemeClr val="dk1"/>
              </a:solidFill>
              <a:highlight>
                <a:srgbClr val="FFFFFF"/>
              </a:highlight>
              <a:latin typeface="Raleway Light"/>
              <a:ea typeface="Raleway Light"/>
              <a:cs typeface="Raleway Light"/>
              <a:sym typeface="Raleway Light"/>
            </a:endParaRPr>
          </a:p>
          <a:p>
            <a:pPr indent="609585">
              <a:lnSpc>
                <a:spcPct val="115000"/>
              </a:lnSpc>
            </a:pPr>
            <a:r>
              <a:rPr lang="en-GB" sz="2133">
                <a:solidFill>
                  <a:schemeClr val="dk1"/>
                </a:solidFill>
                <a:highlight>
                  <a:srgbClr val="FFFFFF"/>
                </a:highlight>
                <a:latin typeface="Raleway Light"/>
                <a:ea typeface="Raleway Light"/>
                <a:cs typeface="Raleway Light"/>
                <a:sym typeface="Raleway Light"/>
              </a:rPr>
              <a:t>a. …………………………………… do anything we want!</a:t>
            </a:r>
            <a:endParaRPr sz="2133">
              <a:solidFill>
                <a:schemeClr val="dk1"/>
              </a:solidFill>
              <a:highlight>
                <a:srgbClr val="FFFFFF"/>
              </a:highlight>
              <a:latin typeface="Raleway Light"/>
              <a:ea typeface="Raleway Light"/>
              <a:cs typeface="Raleway Light"/>
              <a:sym typeface="Raleway Light"/>
            </a:endParaRPr>
          </a:p>
          <a:p>
            <a:pPr marL="609585" indent="-440256">
              <a:lnSpc>
                <a:spcPct val="115000"/>
              </a:lnSpc>
              <a:spcBef>
                <a:spcPts val="1600"/>
              </a:spcBef>
              <a:spcAft>
                <a:spcPts val="1333"/>
              </a:spcAft>
              <a:buClr>
                <a:schemeClr val="dk1"/>
              </a:buClr>
              <a:buSzPts val="1600"/>
              <a:buFont typeface="Raleway Light"/>
              <a:buAutoNum type="alphaUcPeriod"/>
            </a:pPr>
            <a:r>
              <a:rPr lang="en-GB" sz="2133">
                <a:solidFill>
                  <a:schemeClr val="dk1"/>
                </a:solidFill>
                <a:highlight>
                  <a:srgbClr val="FFFFFF"/>
                </a:highlight>
                <a:latin typeface="Raleway Light"/>
                <a:ea typeface="Raleway Light"/>
                <a:cs typeface="Raleway Light"/>
                <a:sym typeface="Raleway Light"/>
              </a:rPr>
              <a:t>Why do we tell actors to “break a leg”? Because every play has a ………………………………… .</a:t>
            </a:r>
            <a:endParaRPr sz="2133">
              <a:solidFill>
                <a:schemeClr val="dk1"/>
              </a:solidFill>
              <a:highlight>
                <a:srgbClr val="FFFFFF"/>
              </a:highlight>
              <a:latin typeface="Raleway Light"/>
              <a:ea typeface="Raleway Light"/>
              <a:cs typeface="Raleway Light"/>
              <a:sym typeface="Raleway Light"/>
            </a:endParaRPr>
          </a:p>
        </p:txBody>
      </p:sp>
      <p:sp>
        <p:nvSpPr>
          <p:cNvPr id="111" name="Google Shape;111;p24"/>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GB"/>
              <a:pPr algn="ctr"/>
              <a:t>4</a:t>
            </a:fld>
            <a:endParaRPr/>
          </a:p>
        </p:txBody>
      </p:sp>
      <p:sp>
        <p:nvSpPr>
          <p:cNvPr id="112" name="Google Shape;112;p24"/>
          <p:cNvSpPr txBox="1"/>
          <p:nvPr/>
        </p:nvSpPr>
        <p:spPr>
          <a:xfrm>
            <a:off x="524256" y="414528"/>
            <a:ext cx="9511200" cy="653200"/>
          </a:xfrm>
          <a:prstGeom prst="rect">
            <a:avLst/>
          </a:prstGeom>
          <a:noFill/>
          <a:ln>
            <a:noFill/>
          </a:ln>
        </p:spPr>
        <p:txBody>
          <a:bodyPr spcFirstLastPara="1" wrap="square" lIns="121900" tIns="121900" rIns="121900" bIns="121900" anchor="t" anchorCtr="0">
            <a:noAutofit/>
          </a:bodyPr>
          <a:lstStyle/>
          <a:p>
            <a:r>
              <a:rPr lang="en-GB" sz="2400" b="1">
                <a:latin typeface="Raleway"/>
                <a:ea typeface="Raleway"/>
                <a:cs typeface="Raleway"/>
                <a:sym typeface="Raleway"/>
              </a:rPr>
              <a:t>Let’s check your answers.</a:t>
            </a:r>
            <a:endParaRPr sz="2400" b="1">
              <a:latin typeface="Raleway"/>
              <a:ea typeface="Raleway"/>
              <a:cs typeface="Raleway"/>
              <a:sym typeface="Raleway"/>
            </a:endParaRPr>
          </a:p>
        </p:txBody>
      </p:sp>
      <p:sp>
        <p:nvSpPr>
          <p:cNvPr id="113" name="Google Shape;113;p24"/>
          <p:cNvSpPr/>
          <p:nvPr/>
        </p:nvSpPr>
        <p:spPr>
          <a:xfrm>
            <a:off x="1322316" y="4541859"/>
            <a:ext cx="1602400" cy="296800"/>
          </a:xfrm>
          <a:prstGeom prst="roundRect">
            <a:avLst>
              <a:gd name="adj" fmla="val 16667"/>
            </a:avLst>
          </a:prstGeom>
          <a:solidFill>
            <a:srgbClr val="FF5C5C"/>
          </a:solidFill>
          <a:ln>
            <a:noFill/>
          </a:ln>
        </p:spPr>
        <p:txBody>
          <a:bodyPr spcFirstLastPara="1" wrap="square" lIns="121900" tIns="121900" rIns="121900" bIns="121900" anchor="ctr" anchorCtr="0">
            <a:noAutofit/>
          </a:bodyPr>
          <a:lstStyle/>
          <a:p>
            <a:pPr algn="ctr"/>
            <a:r>
              <a:rPr lang="en-GB" sz="2133">
                <a:solidFill>
                  <a:srgbClr val="FFFFFF"/>
                </a:solidFill>
                <a:latin typeface="Raleway Light"/>
                <a:ea typeface="Raleway Light"/>
                <a:cs typeface="Raleway Light"/>
                <a:sym typeface="Raleway Light"/>
              </a:rPr>
              <a:t>Weekend</a:t>
            </a:r>
            <a:endParaRPr sz="2133">
              <a:solidFill>
                <a:srgbClr val="FFFFFF"/>
              </a:solidFill>
              <a:latin typeface="Raleway Light"/>
              <a:ea typeface="Raleway Light"/>
              <a:cs typeface="Raleway Light"/>
              <a:sym typeface="Raleway Light"/>
            </a:endParaRPr>
          </a:p>
        </p:txBody>
      </p:sp>
      <p:sp>
        <p:nvSpPr>
          <p:cNvPr id="114" name="Google Shape;114;p24"/>
          <p:cNvSpPr/>
          <p:nvPr/>
        </p:nvSpPr>
        <p:spPr>
          <a:xfrm>
            <a:off x="1322321" y="4152481"/>
            <a:ext cx="1602400" cy="296800"/>
          </a:xfrm>
          <a:prstGeom prst="roundRect">
            <a:avLst>
              <a:gd name="adj" fmla="val 16667"/>
            </a:avLst>
          </a:prstGeom>
          <a:solidFill>
            <a:srgbClr val="FF5C5C"/>
          </a:solidFill>
          <a:ln>
            <a:noFill/>
          </a:ln>
        </p:spPr>
        <p:txBody>
          <a:bodyPr spcFirstLastPara="1" wrap="square" lIns="121900" tIns="121900" rIns="121900" bIns="121900" anchor="ctr" anchorCtr="0">
            <a:noAutofit/>
          </a:bodyPr>
          <a:lstStyle/>
          <a:p>
            <a:pPr algn="ctr"/>
            <a:r>
              <a:rPr lang="en-GB" sz="2133">
                <a:solidFill>
                  <a:srgbClr val="FFFFFF"/>
                </a:solidFill>
                <a:latin typeface="Raleway Light"/>
                <a:ea typeface="Raleway Light"/>
                <a:cs typeface="Raleway Light"/>
                <a:sym typeface="Raleway Light"/>
              </a:rPr>
              <a:t>Weekend</a:t>
            </a:r>
            <a:endParaRPr sz="2133">
              <a:solidFill>
                <a:srgbClr val="FFFFFF"/>
              </a:solidFill>
              <a:latin typeface="Raleway Light"/>
              <a:ea typeface="Raleway Light"/>
              <a:cs typeface="Raleway Light"/>
              <a:sym typeface="Raleway Light"/>
            </a:endParaRPr>
          </a:p>
        </p:txBody>
      </p:sp>
      <p:sp>
        <p:nvSpPr>
          <p:cNvPr id="115" name="Google Shape;115;p24"/>
          <p:cNvSpPr/>
          <p:nvPr/>
        </p:nvSpPr>
        <p:spPr>
          <a:xfrm>
            <a:off x="1322321" y="4931275"/>
            <a:ext cx="1602400" cy="296800"/>
          </a:xfrm>
          <a:prstGeom prst="roundRect">
            <a:avLst>
              <a:gd name="adj" fmla="val 16667"/>
            </a:avLst>
          </a:prstGeom>
          <a:solidFill>
            <a:srgbClr val="FF5C5C"/>
          </a:solidFill>
          <a:ln>
            <a:noFill/>
          </a:ln>
        </p:spPr>
        <p:txBody>
          <a:bodyPr spcFirstLastPara="1" wrap="square" lIns="121900" tIns="121900" rIns="121900" bIns="121900" anchor="ctr" anchorCtr="0">
            <a:noAutofit/>
          </a:bodyPr>
          <a:lstStyle/>
          <a:p>
            <a:pPr algn="ctr"/>
            <a:r>
              <a:rPr lang="en-GB" sz="2133">
                <a:solidFill>
                  <a:srgbClr val="FFFFFF"/>
                </a:solidFill>
                <a:latin typeface="Raleway Light"/>
                <a:ea typeface="Raleway Light"/>
                <a:cs typeface="Raleway Light"/>
                <a:sym typeface="Raleway Light"/>
              </a:rPr>
              <a:t>Weekend</a:t>
            </a:r>
            <a:endParaRPr sz="2133">
              <a:solidFill>
                <a:srgbClr val="FFFFFF"/>
              </a:solidFill>
              <a:latin typeface="Raleway Light"/>
              <a:ea typeface="Raleway Light"/>
              <a:cs typeface="Raleway Light"/>
              <a:sym typeface="Raleway Light"/>
            </a:endParaRPr>
          </a:p>
        </p:txBody>
      </p:sp>
      <p:sp>
        <p:nvSpPr>
          <p:cNvPr id="116" name="Google Shape;116;p24"/>
          <p:cNvSpPr/>
          <p:nvPr/>
        </p:nvSpPr>
        <p:spPr>
          <a:xfrm>
            <a:off x="4961924" y="1811695"/>
            <a:ext cx="1490800" cy="296800"/>
          </a:xfrm>
          <a:prstGeom prst="roundRect">
            <a:avLst>
              <a:gd name="adj" fmla="val 16667"/>
            </a:avLst>
          </a:prstGeom>
          <a:solidFill>
            <a:srgbClr val="FF5C5C"/>
          </a:solidFill>
          <a:ln>
            <a:noFill/>
          </a:ln>
        </p:spPr>
        <p:txBody>
          <a:bodyPr spcFirstLastPara="1" wrap="square" lIns="121900" tIns="121900" rIns="121900" bIns="121900" anchor="ctr" anchorCtr="0">
            <a:noAutofit/>
          </a:bodyPr>
          <a:lstStyle/>
          <a:p>
            <a:pPr algn="ctr"/>
            <a:r>
              <a:rPr lang="en-GB" sz="2133">
                <a:solidFill>
                  <a:srgbClr val="FFFFFF"/>
                </a:solidFill>
                <a:latin typeface="Raleway Light"/>
                <a:ea typeface="Raleway Light"/>
                <a:cs typeface="Raleway Light"/>
                <a:sym typeface="Raleway Light"/>
              </a:rPr>
              <a:t>type</a:t>
            </a:r>
            <a:endParaRPr sz="2133">
              <a:solidFill>
                <a:srgbClr val="FFFFFF"/>
              </a:solidFill>
              <a:latin typeface="Raleway Light"/>
              <a:ea typeface="Raleway Light"/>
              <a:cs typeface="Raleway Light"/>
              <a:sym typeface="Raleway Light"/>
            </a:endParaRPr>
          </a:p>
        </p:txBody>
      </p:sp>
      <p:sp>
        <p:nvSpPr>
          <p:cNvPr id="117" name="Google Shape;117;p24"/>
          <p:cNvSpPr/>
          <p:nvPr/>
        </p:nvSpPr>
        <p:spPr>
          <a:xfrm>
            <a:off x="9465433" y="2338800"/>
            <a:ext cx="1490800" cy="296800"/>
          </a:xfrm>
          <a:prstGeom prst="roundRect">
            <a:avLst>
              <a:gd name="adj" fmla="val 16667"/>
            </a:avLst>
          </a:prstGeom>
          <a:solidFill>
            <a:srgbClr val="FF5C5C"/>
          </a:solidFill>
          <a:ln>
            <a:noFill/>
          </a:ln>
        </p:spPr>
        <p:txBody>
          <a:bodyPr spcFirstLastPara="1" wrap="square" lIns="121900" tIns="121900" rIns="121900" bIns="121900" anchor="ctr" anchorCtr="0">
            <a:noAutofit/>
          </a:bodyPr>
          <a:lstStyle/>
          <a:p>
            <a:pPr algn="ctr"/>
            <a:r>
              <a:rPr lang="en-GB" sz="2133">
                <a:solidFill>
                  <a:srgbClr val="FFFFFF"/>
                </a:solidFill>
                <a:latin typeface="Raleway Light"/>
                <a:ea typeface="Raleway Light"/>
                <a:cs typeface="Raleway Light"/>
                <a:sym typeface="Raleway Light"/>
              </a:rPr>
              <a:t>meet</a:t>
            </a:r>
            <a:endParaRPr sz="2133">
              <a:solidFill>
                <a:srgbClr val="FFFFFF"/>
              </a:solidFill>
              <a:latin typeface="Raleway Light"/>
              <a:ea typeface="Raleway Light"/>
              <a:cs typeface="Raleway Light"/>
              <a:sym typeface="Raleway Light"/>
            </a:endParaRPr>
          </a:p>
        </p:txBody>
      </p:sp>
      <p:sp>
        <p:nvSpPr>
          <p:cNvPr id="118" name="Google Shape;118;p24"/>
          <p:cNvSpPr/>
          <p:nvPr/>
        </p:nvSpPr>
        <p:spPr>
          <a:xfrm>
            <a:off x="7837995" y="2879584"/>
            <a:ext cx="1490800" cy="296800"/>
          </a:xfrm>
          <a:prstGeom prst="roundRect">
            <a:avLst>
              <a:gd name="adj" fmla="val 16667"/>
            </a:avLst>
          </a:prstGeom>
          <a:solidFill>
            <a:srgbClr val="FF5C5C"/>
          </a:solidFill>
          <a:ln>
            <a:noFill/>
          </a:ln>
        </p:spPr>
        <p:txBody>
          <a:bodyPr spcFirstLastPara="1" wrap="square" lIns="121900" tIns="121900" rIns="121900" bIns="121900" anchor="ctr" anchorCtr="0">
            <a:noAutofit/>
          </a:bodyPr>
          <a:lstStyle/>
          <a:p>
            <a:pPr algn="ctr"/>
            <a:r>
              <a:rPr lang="en-GB" sz="2133">
                <a:solidFill>
                  <a:srgbClr val="FFFFFF"/>
                </a:solidFill>
                <a:latin typeface="Raleway Light"/>
                <a:ea typeface="Raleway Light"/>
                <a:cs typeface="Raleway Light"/>
                <a:sym typeface="Raleway Light"/>
              </a:rPr>
              <a:t>waved</a:t>
            </a:r>
            <a:endParaRPr sz="2133">
              <a:solidFill>
                <a:srgbClr val="FFFFFF"/>
              </a:solidFill>
              <a:latin typeface="Raleway Light"/>
              <a:ea typeface="Raleway Light"/>
              <a:cs typeface="Raleway Light"/>
              <a:sym typeface="Raleway Light"/>
            </a:endParaRPr>
          </a:p>
        </p:txBody>
      </p:sp>
      <p:sp>
        <p:nvSpPr>
          <p:cNvPr id="119" name="Google Shape;119;p24"/>
          <p:cNvSpPr/>
          <p:nvPr/>
        </p:nvSpPr>
        <p:spPr>
          <a:xfrm>
            <a:off x="9063256" y="5489567"/>
            <a:ext cx="1490800" cy="296800"/>
          </a:xfrm>
          <a:prstGeom prst="roundRect">
            <a:avLst>
              <a:gd name="adj" fmla="val 16667"/>
            </a:avLst>
          </a:prstGeom>
          <a:solidFill>
            <a:srgbClr val="FF5C5C"/>
          </a:solidFill>
          <a:ln>
            <a:noFill/>
          </a:ln>
        </p:spPr>
        <p:txBody>
          <a:bodyPr spcFirstLastPara="1" wrap="square" lIns="121900" tIns="121900" rIns="121900" bIns="121900" anchor="ctr" anchorCtr="0">
            <a:noAutofit/>
          </a:bodyPr>
          <a:lstStyle/>
          <a:p>
            <a:pPr algn="ctr"/>
            <a:r>
              <a:rPr lang="en-GB" sz="2133">
                <a:solidFill>
                  <a:srgbClr val="FFFFFF"/>
                </a:solidFill>
                <a:latin typeface="Raleway Light"/>
                <a:ea typeface="Raleway Light"/>
                <a:cs typeface="Raleway Light"/>
                <a:sym typeface="Raleway Light"/>
              </a:rPr>
              <a:t>cast</a:t>
            </a:r>
            <a:endParaRPr sz="2133">
              <a:solidFill>
                <a:srgbClr val="FFFFFF"/>
              </a:solidFill>
              <a:latin typeface="Raleway Light"/>
              <a:ea typeface="Raleway Light"/>
              <a:cs typeface="Raleway Light"/>
              <a:sym typeface="Raleway Ligh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6"/>
                                        </p:tgtEl>
                                        <p:attrNameLst>
                                          <p:attrName>style.visibility</p:attrName>
                                        </p:attrNameLst>
                                      </p:cBhvr>
                                      <p:to>
                                        <p:strVal val="visible"/>
                                      </p:to>
                                    </p:set>
                                    <p:animEffect transition="in" filter="fade">
                                      <p:cBhvr>
                                        <p:cTn id="7" dur="1"/>
                                        <p:tgtEl>
                                          <p:spTgt spid="1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7"/>
                                        </p:tgtEl>
                                        <p:attrNameLst>
                                          <p:attrName>style.visibility</p:attrName>
                                        </p:attrNameLst>
                                      </p:cBhvr>
                                      <p:to>
                                        <p:strVal val="visible"/>
                                      </p:to>
                                    </p:set>
                                    <p:animEffect transition="in" filter="fade">
                                      <p:cBhvr>
                                        <p:cTn id="12" dur="1"/>
                                        <p:tgtEl>
                                          <p:spTgt spid="1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8"/>
                                        </p:tgtEl>
                                        <p:attrNameLst>
                                          <p:attrName>style.visibility</p:attrName>
                                        </p:attrNameLst>
                                      </p:cBhvr>
                                      <p:to>
                                        <p:strVal val="visible"/>
                                      </p:to>
                                    </p:set>
                                    <p:animEffect transition="in" filter="fade">
                                      <p:cBhvr>
                                        <p:cTn id="17" dur="1"/>
                                        <p:tgtEl>
                                          <p:spTgt spid="11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4"/>
                                        </p:tgtEl>
                                        <p:attrNameLst>
                                          <p:attrName>style.visibility</p:attrName>
                                        </p:attrNameLst>
                                      </p:cBhvr>
                                      <p:to>
                                        <p:strVal val="visible"/>
                                      </p:to>
                                    </p:set>
                                    <p:animEffect transition="in" filter="fade">
                                      <p:cBhvr>
                                        <p:cTn id="22" dur="1"/>
                                        <p:tgtEl>
                                          <p:spTgt spid="114"/>
                                        </p:tgtEl>
                                      </p:cBhvr>
                                    </p:animEffect>
                                  </p:childTnLst>
                                </p:cTn>
                              </p:par>
                              <p:par>
                                <p:cTn id="23" presetID="10" presetClass="entr" presetSubtype="0" fill="hold" nodeType="withEffect">
                                  <p:stCondLst>
                                    <p:cond delay="0"/>
                                  </p:stCondLst>
                                  <p:childTnLst>
                                    <p:set>
                                      <p:cBhvr>
                                        <p:cTn id="24" dur="1" fill="hold">
                                          <p:stCondLst>
                                            <p:cond delay="0"/>
                                          </p:stCondLst>
                                        </p:cTn>
                                        <p:tgtEl>
                                          <p:spTgt spid="113"/>
                                        </p:tgtEl>
                                        <p:attrNameLst>
                                          <p:attrName>style.visibility</p:attrName>
                                        </p:attrNameLst>
                                      </p:cBhvr>
                                      <p:to>
                                        <p:strVal val="visible"/>
                                      </p:to>
                                    </p:set>
                                    <p:animEffect transition="in" filter="fade">
                                      <p:cBhvr>
                                        <p:cTn id="25" dur="1"/>
                                        <p:tgtEl>
                                          <p:spTgt spid="113"/>
                                        </p:tgtEl>
                                      </p:cBhvr>
                                    </p:animEffect>
                                  </p:childTnLst>
                                </p:cTn>
                              </p:par>
                              <p:par>
                                <p:cTn id="26" presetID="10" presetClass="entr" presetSubtype="0" fill="hold" nodeType="withEffect">
                                  <p:stCondLst>
                                    <p:cond delay="0"/>
                                  </p:stCondLst>
                                  <p:childTnLst>
                                    <p:set>
                                      <p:cBhvr>
                                        <p:cTn id="27" dur="1" fill="hold">
                                          <p:stCondLst>
                                            <p:cond delay="0"/>
                                          </p:stCondLst>
                                        </p:cTn>
                                        <p:tgtEl>
                                          <p:spTgt spid="115"/>
                                        </p:tgtEl>
                                        <p:attrNameLst>
                                          <p:attrName>style.visibility</p:attrName>
                                        </p:attrNameLst>
                                      </p:cBhvr>
                                      <p:to>
                                        <p:strVal val="visible"/>
                                      </p:to>
                                    </p:set>
                                    <p:animEffect transition="in" filter="fade">
                                      <p:cBhvr>
                                        <p:cTn id="28" dur="1"/>
                                        <p:tgtEl>
                                          <p:spTgt spid="115"/>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19"/>
                                        </p:tgtEl>
                                        <p:attrNameLst>
                                          <p:attrName>style.visibility</p:attrName>
                                        </p:attrNameLst>
                                      </p:cBhvr>
                                      <p:to>
                                        <p:strVal val="visible"/>
                                      </p:to>
                                    </p:set>
                                    <p:animEffect transition="in" filter="fade">
                                      <p:cBhvr>
                                        <p:cTn id="33" dur="1"/>
                                        <p:tgtEl>
                                          <p:spTgt spid="1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5"/>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GB"/>
              <a:pPr algn="ctr"/>
              <a:t>5</a:t>
            </a:fld>
            <a:endParaRPr/>
          </a:p>
        </p:txBody>
      </p:sp>
      <p:pic>
        <p:nvPicPr>
          <p:cNvPr id="125" name="Google Shape;125;p25"/>
          <p:cNvPicPr preferRelativeResize="0"/>
          <p:nvPr/>
        </p:nvPicPr>
        <p:blipFill>
          <a:blip r:embed="rId3">
            <a:alphaModFix/>
          </a:blip>
          <a:stretch>
            <a:fillRect/>
          </a:stretch>
        </p:blipFill>
        <p:spPr>
          <a:xfrm>
            <a:off x="579933" y="638933"/>
            <a:ext cx="1199400" cy="1199400"/>
          </a:xfrm>
          <a:prstGeom prst="rect">
            <a:avLst/>
          </a:prstGeom>
          <a:noFill/>
          <a:ln>
            <a:noFill/>
          </a:ln>
        </p:spPr>
      </p:pic>
      <p:sp>
        <p:nvSpPr>
          <p:cNvPr id="126" name="Google Shape;126;p25"/>
          <p:cNvSpPr txBox="1"/>
          <p:nvPr/>
        </p:nvSpPr>
        <p:spPr>
          <a:xfrm>
            <a:off x="1995000" y="877824"/>
            <a:ext cx="8202000" cy="482400"/>
          </a:xfrm>
          <a:prstGeom prst="rect">
            <a:avLst/>
          </a:prstGeom>
          <a:noFill/>
          <a:ln>
            <a:noFill/>
          </a:ln>
        </p:spPr>
        <p:txBody>
          <a:bodyPr spcFirstLastPara="1" wrap="square" lIns="121900" tIns="121900" rIns="121900" bIns="121900" anchor="t" anchorCtr="0">
            <a:noAutofit/>
          </a:bodyPr>
          <a:lstStyle/>
          <a:p>
            <a:r>
              <a:rPr lang="en-GB" sz="2400" b="1">
                <a:latin typeface="Raleway"/>
                <a:ea typeface="Raleway"/>
                <a:cs typeface="Raleway"/>
                <a:sym typeface="Raleway"/>
              </a:rPr>
              <a:t>Discuss the questions.</a:t>
            </a:r>
            <a:endParaRPr sz="2400" b="1">
              <a:latin typeface="Raleway"/>
              <a:ea typeface="Raleway"/>
              <a:cs typeface="Raleway"/>
              <a:sym typeface="Raleway"/>
            </a:endParaRPr>
          </a:p>
        </p:txBody>
      </p:sp>
      <p:sp>
        <p:nvSpPr>
          <p:cNvPr id="127" name="Google Shape;127;p25"/>
          <p:cNvSpPr txBox="1"/>
          <p:nvPr/>
        </p:nvSpPr>
        <p:spPr>
          <a:xfrm>
            <a:off x="1431400" y="1838333"/>
            <a:ext cx="8765600" cy="3783600"/>
          </a:xfrm>
          <a:prstGeom prst="rect">
            <a:avLst/>
          </a:prstGeom>
          <a:noFill/>
          <a:ln>
            <a:noFill/>
          </a:ln>
        </p:spPr>
        <p:txBody>
          <a:bodyPr spcFirstLastPara="1" wrap="square" lIns="121900" tIns="121900" rIns="121900" bIns="121900" anchor="t" anchorCtr="0">
            <a:noAutofit/>
          </a:bodyPr>
          <a:lstStyle/>
          <a:p>
            <a:pPr marL="609585" indent="-457189">
              <a:lnSpc>
                <a:spcPct val="115000"/>
              </a:lnSpc>
              <a:buSzPts val="1800"/>
              <a:buFont typeface="Raleway Light"/>
              <a:buChar char="➔"/>
            </a:pPr>
            <a:r>
              <a:rPr lang="en-GB" sz="2400">
                <a:latin typeface="Raleway Light"/>
                <a:ea typeface="Raleway Light"/>
                <a:cs typeface="Raleway Light"/>
                <a:sym typeface="Raleway Light"/>
              </a:rPr>
              <a:t>What do you think of the jokes? Did any of them make you laugh?</a:t>
            </a:r>
            <a:endParaRPr sz="2400">
              <a:latin typeface="Raleway Light"/>
              <a:ea typeface="Raleway Light"/>
              <a:cs typeface="Raleway Light"/>
              <a:sym typeface="Raleway Light"/>
            </a:endParaRPr>
          </a:p>
          <a:p>
            <a:pPr marL="609585" indent="-457189">
              <a:lnSpc>
                <a:spcPct val="115000"/>
              </a:lnSpc>
              <a:spcBef>
                <a:spcPts val="1333"/>
              </a:spcBef>
              <a:buSzPts val="1800"/>
              <a:buFont typeface="Raleway Light"/>
              <a:buChar char="➔"/>
            </a:pPr>
            <a:r>
              <a:rPr lang="en-GB" sz="2400">
                <a:latin typeface="Raleway Light"/>
                <a:ea typeface="Raleway Light"/>
                <a:cs typeface="Raleway Light"/>
                <a:sym typeface="Raleway Light"/>
              </a:rPr>
              <a:t>Did you think the way you finished them was better than the original version?</a:t>
            </a:r>
            <a:endParaRPr sz="2400">
              <a:latin typeface="Raleway Light"/>
              <a:ea typeface="Raleway Light"/>
              <a:cs typeface="Raleway Light"/>
              <a:sym typeface="Raleway Light"/>
            </a:endParaRPr>
          </a:p>
          <a:p>
            <a:pPr marL="609585" indent="-457189">
              <a:lnSpc>
                <a:spcPct val="115000"/>
              </a:lnSpc>
              <a:spcBef>
                <a:spcPts val="1333"/>
              </a:spcBef>
              <a:buSzPts val="1800"/>
              <a:buFont typeface="Raleway Light"/>
              <a:buChar char="➔"/>
            </a:pPr>
            <a:r>
              <a:rPr lang="en-GB" sz="2400">
                <a:latin typeface="Raleway Light"/>
                <a:ea typeface="Raleway Light"/>
                <a:cs typeface="Raleway Light"/>
                <a:sym typeface="Raleway Light"/>
              </a:rPr>
              <a:t>Why do people laugh?</a:t>
            </a:r>
            <a:endParaRPr sz="2400">
              <a:latin typeface="Raleway Light"/>
              <a:ea typeface="Raleway Light"/>
              <a:cs typeface="Raleway Light"/>
              <a:sym typeface="Raleway Light"/>
            </a:endParaRPr>
          </a:p>
          <a:p>
            <a:pPr marL="609585" indent="-457189">
              <a:lnSpc>
                <a:spcPct val="115000"/>
              </a:lnSpc>
              <a:spcBef>
                <a:spcPts val="1333"/>
              </a:spcBef>
              <a:buSzPts val="1800"/>
              <a:buFont typeface="Raleway Light"/>
              <a:buChar char="➔"/>
            </a:pPr>
            <a:r>
              <a:rPr lang="en-GB" sz="2400">
                <a:latin typeface="Raleway Light"/>
                <a:ea typeface="Raleway Light"/>
                <a:cs typeface="Raleway Light"/>
                <a:sym typeface="Raleway Light"/>
              </a:rPr>
              <a:t>How does our culture and background affect the way we laugh and the things we laugh at?</a:t>
            </a:r>
            <a:endParaRPr sz="2400">
              <a:latin typeface="Raleway Light"/>
              <a:ea typeface="Raleway Light"/>
              <a:cs typeface="Raleway Light"/>
              <a:sym typeface="Raleway Light"/>
            </a:endParaRPr>
          </a:p>
          <a:p>
            <a:pPr>
              <a:spcBef>
                <a:spcPts val="1333"/>
              </a:spcBef>
            </a:pPr>
            <a:endParaRPr sz="2400">
              <a:latin typeface="Raleway Light"/>
              <a:ea typeface="Raleway Light"/>
              <a:cs typeface="Raleway Light"/>
              <a:sym typeface="Raleway Light"/>
            </a:endParaRPr>
          </a:p>
          <a:p>
            <a:endParaRPr sz="2400">
              <a:latin typeface="Raleway Light"/>
              <a:ea typeface="Raleway Light"/>
              <a:cs typeface="Raleway Light"/>
              <a:sym typeface="Raleway Ligh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6"/>
          <p:cNvSpPr txBox="1">
            <a:spLocks noGrp="1"/>
          </p:cNvSpPr>
          <p:nvPr>
            <p:ph type="ctrTitle"/>
          </p:nvPr>
        </p:nvSpPr>
        <p:spPr>
          <a:xfrm>
            <a:off x="1316153" y="4928236"/>
            <a:ext cx="10334945" cy="2448170"/>
          </a:xfrm>
          <a:prstGeom prst="rect">
            <a:avLst/>
          </a:prstGeom>
        </p:spPr>
        <p:txBody>
          <a:bodyPr spcFirstLastPara="1" vert="horz" wrap="square" lIns="121900" tIns="121900" rIns="121900" bIns="121900" rtlCol="0" anchor="b" anchorCtr="0">
            <a:noAutofit/>
          </a:bodyPr>
          <a:lstStyle/>
          <a:p>
            <a:br>
              <a:rPr lang="en-GB" sz="5867" dirty="0"/>
            </a:br>
            <a:br>
              <a:rPr lang="en-GB" sz="5867" dirty="0"/>
            </a:br>
            <a:br>
              <a:rPr lang="en-GB" sz="5867" dirty="0"/>
            </a:br>
            <a:br>
              <a:rPr lang="en-GB" sz="5867" dirty="0"/>
            </a:br>
            <a:br>
              <a:rPr lang="en-GB" sz="5867" dirty="0"/>
            </a:br>
            <a:r>
              <a:rPr lang="en-GB" sz="5400" dirty="0"/>
              <a:t>Why do humans laugh?</a:t>
            </a:r>
            <a:br>
              <a:rPr lang="en-GB" sz="5400" dirty="0"/>
            </a:br>
            <a:br>
              <a:rPr lang="en-GB" sz="5867" dirty="0"/>
            </a:br>
            <a:br>
              <a:rPr lang="en-GB" sz="5867" dirty="0"/>
            </a:br>
            <a:r>
              <a:rPr lang="en-GB" sz="4400" dirty="0"/>
              <a:t>Link to the video : </a:t>
            </a:r>
            <a:r>
              <a:rPr lang="en-GB" sz="4400" dirty="0">
                <a:hlinkClick r:id="rId3"/>
              </a:rPr>
              <a:t>https://www.youtube.com/watch?v=Nu5j_rODT9o</a:t>
            </a:r>
            <a:br>
              <a:rPr lang="en-GB" sz="4400" dirty="0"/>
            </a:br>
            <a:br>
              <a:rPr lang="en-GB" sz="4400" dirty="0"/>
            </a:br>
            <a:endParaRPr sz="5867" dirty="0"/>
          </a:p>
        </p:txBody>
      </p:sp>
      <p:sp>
        <p:nvSpPr>
          <p:cNvPr id="133" name="Google Shape;133;p26"/>
          <p:cNvSpPr txBox="1">
            <a:spLocks noGrp="1"/>
          </p:cNvSpPr>
          <p:nvPr>
            <p:ph type="subTitle" idx="1"/>
          </p:nvPr>
        </p:nvSpPr>
        <p:spPr>
          <a:xfrm>
            <a:off x="1015866" y="705679"/>
            <a:ext cx="9420222" cy="556592"/>
          </a:xfrm>
          <a:prstGeom prst="rect">
            <a:avLst/>
          </a:prstGeom>
        </p:spPr>
        <p:txBody>
          <a:bodyPr spcFirstLastPara="1" vert="horz" wrap="square" lIns="121900" tIns="121900" rIns="121900" bIns="121900" rtlCol="0" anchor="t" anchorCtr="0">
            <a:noAutofit/>
          </a:bodyPr>
          <a:lstStyle/>
          <a:p>
            <a:pPr marL="0" indent="0"/>
            <a:r>
              <a:rPr lang="en-GB" dirty="0"/>
              <a:t>In a moment, you’ll watch a video titled:</a:t>
            </a:r>
            <a:endParaRPr dirty="0"/>
          </a:p>
        </p:txBody>
      </p:sp>
      <p:pic>
        <p:nvPicPr>
          <p:cNvPr id="134" name="Google Shape;134;p26"/>
          <p:cNvPicPr preferRelativeResize="0"/>
          <p:nvPr/>
        </p:nvPicPr>
        <p:blipFill>
          <a:blip r:embed="rId4">
            <a:alphaModFix/>
          </a:blip>
          <a:stretch>
            <a:fillRect/>
          </a:stretch>
        </p:blipFill>
        <p:spPr>
          <a:xfrm>
            <a:off x="10702900" y="183000"/>
            <a:ext cx="1178867" cy="1178867"/>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7"/>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GB"/>
              <a:pPr algn="ctr"/>
              <a:t>7</a:t>
            </a:fld>
            <a:endParaRPr/>
          </a:p>
        </p:txBody>
      </p:sp>
      <p:sp>
        <p:nvSpPr>
          <p:cNvPr id="140" name="Google Shape;140;p27"/>
          <p:cNvSpPr txBox="1"/>
          <p:nvPr/>
        </p:nvSpPr>
        <p:spPr>
          <a:xfrm>
            <a:off x="524267" y="414533"/>
            <a:ext cx="9817200" cy="653200"/>
          </a:xfrm>
          <a:prstGeom prst="rect">
            <a:avLst/>
          </a:prstGeom>
          <a:noFill/>
          <a:ln>
            <a:noFill/>
          </a:ln>
        </p:spPr>
        <p:txBody>
          <a:bodyPr spcFirstLastPara="1" wrap="square" lIns="121900" tIns="121900" rIns="121900" bIns="121900" anchor="t" anchorCtr="0">
            <a:noAutofit/>
          </a:bodyPr>
          <a:lstStyle/>
          <a:p>
            <a:r>
              <a:rPr lang="en-GB" sz="2400" b="1" dirty="0">
                <a:latin typeface="Raleway"/>
                <a:ea typeface="Raleway"/>
                <a:cs typeface="Raleway"/>
                <a:sym typeface="Raleway"/>
              </a:rPr>
              <a:t>Watch the first part of the video </a:t>
            </a:r>
            <a:r>
              <a:rPr lang="en-GB" sz="2400" b="1" dirty="0">
                <a:solidFill>
                  <a:schemeClr val="dk1"/>
                </a:solidFill>
                <a:latin typeface="Raleway"/>
                <a:ea typeface="Raleway"/>
                <a:cs typeface="Raleway"/>
                <a:sym typeface="Raleway"/>
              </a:rPr>
              <a:t>(to 00:42) </a:t>
            </a:r>
            <a:r>
              <a:rPr lang="en-GB" sz="2400" b="1" dirty="0">
                <a:latin typeface="Raleway"/>
                <a:ea typeface="Raleway"/>
                <a:cs typeface="Raleway"/>
                <a:sym typeface="Raleway"/>
              </a:rPr>
              <a:t>and write the reasons people laugh that are outlined in the video.</a:t>
            </a:r>
            <a:endParaRPr sz="2400" b="1" dirty="0">
              <a:latin typeface="Raleway"/>
              <a:ea typeface="Raleway"/>
              <a:cs typeface="Raleway"/>
              <a:sym typeface="Raleway"/>
            </a:endParaRPr>
          </a:p>
          <a:p>
            <a:endParaRPr sz="2400" b="1" dirty="0">
              <a:latin typeface="Raleway"/>
              <a:ea typeface="Raleway"/>
              <a:cs typeface="Raleway"/>
              <a:sym typeface="Raleway"/>
            </a:endParaRPr>
          </a:p>
        </p:txBody>
      </p:sp>
      <p:pic>
        <p:nvPicPr>
          <p:cNvPr id="141" name="Google Shape;141;p27" descr="We all love a good laugh. But it's not just a laughing matter - laughter benefits our minds, our relationships and our bodies. It also has a dark side - some people have actually died whilst laughing. Neuroscientist and stand-up comedian Sophie Scott explains. &#10;&#10;Made with the help of Jim Al-Khalili and the team at The Life Scientific, BBC Radio 4&#10;&#10;Enjoyed finding out about what makes us tick? You might also like this video 👉 Why do people lie? https://www.youtube.com/watch?v=tjRP0FnoxN8&amp;t&#10;&#10;Subscribe to BBC Ideas 👉 https://bbc.in/2F6ipav &#10; &#10;____________________________ &#10; &#10; &#10;Do you have a curious mind? You’re in the right place. &#10; &#10;Our aim on BBC Ideas is to feed your curiosity, to open your mind to new perspectives, and to leave you that little bit smarter.   &#10; &#10;So dive in. Let us know what you think. And make sure to subscribe!  👉https://bbc.in/2F6ipav &#10;  &#10;Visit our website to see all of our videos: https://www.bbc.com/ideas &#10;And follow BBC Ideas on Twitter: https://twitter.com/bbcideas &#10; &#10;#bbcideas #laughter #neuroscience" title="Why do humans laugh? | BBC Ideas">
            <a:hlinkClick r:id="rId3"/>
          </p:cNvPr>
          <p:cNvPicPr preferRelativeResize="0"/>
          <p:nvPr/>
        </p:nvPicPr>
        <p:blipFill>
          <a:blip r:embed="rId4">
            <a:alphaModFix/>
          </a:blip>
          <a:stretch>
            <a:fillRect/>
          </a:stretch>
        </p:blipFill>
        <p:spPr>
          <a:xfrm>
            <a:off x="2474000" y="1352834"/>
            <a:ext cx="6804467" cy="5103333"/>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8"/>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GB"/>
              <a:pPr algn="ctr"/>
              <a:t>8</a:t>
            </a:fld>
            <a:endParaRPr/>
          </a:p>
        </p:txBody>
      </p:sp>
      <p:sp>
        <p:nvSpPr>
          <p:cNvPr id="147" name="Google Shape;147;p28"/>
          <p:cNvSpPr txBox="1"/>
          <p:nvPr/>
        </p:nvSpPr>
        <p:spPr>
          <a:xfrm>
            <a:off x="524256" y="414528"/>
            <a:ext cx="9511200" cy="653200"/>
          </a:xfrm>
          <a:prstGeom prst="rect">
            <a:avLst/>
          </a:prstGeom>
          <a:noFill/>
          <a:ln>
            <a:noFill/>
          </a:ln>
        </p:spPr>
        <p:txBody>
          <a:bodyPr spcFirstLastPara="1" wrap="square" lIns="121900" tIns="121900" rIns="121900" bIns="121900" anchor="t" anchorCtr="0">
            <a:noAutofit/>
          </a:bodyPr>
          <a:lstStyle/>
          <a:p>
            <a:r>
              <a:rPr lang="en-GB" sz="2400" b="1">
                <a:latin typeface="Raleway"/>
                <a:ea typeface="Raleway"/>
                <a:cs typeface="Raleway"/>
                <a:sym typeface="Raleway"/>
              </a:rPr>
              <a:t>Let’s check your answers.</a:t>
            </a:r>
            <a:endParaRPr sz="2400" b="1">
              <a:latin typeface="Raleway"/>
              <a:ea typeface="Raleway"/>
              <a:cs typeface="Raleway"/>
              <a:sym typeface="Raleway"/>
            </a:endParaRPr>
          </a:p>
          <a:p>
            <a:endParaRPr sz="2400" b="1">
              <a:latin typeface="Raleway"/>
              <a:ea typeface="Raleway"/>
              <a:cs typeface="Raleway"/>
              <a:sym typeface="Raleway"/>
            </a:endParaRPr>
          </a:p>
        </p:txBody>
      </p:sp>
      <p:sp>
        <p:nvSpPr>
          <p:cNvPr id="148" name="Google Shape;148;p28"/>
          <p:cNvSpPr txBox="1"/>
          <p:nvPr/>
        </p:nvSpPr>
        <p:spPr>
          <a:xfrm>
            <a:off x="563467" y="2019967"/>
            <a:ext cx="9432800" cy="4184951"/>
          </a:xfrm>
          <a:prstGeom prst="rect">
            <a:avLst/>
          </a:prstGeom>
          <a:noFill/>
          <a:ln>
            <a:noFill/>
          </a:ln>
        </p:spPr>
        <p:txBody>
          <a:bodyPr spcFirstLastPara="1" wrap="square" lIns="121900" tIns="121900" rIns="121900" bIns="121900" anchor="t" anchorCtr="0">
            <a:spAutoFit/>
          </a:bodyPr>
          <a:lstStyle/>
          <a:p>
            <a:pPr>
              <a:lnSpc>
                <a:spcPct val="200000"/>
              </a:lnSpc>
            </a:pPr>
            <a:r>
              <a:rPr lang="en-GB" sz="2133">
                <a:solidFill>
                  <a:schemeClr val="dk1"/>
                </a:solidFill>
                <a:highlight>
                  <a:schemeClr val="accent2"/>
                </a:highlight>
                <a:latin typeface="Raleway Light"/>
                <a:ea typeface="Raleway Light"/>
                <a:cs typeface="Raleway Light"/>
                <a:sym typeface="Raleway Light"/>
              </a:rPr>
              <a:t>show we agree with what someone said </a:t>
            </a:r>
            <a:endParaRPr sz="2133">
              <a:solidFill>
                <a:schemeClr val="dk1"/>
              </a:solidFill>
              <a:highlight>
                <a:schemeClr val="accent2"/>
              </a:highlight>
              <a:latin typeface="Raleway Light"/>
              <a:ea typeface="Raleway Light"/>
              <a:cs typeface="Raleway Light"/>
              <a:sym typeface="Raleway Light"/>
            </a:endParaRPr>
          </a:p>
          <a:p>
            <a:pPr>
              <a:lnSpc>
                <a:spcPct val="200000"/>
              </a:lnSpc>
            </a:pPr>
            <a:r>
              <a:rPr lang="en-GB" sz="2133">
                <a:solidFill>
                  <a:schemeClr val="dk1"/>
                </a:solidFill>
                <a:highlight>
                  <a:schemeClr val="accent2"/>
                </a:highlight>
                <a:latin typeface="Raleway Light"/>
                <a:ea typeface="Raleway Light"/>
                <a:cs typeface="Raleway Light"/>
                <a:sym typeface="Raleway Light"/>
              </a:rPr>
              <a:t>show that we remember the same thing the speaker is alluding to </a:t>
            </a:r>
            <a:endParaRPr sz="2133">
              <a:solidFill>
                <a:schemeClr val="dk1"/>
              </a:solidFill>
              <a:highlight>
                <a:schemeClr val="accent2"/>
              </a:highlight>
              <a:latin typeface="Raleway Light"/>
              <a:ea typeface="Raleway Light"/>
              <a:cs typeface="Raleway Light"/>
              <a:sym typeface="Raleway Light"/>
            </a:endParaRPr>
          </a:p>
          <a:p>
            <a:pPr>
              <a:lnSpc>
                <a:spcPct val="200000"/>
              </a:lnSpc>
            </a:pPr>
            <a:r>
              <a:rPr lang="en-GB" sz="2133">
                <a:solidFill>
                  <a:schemeClr val="dk1"/>
                </a:solidFill>
                <a:highlight>
                  <a:schemeClr val="accent2"/>
                </a:highlight>
                <a:latin typeface="Raleway Light"/>
                <a:ea typeface="Raleway Light"/>
                <a:cs typeface="Raleway Light"/>
                <a:sym typeface="Raleway Light"/>
              </a:rPr>
              <a:t>mask other emotions </a:t>
            </a:r>
            <a:endParaRPr sz="2133">
              <a:solidFill>
                <a:schemeClr val="dk1"/>
              </a:solidFill>
              <a:highlight>
                <a:schemeClr val="accent2"/>
              </a:highlight>
              <a:latin typeface="Raleway Light"/>
              <a:ea typeface="Raleway Light"/>
              <a:cs typeface="Raleway Light"/>
              <a:sym typeface="Raleway Light"/>
            </a:endParaRPr>
          </a:p>
          <a:p>
            <a:pPr>
              <a:lnSpc>
                <a:spcPct val="200000"/>
              </a:lnSpc>
            </a:pPr>
            <a:r>
              <a:rPr lang="en-GB" sz="2133">
                <a:solidFill>
                  <a:schemeClr val="dk1"/>
                </a:solidFill>
                <a:highlight>
                  <a:schemeClr val="accent2"/>
                </a:highlight>
                <a:latin typeface="Raleway Light"/>
                <a:ea typeface="Raleway Light"/>
                <a:cs typeface="Raleway Light"/>
                <a:sym typeface="Raleway Light"/>
              </a:rPr>
              <a:t>try and pretend we’re not upset </a:t>
            </a:r>
            <a:endParaRPr sz="2133">
              <a:solidFill>
                <a:schemeClr val="dk1"/>
              </a:solidFill>
              <a:highlight>
                <a:schemeClr val="accent2"/>
              </a:highlight>
              <a:latin typeface="Raleway Light"/>
              <a:ea typeface="Raleway Light"/>
              <a:cs typeface="Raleway Light"/>
              <a:sym typeface="Raleway Light"/>
            </a:endParaRPr>
          </a:p>
          <a:p>
            <a:pPr>
              <a:lnSpc>
                <a:spcPct val="200000"/>
              </a:lnSpc>
            </a:pPr>
            <a:r>
              <a:rPr lang="en-GB" sz="2133">
                <a:solidFill>
                  <a:schemeClr val="dk1"/>
                </a:solidFill>
                <a:highlight>
                  <a:schemeClr val="accent2"/>
                </a:highlight>
                <a:latin typeface="Raleway Light"/>
                <a:ea typeface="Raleway Light"/>
                <a:cs typeface="Raleway Light"/>
                <a:sym typeface="Raleway Light"/>
              </a:rPr>
              <a:t>cover up being angry or embarrassed or in pain </a:t>
            </a:r>
            <a:endParaRPr sz="2133">
              <a:solidFill>
                <a:schemeClr val="dk1"/>
              </a:solidFill>
              <a:highlight>
                <a:schemeClr val="accent2"/>
              </a:highlight>
              <a:latin typeface="Raleway Light"/>
              <a:ea typeface="Raleway Light"/>
              <a:cs typeface="Raleway Light"/>
              <a:sym typeface="Raleway Light"/>
            </a:endParaRPr>
          </a:p>
          <a:p>
            <a:pPr>
              <a:lnSpc>
                <a:spcPct val="200000"/>
              </a:lnSpc>
            </a:pPr>
            <a:r>
              <a:rPr lang="en-GB" sz="2133">
                <a:solidFill>
                  <a:schemeClr val="dk1"/>
                </a:solidFill>
                <a:highlight>
                  <a:schemeClr val="accent2"/>
                </a:highlight>
                <a:latin typeface="Raleway Light"/>
                <a:ea typeface="Raleway Light"/>
                <a:cs typeface="Raleway Light"/>
                <a:sym typeface="Raleway Light"/>
              </a:rPr>
              <a:t>get other people to do things</a:t>
            </a:r>
            <a:endParaRPr sz="2133">
              <a:solidFill>
                <a:schemeClr val="dk1"/>
              </a:solidFill>
              <a:highlight>
                <a:schemeClr val="accent2"/>
              </a:highlight>
              <a:latin typeface="Raleway Light"/>
              <a:ea typeface="Raleway Light"/>
              <a:cs typeface="Raleway Light"/>
              <a:sym typeface="Raleway Light"/>
            </a:endParaRPr>
          </a:p>
        </p:txBody>
      </p:sp>
      <p:sp>
        <p:nvSpPr>
          <p:cNvPr id="149" name="Google Shape;149;p28"/>
          <p:cNvSpPr txBox="1"/>
          <p:nvPr/>
        </p:nvSpPr>
        <p:spPr>
          <a:xfrm>
            <a:off x="563467" y="1402485"/>
            <a:ext cx="2314800" cy="574412"/>
          </a:xfrm>
          <a:prstGeom prst="rect">
            <a:avLst/>
          </a:prstGeom>
          <a:noFill/>
          <a:ln>
            <a:noFill/>
          </a:ln>
        </p:spPr>
        <p:txBody>
          <a:bodyPr spcFirstLastPara="1" wrap="square" lIns="121900" tIns="121900" rIns="121900" bIns="121900" anchor="t" anchorCtr="0">
            <a:spAutoFit/>
          </a:bodyPr>
          <a:lstStyle/>
          <a:p>
            <a:r>
              <a:rPr lang="en-GB" sz="2133">
                <a:latin typeface="Raleway Light"/>
                <a:ea typeface="Raleway Light"/>
                <a:cs typeface="Raleway Light"/>
                <a:sym typeface="Raleway Light"/>
              </a:rPr>
              <a:t>We laugh to…</a:t>
            </a:r>
            <a:endParaRPr sz="2133">
              <a:latin typeface="Raleway Light"/>
              <a:ea typeface="Raleway Light"/>
              <a:cs typeface="Raleway Light"/>
              <a:sym typeface="Raleway Ligh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8">
                                            <p:txEl>
                                              <p:pRg st="0" end="0"/>
                                            </p:txEl>
                                          </p:spTgt>
                                        </p:tgtEl>
                                        <p:attrNameLst>
                                          <p:attrName>style.visibility</p:attrName>
                                        </p:attrNameLst>
                                      </p:cBhvr>
                                      <p:to>
                                        <p:strVal val="visible"/>
                                      </p:to>
                                    </p:set>
                                    <p:animEffect transition="in" filter="fade">
                                      <p:cBhvr>
                                        <p:cTn id="7" dur="1000"/>
                                        <p:tgtEl>
                                          <p:spTgt spid="14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8">
                                            <p:txEl>
                                              <p:pRg st="1" end="1"/>
                                            </p:txEl>
                                          </p:spTgt>
                                        </p:tgtEl>
                                        <p:attrNameLst>
                                          <p:attrName>style.visibility</p:attrName>
                                        </p:attrNameLst>
                                      </p:cBhvr>
                                      <p:to>
                                        <p:strVal val="visible"/>
                                      </p:to>
                                    </p:set>
                                    <p:animEffect transition="in" filter="fade">
                                      <p:cBhvr>
                                        <p:cTn id="12" dur="1000"/>
                                        <p:tgtEl>
                                          <p:spTgt spid="14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8">
                                            <p:txEl>
                                              <p:pRg st="2" end="2"/>
                                            </p:txEl>
                                          </p:spTgt>
                                        </p:tgtEl>
                                        <p:attrNameLst>
                                          <p:attrName>style.visibility</p:attrName>
                                        </p:attrNameLst>
                                      </p:cBhvr>
                                      <p:to>
                                        <p:strVal val="visible"/>
                                      </p:to>
                                    </p:set>
                                    <p:animEffect transition="in" filter="fade">
                                      <p:cBhvr>
                                        <p:cTn id="17" dur="1000"/>
                                        <p:tgtEl>
                                          <p:spTgt spid="14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8">
                                            <p:txEl>
                                              <p:pRg st="3" end="3"/>
                                            </p:txEl>
                                          </p:spTgt>
                                        </p:tgtEl>
                                        <p:attrNameLst>
                                          <p:attrName>style.visibility</p:attrName>
                                        </p:attrNameLst>
                                      </p:cBhvr>
                                      <p:to>
                                        <p:strVal val="visible"/>
                                      </p:to>
                                    </p:set>
                                    <p:animEffect transition="in" filter="fade">
                                      <p:cBhvr>
                                        <p:cTn id="22" dur="1000"/>
                                        <p:tgtEl>
                                          <p:spTgt spid="14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48">
                                            <p:txEl>
                                              <p:pRg st="4" end="4"/>
                                            </p:txEl>
                                          </p:spTgt>
                                        </p:tgtEl>
                                        <p:attrNameLst>
                                          <p:attrName>style.visibility</p:attrName>
                                        </p:attrNameLst>
                                      </p:cBhvr>
                                      <p:to>
                                        <p:strVal val="visible"/>
                                      </p:to>
                                    </p:set>
                                    <p:animEffect transition="in" filter="fade">
                                      <p:cBhvr>
                                        <p:cTn id="27" dur="1000"/>
                                        <p:tgtEl>
                                          <p:spTgt spid="14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48">
                                            <p:txEl>
                                              <p:pRg st="5" end="5"/>
                                            </p:txEl>
                                          </p:spTgt>
                                        </p:tgtEl>
                                        <p:attrNameLst>
                                          <p:attrName>style.visibility</p:attrName>
                                        </p:attrNameLst>
                                      </p:cBhvr>
                                      <p:to>
                                        <p:strVal val="visible"/>
                                      </p:to>
                                    </p:set>
                                    <p:animEffect transition="in" filter="fade">
                                      <p:cBhvr>
                                        <p:cTn id="32" dur="1000"/>
                                        <p:tgtEl>
                                          <p:spTgt spid="14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9"/>
          <p:cNvSpPr txBox="1">
            <a:spLocks noGrp="1"/>
          </p:cNvSpPr>
          <p:nvPr>
            <p:ph type="sldNum" idx="12"/>
          </p:nvPr>
        </p:nvSpPr>
        <p:spPr>
          <a:xfrm>
            <a:off x="11472533" y="6120400"/>
            <a:ext cx="719600" cy="737600"/>
          </a:xfrm>
          <a:prstGeom prst="rect">
            <a:avLst/>
          </a:prstGeom>
        </p:spPr>
        <p:txBody>
          <a:bodyPr spcFirstLastPara="1" vert="horz" wrap="square" lIns="121900" tIns="121900" rIns="121900" bIns="121900" rtlCol="0" anchor="ctr" anchorCtr="0">
            <a:noAutofit/>
          </a:bodyPr>
          <a:lstStyle/>
          <a:p>
            <a:pPr algn="ctr"/>
            <a:fld id="{00000000-1234-1234-1234-123412341234}" type="slidenum">
              <a:rPr lang="en-GB"/>
              <a:pPr algn="ctr"/>
              <a:t>9</a:t>
            </a:fld>
            <a:endParaRPr/>
          </a:p>
        </p:txBody>
      </p:sp>
      <p:sp>
        <p:nvSpPr>
          <p:cNvPr id="155" name="Google Shape;155;p29"/>
          <p:cNvSpPr txBox="1"/>
          <p:nvPr/>
        </p:nvSpPr>
        <p:spPr>
          <a:xfrm>
            <a:off x="524267" y="414536"/>
            <a:ext cx="9511200" cy="1018800"/>
          </a:xfrm>
          <a:prstGeom prst="rect">
            <a:avLst/>
          </a:prstGeom>
          <a:noFill/>
          <a:ln>
            <a:noFill/>
          </a:ln>
        </p:spPr>
        <p:txBody>
          <a:bodyPr spcFirstLastPara="1" wrap="square" lIns="121900" tIns="121900" rIns="121900" bIns="121900" anchor="t" anchorCtr="0">
            <a:noAutofit/>
          </a:bodyPr>
          <a:lstStyle/>
          <a:p>
            <a:r>
              <a:rPr lang="en-GB" sz="2400" b="1">
                <a:latin typeface="Raleway"/>
                <a:ea typeface="Raleway"/>
                <a:cs typeface="Raleway"/>
                <a:sym typeface="Raleway"/>
              </a:rPr>
              <a:t>Watch the rest of the</a:t>
            </a:r>
            <a:r>
              <a:rPr lang="en-GB" sz="2400" b="1">
                <a:uFill>
                  <a:noFill/>
                </a:uFill>
                <a:latin typeface="Raleway"/>
                <a:ea typeface="Raleway"/>
                <a:cs typeface="Raleway"/>
                <a:sym typeface="Raleway"/>
                <a:hlinkClick r:id="rId3"/>
              </a:rPr>
              <a:t> video</a:t>
            </a:r>
            <a:r>
              <a:rPr lang="en-GB" sz="2400" b="1">
                <a:latin typeface="Raleway"/>
                <a:ea typeface="Raleway"/>
                <a:cs typeface="Raleway"/>
                <a:sym typeface="Raleway"/>
              </a:rPr>
              <a:t> (00:42–05:21) and make notes on the following topics.</a:t>
            </a:r>
            <a:endParaRPr sz="2400" b="1">
              <a:latin typeface="Raleway"/>
              <a:ea typeface="Raleway"/>
              <a:cs typeface="Raleway"/>
              <a:sym typeface="Raleway"/>
            </a:endParaRPr>
          </a:p>
          <a:p>
            <a:endParaRPr sz="2400" b="1">
              <a:latin typeface="Raleway"/>
              <a:ea typeface="Raleway"/>
              <a:cs typeface="Raleway"/>
              <a:sym typeface="Raleway"/>
            </a:endParaRPr>
          </a:p>
          <a:p>
            <a:endParaRPr sz="2400" b="1">
              <a:latin typeface="Raleway"/>
              <a:ea typeface="Raleway"/>
              <a:cs typeface="Raleway"/>
              <a:sym typeface="Raleway"/>
            </a:endParaRPr>
          </a:p>
        </p:txBody>
      </p:sp>
      <p:pic>
        <p:nvPicPr>
          <p:cNvPr id="156" name="Google Shape;156;p29" descr="We all love a good laugh. But it's not just a laughing matter - laughter benefits our minds, our relationships and our bodies. It also has a dark side - some people have actually died whilst laughing. Neuroscientist and stand-up comedian Sophie Scott explains. &#10;&#10;Made with the help of Jim Al-Khalili and the team at The Life Scientific, BBC Radio 4&#10;&#10;Enjoyed finding out about what makes us tick? You might also like this video 👉 Why do people lie? https://www.youtube.com/watch?v=tjRP0FnoxN8&amp;t&#10;&#10;Subscribe to BBC Ideas 👉 https://bbc.in/2F6ipav &#10; &#10;____________________________ &#10; &#10; &#10;Do you have a curious mind? You’re in the right place. &#10; &#10;Our aim on BBC Ideas is to feed your curiosity, to open your mind to new perspectives, and to leave you that little bit smarter.   &#10; &#10;So dive in. Let us know what you think. And make sure to subscribe!  👉https://bbc.in/2F6ipav &#10;  &#10;Visit our website to see all of our videos: https://www.bbc.com/ideas &#10;And follow BBC Ideas on Twitter: https://twitter.com/bbcideas &#10; &#10;#bbcideas #laughter #neuroscience" title="Why do humans laugh? | BBC Ideas">
            <a:hlinkClick r:id="rId4"/>
          </p:cNvPr>
          <p:cNvPicPr preferRelativeResize="0"/>
          <p:nvPr/>
        </p:nvPicPr>
        <p:blipFill>
          <a:blip r:embed="rId5">
            <a:alphaModFix/>
          </a:blip>
          <a:stretch>
            <a:fillRect/>
          </a:stretch>
        </p:blipFill>
        <p:spPr>
          <a:xfrm>
            <a:off x="4716400" y="1548403"/>
            <a:ext cx="6096000" cy="4572000"/>
          </a:xfrm>
          <a:prstGeom prst="rect">
            <a:avLst/>
          </a:prstGeom>
          <a:noFill/>
          <a:ln>
            <a:noFill/>
          </a:ln>
        </p:spPr>
      </p:pic>
      <p:sp>
        <p:nvSpPr>
          <p:cNvPr id="157" name="Google Shape;157;p29"/>
          <p:cNvSpPr txBox="1"/>
          <p:nvPr/>
        </p:nvSpPr>
        <p:spPr>
          <a:xfrm>
            <a:off x="524267" y="2072200"/>
            <a:ext cx="4105600" cy="3722069"/>
          </a:xfrm>
          <a:prstGeom prst="rect">
            <a:avLst/>
          </a:prstGeom>
          <a:noFill/>
          <a:ln>
            <a:noFill/>
          </a:ln>
        </p:spPr>
        <p:txBody>
          <a:bodyPr spcFirstLastPara="1" wrap="square" lIns="121900" tIns="121900" rIns="121900" bIns="121900" anchor="t" anchorCtr="0">
            <a:spAutoFit/>
          </a:bodyPr>
          <a:lstStyle/>
          <a:p>
            <a:pPr marL="609585" indent="-440256">
              <a:lnSpc>
                <a:spcPct val="115000"/>
              </a:lnSpc>
              <a:buSzPts val="1600"/>
              <a:buFont typeface="Raleway Light"/>
              <a:buAutoNum type="alphaUcPeriod"/>
            </a:pPr>
            <a:r>
              <a:rPr lang="en-GB" sz="2133">
                <a:latin typeface="Raleway Light"/>
                <a:ea typeface="Raleway Light"/>
                <a:cs typeface="Raleway Light"/>
                <a:sym typeface="Raleway Light"/>
              </a:rPr>
              <a:t>kinds of laughter</a:t>
            </a:r>
            <a:endParaRPr sz="2133">
              <a:latin typeface="Raleway Light"/>
              <a:ea typeface="Raleway Light"/>
              <a:cs typeface="Raleway Light"/>
              <a:sym typeface="Raleway Light"/>
            </a:endParaRPr>
          </a:p>
          <a:p>
            <a:pPr marL="609585" indent="-440256">
              <a:lnSpc>
                <a:spcPct val="115000"/>
              </a:lnSpc>
              <a:spcBef>
                <a:spcPts val="1333"/>
              </a:spcBef>
              <a:buSzPts val="1600"/>
              <a:buFont typeface="Raleway Light"/>
              <a:buAutoNum type="alphaUcPeriod"/>
            </a:pPr>
            <a:r>
              <a:rPr lang="en-GB" sz="2133">
                <a:latin typeface="Raleway Light"/>
                <a:ea typeface="Raleway Light"/>
                <a:cs typeface="Raleway Light"/>
                <a:sym typeface="Raleway Light"/>
              </a:rPr>
              <a:t>behaviourally contagious phenomena</a:t>
            </a:r>
            <a:endParaRPr sz="2133">
              <a:latin typeface="Raleway Light"/>
              <a:ea typeface="Raleway Light"/>
              <a:cs typeface="Raleway Light"/>
              <a:sym typeface="Raleway Light"/>
            </a:endParaRPr>
          </a:p>
          <a:p>
            <a:pPr marL="609585" indent="-440256">
              <a:lnSpc>
                <a:spcPct val="115000"/>
              </a:lnSpc>
              <a:spcBef>
                <a:spcPts val="1333"/>
              </a:spcBef>
              <a:buSzPts val="1600"/>
              <a:buFont typeface="Raleway Light"/>
              <a:buAutoNum type="alphaUcPeriod"/>
            </a:pPr>
            <a:r>
              <a:rPr lang="en-GB" sz="2133">
                <a:latin typeface="Raleway Light"/>
                <a:ea typeface="Raleway Light"/>
                <a:cs typeface="Raleway Light"/>
                <a:sym typeface="Raleway Light"/>
              </a:rPr>
              <a:t>how apes and humans laugh</a:t>
            </a:r>
            <a:endParaRPr sz="2133">
              <a:latin typeface="Raleway Light"/>
              <a:ea typeface="Raleway Light"/>
              <a:cs typeface="Raleway Light"/>
              <a:sym typeface="Raleway Light"/>
            </a:endParaRPr>
          </a:p>
          <a:p>
            <a:pPr marL="609585" indent="-440256">
              <a:lnSpc>
                <a:spcPct val="115000"/>
              </a:lnSpc>
              <a:spcBef>
                <a:spcPts val="1333"/>
              </a:spcBef>
              <a:buSzPts val="1600"/>
              <a:buFont typeface="Raleway Light"/>
              <a:buAutoNum type="alphaUcPeriod"/>
            </a:pPr>
            <a:r>
              <a:rPr lang="en-GB" sz="2133">
                <a:latin typeface="Raleway Light"/>
                <a:ea typeface="Raleway Light"/>
                <a:cs typeface="Raleway Light"/>
                <a:sym typeface="Raleway Light"/>
              </a:rPr>
              <a:t>darker side of laughter</a:t>
            </a:r>
            <a:endParaRPr sz="2133">
              <a:latin typeface="Raleway Light"/>
              <a:ea typeface="Raleway Light"/>
              <a:cs typeface="Raleway Light"/>
              <a:sym typeface="Raleway Light"/>
            </a:endParaRPr>
          </a:p>
          <a:p>
            <a:pPr marL="609585" indent="-440256">
              <a:lnSpc>
                <a:spcPct val="115000"/>
              </a:lnSpc>
              <a:spcBef>
                <a:spcPts val="1333"/>
              </a:spcBef>
              <a:spcAft>
                <a:spcPts val="1333"/>
              </a:spcAft>
              <a:buSzPts val="1600"/>
              <a:buFont typeface="Raleway Light"/>
              <a:buAutoNum type="alphaUcPeriod"/>
            </a:pPr>
            <a:r>
              <a:rPr lang="en-GB" sz="2133">
                <a:latin typeface="Raleway Light"/>
                <a:ea typeface="Raleway Light"/>
                <a:cs typeface="Raleway Light"/>
                <a:sym typeface="Raleway Light"/>
              </a:rPr>
              <a:t>benefits of laughter</a:t>
            </a:r>
            <a:endParaRPr sz="2133">
              <a:latin typeface="Raleway Light"/>
              <a:ea typeface="Raleway Light"/>
              <a:cs typeface="Raleway Light"/>
              <a:sym typeface="Raleway Light"/>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2018</Words>
  <Application>Microsoft Office PowerPoint</Application>
  <PresentationFormat>Широкоэкранный</PresentationFormat>
  <Paragraphs>176</Paragraphs>
  <Slides>24</Slides>
  <Notes>24</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24</vt:i4>
      </vt:variant>
    </vt:vector>
  </HeadingPairs>
  <TitlesOfParts>
    <vt:vector size="32" baseType="lpstr">
      <vt:lpstr>Aptos</vt:lpstr>
      <vt:lpstr>Arial</vt:lpstr>
      <vt:lpstr>Calibri</vt:lpstr>
      <vt:lpstr>Calibri Light</vt:lpstr>
      <vt:lpstr>Century Gothic</vt:lpstr>
      <vt:lpstr>Raleway</vt:lpstr>
      <vt:lpstr>Raleway Light</vt:lpstr>
      <vt:lpstr>Тема Office</vt:lpstr>
      <vt:lpstr>What makes  you laugh?</vt:lpstr>
      <vt:lpstr>Let’s get started </vt:lpstr>
      <vt:lpstr>Презентация PowerPoint</vt:lpstr>
      <vt:lpstr>Презентация PowerPoint</vt:lpstr>
      <vt:lpstr>Презентация PowerPoint</vt:lpstr>
      <vt:lpstr>     Why do humans laugh?   Link to the video : https://www.youtube.com/watch?v=Nu5j_rODT9o  </vt:lpstr>
      <vt:lpstr>Презентация PowerPoint</vt:lpstr>
      <vt:lpstr>Презентация PowerPoint</vt:lpstr>
      <vt:lpstr>Презентация PowerPoint</vt:lpstr>
      <vt:lpstr>Презентация PowerPoint</vt:lpstr>
      <vt:lpstr>Let’s learn some vocabulary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Let’s discuss!</vt:lpstr>
      <vt:lpstr>Презентация PowerPoint</vt:lpstr>
      <vt:lpstr>Презентация PowerPoint</vt:lpstr>
      <vt:lpstr>Презентация PowerPoint</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Мелине Айрапетян</dc:creator>
  <cp:lastModifiedBy>Мелине Айрапетян</cp:lastModifiedBy>
  <cp:revision>2</cp:revision>
  <dcterms:created xsi:type="dcterms:W3CDTF">2024-06-07T19:05:18Z</dcterms:created>
  <dcterms:modified xsi:type="dcterms:W3CDTF">2024-06-07T19:21:13Z</dcterms:modified>
</cp:coreProperties>
</file>