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895-D8B5-486E-9891-EE19B1C6C13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E94E-D1CB-4F66-B585-F4EED282F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2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895-D8B5-486E-9891-EE19B1C6C13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E94E-D1CB-4F66-B585-F4EED282F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38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895-D8B5-486E-9891-EE19B1C6C13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E94E-D1CB-4F66-B585-F4EED282F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895-D8B5-486E-9891-EE19B1C6C13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E94E-D1CB-4F66-B585-F4EED282F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0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895-D8B5-486E-9891-EE19B1C6C13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E94E-D1CB-4F66-B585-F4EED282F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895-D8B5-486E-9891-EE19B1C6C13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E94E-D1CB-4F66-B585-F4EED282F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9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895-D8B5-486E-9891-EE19B1C6C13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E94E-D1CB-4F66-B585-F4EED282F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895-D8B5-486E-9891-EE19B1C6C13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E94E-D1CB-4F66-B585-F4EED282F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895-D8B5-486E-9891-EE19B1C6C13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E94E-D1CB-4F66-B585-F4EED282F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5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895-D8B5-486E-9891-EE19B1C6C13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E94E-D1CB-4F66-B585-F4EED282F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7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5895-D8B5-486E-9891-EE19B1C6C13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E94E-D1CB-4F66-B585-F4EED282F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9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F5895-D8B5-486E-9891-EE19B1C6C13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94E-D1CB-4F66-B585-F4EED282F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9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Comic Sans MS" panose="030F0702030302020204" pitchFamily="66" charset="0"/>
              </a:rPr>
              <a:t>What colour is a tree?</a:t>
            </a:r>
            <a:endParaRPr lang="ru-RU" sz="6600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37" y="1825625"/>
            <a:ext cx="3338125" cy="4351338"/>
          </a:xfrm>
        </p:spPr>
      </p:pic>
    </p:spTree>
    <p:extLst>
      <p:ext uri="{BB962C8B-B14F-4D97-AF65-F5344CB8AC3E}">
        <p14:creationId xmlns:p14="http://schemas.microsoft.com/office/powerpoint/2010/main" val="275375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4" y="1420202"/>
            <a:ext cx="3988779" cy="271218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Deciduous or evergreen?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20631" y="5709259"/>
            <a:ext cx="4167554" cy="96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evergreen</a:t>
            </a:r>
            <a:endParaRPr lang="ru-RU" sz="6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16" y="9112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584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82" y="1587256"/>
            <a:ext cx="4788879" cy="3143006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Comic Sans MS" panose="030F0702030302020204" pitchFamily="66" charset="0"/>
              </a:rPr>
              <a:t>Deciduous or evergreen?</a:t>
            </a:r>
            <a:endParaRPr lang="ru-RU" sz="66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38614" y="5708284"/>
            <a:ext cx="4167554" cy="96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deciduous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5" y="983090"/>
            <a:ext cx="6764352" cy="4351338"/>
          </a:xfrm>
        </p:spPr>
      </p:pic>
    </p:spTree>
    <p:extLst>
      <p:ext uri="{BB962C8B-B14F-4D97-AF65-F5344CB8AC3E}">
        <p14:creationId xmlns:p14="http://schemas.microsoft.com/office/powerpoint/2010/main" val="2069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82" y="1587256"/>
            <a:ext cx="4788879" cy="3143006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Comic Sans MS" panose="030F0702030302020204" pitchFamily="66" charset="0"/>
              </a:rPr>
              <a:t>Deciduous or evergreen?</a:t>
            </a:r>
            <a:endParaRPr lang="ru-RU" sz="66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74834" y="5892922"/>
            <a:ext cx="4167554" cy="96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deciduous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19" y="98309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53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Comic Sans MS" panose="030F0702030302020204" pitchFamily="66" charset="0"/>
              </a:rPr>
              <a:t>Deciduous trees</a:t>
            </a:r>
            <a:endParaRPr lang="ru-RU" sz="66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51" y="2108017"/>
            <a:ext cx="3932298" cy="3932298"/>
          </a:xfrm>
        </p:spPr>
      </p:pic>
      <p:sp>
        <p:nvSpPr>
          <p:cNvPr id="5" name="TextBox 4"/>
          <p:cNvSpPr txBox="1"/>
          <p:nvPr/>
        </p:nvSpPr>
        <p:spPr>
          <a:xfrm>
            <a:off x="967154" y="2108017"/>
            <a:ext cx="2969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omic Sans MS" panose="030F0702030302020204" pitchFamily="66" charset="0"/>
              </a:rPr>
              <a:t>Have flowers in </a:t>
            </a:r>
            <a:r>
              <a:rPr lang="en-US" sz="2800" u="sng" dirty="0">
                <a:latin typeface="Comic Sans MS" panose="030F0702030302020204" pitchFamily="66" charset="0"/>
              </a:rPr>
              <a:t>spring</a:t>
            </a:r>
            <a:endParaRPr lang="ru-RU" sz="28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5816" y="2108017"/>
            <a:ext cx="2969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Have fruit in </a:t>
            </a:r>
            <a:r>
              <a:rPr lang="en-US" sz="2800" u="sng" dirty="0">
                <a:latin typeface="Comic Sans MS" panose="030F0702030302020204" pitchFamily="66" charset="0"/>
              </a:rPr>
              <a:t>summer</a:t>
            </a:r>
            <a:endParaRPr lang="ru-RU" sz="2800" u="sng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2149" y="5086208"/>
            <a:ext cx="2969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Lose their leaves in </a:t>
            </a:r>
            <a:r>
              <a:rPr lang="en-US" sz="2800" u="sng" dirty="0">
                <a:latin typeface="Comic Sans MS" panose="030F0702030302020204" pitchFamily="66" charset="0"/>
              </a:rPr>
              <a:t>autumn</a:t>
            </a:r>
            <a:endParaRPr lang="ru-RU" sz="2800" u="sng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39" y="5116985"/>
            <a:ext cx="3962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Don’t have flowers, fruit or leaves </a:t>
            </a:r>
            <a:r>
              <a:rPr lang="en-US" sz="2800" u="sng" dirty="0">
                <a:latin typeface="Comic Sans MS" panose="030F0702030302020204" pitchFamily="66" charset="0"/>
              </a:rPr>
              <a:t>in winter</a:t>
            </a:r>
            <a:endParaRPr lang="ru-RU" sz="28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8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708" y="2659917"/>
            <a:ext cx="6564923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Comic Sans MS" panose="030F0702030302020204" pitchFamily="66" charset="0"/>
              </a:rPr>
              <a:t>Is it a tree?</a:t>
            </a:r>
            <a:endParaRPr lang="ru-RU" sz="66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84" y="309347"/>
            <a:ext cx="4252262" cy="6378393"/>
          </a:xfrm>
        </p:spPr>
      </p:pic>
    </p:spTree>
    <p:extLst>
      <p:ext uri="{BB962C8B-B14F-4D97-AF65-F5344CB8AC3E}">
        <p14:creationId xmlns:p14="http://schemas.microsoft.com/office/powerpoint/2010/main" val="115810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16" y="2659917"/>
            <a:ext cx="7069016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Comic Sans MS" panose="030F0702030302020204" pitchFamily="66" charset="0"/>
              </a:rPr>
              <a:t>Is this a tree?</a:t>
            </a:r>
            <a:endParaRPr lang="ru-RU" sz="6600" dirty="0"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00" y="937601"/>
            <a:ext cx="5163649" cy="5155467"/>
          </a:xfrm>
        </p:spPr>
      </p:pic>
    </p:spTree>
    <p:extLst>
      <p:ext uri="{BB962C8B-B14F-4D97-AF65-F5344CB8AC3E}">
        <p14:creationId xmlns:p14="http://schemas.microsoft.com/office/powerpoint/2010/main" val="89579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8631" y="184638"/>
            <a:ext cx="6793523" cy="9650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Comic Sans MS" panose="030F0702030302020204" pitchFamily="66" charset="0"/>
              </a:rPr>
              <a:t>Trees can be:</a:t>
            </a:r>
            <a:endParaRPr lang="ru-RU" sz="66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41" y="1325563"/>
            <a:ext cx="4028952" cy="40289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9" y="1325563"/>
            <a:ext cx="5474584" cy="402895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54324" y="5530362"/>
            <a:ext cx="4167554" cy="96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Comic Sans MS" panose="030F0702030302020204" pitchFamily="66" charset="0"/>
              </a:rPr>
              <a:t>deciduous</a:t>
            </a:r>
            <a:endParaRPr lang="ru-RU" sz="6600" dirty="0">
              <a:latin typeface="Comic Sans MS" panose="030F0702030302020204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233140" y="5521570"/>
            <a:ext cx="4167554" cy="96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Comic Sans MS" panose="030F0702030302020204" pitchFamily="66" charset="0"/>
              </a:rPr>
              <a:t>evergreen</a:t>
            </a:r>
            <a:endParaRPr lang="ru-RU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2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75" y="2201434"/>
            <a:ext cx="41030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Comic Sans MS" panose="030F0702030302020204" pitchFamily="66" charset="0"/>
              </a:rPr>
              <a:t>Deciduous or evergreen?</a:t>
            </a:r>
            <a:endParaRPr lang="ru-RU" sz="66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35" y="365125"/>
            <a:ext cx="6664244" cy="4998183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632980" y="5603752"/>
            <a:ext cx="4167554" cy="96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evergreen</a:t>
            </a:r>
            <a:endParaRPr lang="ru-RU" sz="6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82" y="1587256"/>
            <a:ext cx="4788879" cy="3143006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Comic Sans MS" panose="030F0702030302020204" pitchFamily="66" charset="0"/>
              </a:rPr>
              <a:t>Deciduous or evergreen?</a:t>
            </a:r>
            <a:endParaRPr lang="ru-RU" sz="66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74834" y="5892922"/>
            <a:ext cx="4167554" cy="96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deciduous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30" y="277383"/>
            <a:ext cx="5017362" cy="5471543"/>
          </a:xfrm>
        </p:spPr>
      </p:pic>
    </p:spTree>
    <p:extLst>
      <p:ext uri="{BB962C8B-B14F-4D97-AF65-F5344CB8AC3E}">
        <p14:creationId xmlns:p14="http://schemas.microsoft.com/office/powerpoint/2010/main" val="16412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44" y="1420202"/>
            <a:ext cx="3988779" cy="271218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Deciduous or evergreen?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20631" y="5709259"/>
            <a:ext cx="4167554" cy="96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evergreen</a:t>
            </a:r>
            <a:endParaRPr lang="ru-RU" sz="6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69" y="556481"/>
            <a:ext cx="7623078" cy="5053012"/>
          </a:xfrm>
        </p:spPr>
      </p:pic>
    </p:spTree>
    <p:extLst>
      <p:ext uri="{BB962C8B-B14F-4D97-AF65-F5344CB8AC3E}">
        <p14:creationId xmlns:p14="http://schemas.microsoft.com/office/powerpoint/2010/main" val="23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96" y="2338755"/>
            <a:ext cx="3562603" cy="275199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Deciduous or evergreen?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14810" y="2749672"/>
            <a:ext cx="3232640" cy="96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evergreen</a:t>
            </a:r>
            <a:endParaRPr lang="ru-RU" sz="6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24" y="85141"/>
            <a:ext cx="4380423" cy="6570635"/>
          </a:xfrm>
        </p:spPr>
      </p:pic>
    </p:spTree>
    <p:extLst>
      <p:ext uri="{BB962C8B-B14F-4D97-AF65-F5344CB8AC3E}">
        <p14:creationId xmlns:p14="http://schemas.microsoft.com/office/powerpoint/2010/main" val="24819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1" y="1657259"/>
            <a:ext cx="3490545" cy="341556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Deciduous or evergreen?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98877" y="2554409"/>
            <a:ext cx="3493476" cy="96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deciduous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20" y="-61547"/>
            <a:ext cx="4568787" cy="6853181"/>
          </a:xfrm>
        </p:spPr>
      </p:pic>
    </p:spTree>
    <p:extLst>
      <p:ext uri="{BB962C8B-B14F-4D97-AF65-F5344CB8AC3E}">
        <p14:creationId xmlns:p14="http://schemas.microsoft.com/office/powerpoint/2010/main" val="21280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86</Words>
  <Application>Microsoft Office PowerPoint</Application>
  <PresentationFormat>Широкоэкранный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Тема Office</vt:lpstr>
      <vt:lpstr>What colour is a tree?</vt:lpstr>
      <vt:lpstr>Is it a tree?</vt:lpstr>
      <vt:lpstr>Is this a tree?</vt:lpstr>
      <vt:lpstr>Trees can be:</vt:lpstr>
      <vt:lpstr>Deciduous or evergreen?</vt:lpstr>
      <vt:lpstr>Deciduous or evergreen?</vt:lpstr>
      <vt:lpstr>Deciduous or evergreen?</vt:lpstr>
      <vt:lpstr>Deciduous or evergreen?</vt:lpstr>
      <vt:lpstr>Deciduous or evergreen?</vt:lpstr>
      <vt:lpstr>Deciduous or evergreen?</vt:lpstr>
      <vt:lpstr>Deciduous or evergreen?</vt:lpstr>
      <vt:lpstr>Deciduous or evergreen?</vt:lpstr>
      <vt:lpstr>Deciduous trees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Ф. Кречетова</dc:creator>
  <cp:lastModifiedBy>Admin</cp:lastModifiedBy>
  <cp:revision>16</cp:revision>
  <dcterms:created xsi:type="dcterms:W3CDTF">2023-03-16T08:54:34Z</dcterms:created>
  <dcterms:modified xsi:type="dcterms:W3CDTF">2024-05-30T09:07:48Z</dcterms:modified>
</cp:coreProperties>
</file>