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9" r:id="rId4"/>
    <p:sldId id="282" r:id="rId5"/>
    <p:sldId id="261" r:id="rId6"/>
    <p:sldId id="260" r:id="rId7"/>
    <p:sldId id="262" r:id="rId8"/>
    <p:sldId id="264" r:id="rId9"/>
    <p:sldId id="263" r:id="rId10"/>
    <p:sldId id="268" r:id="rId11"/>
    <p:sldId id="265" r:id="rId12"/>
    <p:sldId id="267" r:id="rId13"/>
    <p:sldId id="266" r:id="rId14"/>
    <p:sldId id="269" r:id="rId15"/>
    <p:sldId id="270" r:id="rId16"/>
    <p:sldId id="271" r:id="rId17"/>
    <p:sldId id="272" r:id="rId18"/>
    <p:sldId id="28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2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26DA-1EA4-4DE1-B517-DB241C7C89E9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BCB7-64F8-4C4F-A573-82909889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79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26DA-1EA4-4DE1-B517-DB241C7C89E9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BCB7-64F8-4C4F-A573-82909889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48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26DA-1EA4-4DE1-B517-DB241C7C89E9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BCB7-64F8-4C4F-A573-82909889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933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26DA-1EA4-4DE1-B517-DB241C7C89E9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BCB7-64F8-4C4F-A573-82909889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05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26DA-1EA4-4DE1-B517-DB241C7C89E9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BCB7-64F8-4C4F-A573-82909889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328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26DA-1EA4-4DE1-B517-DB241C7C89E9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BCB7-64F8-4C4F-A573-82909889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70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26DA-1EA4-4DE1-B517-DB241C7C89E9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BCB7-64F8-4C4F-A573-82909889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49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26DA-1EA4-4DE1-B517-DB241C7C89E9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BCB7-64F8-4C4F-A573-82909889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29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26DA-1EA4-4DE1-B517-DB241C7C89E9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BCB7-64F8-4C4F-A573-82909889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97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26DA-1EA4-4DE1-B517-DB241C7C89E9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BCB7-64F8-4C4F-A573-82909889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27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26DA-1EA4-4DE1-B517-DB241C7C89E9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BCB7-64F8-4C4F-A573-82909889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055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F26DA-1EA4-4DE1-B517-DB241C7C89E9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BBCB7-64F8-4C4F-A573-82909889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11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50"/>
          <a:stretch/>
        </p:blipFill>
        <p:spPr>
          <a:xfrm>
            <a:off x="3842657" y="0"/>
            <a:ext cx="428897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3812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11" y="0"/>
            <a:ext cx="10281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2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72" y="0"/>
            <a:ext cx="1026985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9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75" y="0"/>
            <a:ext cx="115584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5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858" y="0"/>
            <a:ext cx="9138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9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05"/>
          <a:stretch/>
        </p:blipFill>
        <p:spPr>
          <a:xfrm>
            <a:off x="411992" y="1"/>
            <a:ext cx="11182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7308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3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04" y="849086"/>
            <a:ext cx="12202304" cy="515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9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57" y="-272143"/>
            <a:ext cx="7249886" cy="724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2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6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11" y="0"/>
            <a:ext cx="10778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629" y="1195739"/>
            <a:ext cx="3810000" cy="479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8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63" y="0"/>
            <a:ext cx="10218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96" y="1"/>
            <a:ext cx="10764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5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2882" cy="686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914" y="-8166"/>
            <a:ext cx="9154886" cy="686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3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02" y="1"/>
            <a:ext cx="12088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9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0</Words>
  <Application>Microsoft Office PowerPoint</Application>
  <PresentationFormat>Широкоэкранный</PresentationFormat>
  <Paragraphs>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Первая Московская гимназия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Карпова Е.Г.</dc:creator>
  <cp:lastModifiedBy>Карпова Е.Г.</cp:lastModifiedBy>
  <cp:revision>26</cp:revision>
  <dcterms:created xsi:type="dcterms:W3CDTF">2024-05-03T08:39:45Z</dcterms:created>
  <dcterms:modified xsi:type="dcterms:W3CDTF">2024-05-23T14:02:37Z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1500827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