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99"/>
    <a:srgbClr val="0033CC"/>
    <a:srgbClr val="0099CC"/>
    <a:srgbClr val="003300"/>
    <a:srgbClr val="000099"/>
    <a:srgbClr val="008080"/>
    <a:srgbClr val="6600FF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6300000 w 3985"/>
              <a:gd name="T1" fmla="*/ 0 h 3619"/>
              <a:gd name="T2" fmla="*/ 0 w 3985"/>
              <a:gd name="T3" fmla="*/ 1826667 h 3619"/>
              <a:gd name="T4" fmla="*/ 4842204 w 3985"/>
              <a:gd name="T5" fmla="*/ 6780213 h 3619"/>
              <a:gd name="T6" fmla="*/ 8896350 w 3985"/>
              <a:gd name="T7" fmla="*/ 2107693 h 3619"/>
              <a:gd name="T8" fmla="*/ 6300000 w 3985"/>
              <a:gd name="T9" fmla="*/ 0 h 3619"/>
              <a:gd name="T10" fmla="*/ 6300000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2250 w 794"/>
                <a:gd name="T1" fmla="*/ 970 h 414"/>
                <a:gd name="T2" fmla="*/ 2012 w 794"/>
                <a:gd name="T3" fmla="*/ 781 h 414"/>
                <a:gd name="T4" fmla="*/ 1576 w 794"/>
                <a:gd name="T5" fmla="*/ 516 h 414"/>
                <a:gd name="T6" fmla="*/ 201 w 794"/>
                <a:gd name="T7" fmla="*/ 0 h 414"/>
                <a:gd name="T8" fmla="*/ 65 w 794"/>
                <a:gd name="T9" fmla="*/ 49 h 414"/>
                <a:gd name="T10" fmla="*/ 0 w 794"/>
                <a:gd name="T11" fmla="*/ 204 h 414"/>
                <a:gd name="T12" fmla="*/ 79 w 794"/>
                <a:gd name="T13" fmla="*/ 381 h 414"/>
                <a:gd name="T14" fmla="*/ 1615 w 794"/>
                <a:gd name="T15" fmla="*/ 1005 h 414"/>
                <a:gd name="T16" fmla="*/ 1952 w 794"/>
                <a:gd name="T17" fmla="*/ 965 h 414"/>
                <a:gd name="T18" fmla="*/ 2224 w 794"/>
                <a:gd name="T19" fmla="*/ 1017 h 414"/>
                <a:gd name="T20" fmla="*/ 2250 w 794"/>
                <a:gd name="T21" fmla="*/ 970 h 414"/>
                <a:gd name="T22" fmla="*/ 2250 w 794"/>
                <a:gd name="T23" fmla="*/ 97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94 w 1586"/>
                <a:gd name="T1" fmla="*/ 0 h 821"/>
                <a:gd name="T2" fmla="*/ 1883 w 1586"/>
                <a:gd name="T3" fmla="*/ 637 h 821"/>
                <a:gd name="T4" fmla="*/ 2020 w 1586"/>
                <a:gd name="T5" fmla="*/ 783 h 821"/>
                <a:gd name="T6" fmla="*/ 2244 w 1586"/>
                <a:gd name="T7" fmla="*/ 971 h 821"/>
                <a:gd name="T8" fmla="*/ 2214 w 1586"/>
                <a:gd name="T9" fmla="*/ 1007 h 821"/>
                <a:gd name="T10" fmla="*/ 1910 w 1586"/>
                <a:gd name="T11" fmla="*/ 965 h 821"/>
                <a:gd name="T12" fmla="*/ 1620 w 1586"/>
                <a:gd name="T13" fmla="*/ 995 h 821"/>
                <a:gd name="T14" fmla="*/ 59 w 1586"/>
                <a:gd name="T15" fmla="*/ 366 h 821"/>
                <a:gd name="T16" fmla="*/ 0 w 1586"/>
                <a:gd name="T17" fmla="*/ 184 h 821"/>
                <a:gd name="T18" fmla="*/ 65 w 1586"/>
                <a:gd name="T19" fmla="*/ 39 h 821"/>
                <a:gd name="T20" fmla="*/ 194 w 1586"/>
                <a:gd name="T21" fmla="*/ 0 h 821"/>
                <a:gd name="T22" fmla="*/ 19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00 h 747"/>
                <a:gd name="T2" fmla="*/ 1308 w 1049"/>
                <a:gd name="T3" fmla="*/ 919 h 747"/>
                <a:gd name="T4" fmla="*/ 1332 w 1049"/>
                <a:gd name="T5" fmla="*/ 657 h 747"/>
                <a:gd name="T6" fmla="*/ 1488 w 1049"/>
                <a:gd name="T7" fmla="*/ 519 h 747"/>
                <a:gd name="T8" fmla="*/ 111 w 1049"/>
                <a:gd name="T9" fmla="*/ 0 h 747"/>
                <a:gd name="T10" fmla="*/ 0 w 1049"/>
                <a:gd name="T11" fmla="*/ 156 h 747"/>
                <a:gd name="T12" fmla="*/ 0 w 1049"/>
                <a:gd name="T13" fmla="*/ 400 h 747"/>
                <a:gd name="T14" fmla="*/ 0 w 1049"/>
                <a:gd name="T15" fmla="*/ 40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55 w 150"/>
                  <a:gd name="T1" fmla="*/ 0 h 173"/>
                  <a:gd name="T2" fmla="*/ 57 w 150"/>
                  <a:gd name="T3" fmla="*/ 82 h 173"/>
                  <a:gd name="T4" fmla="*/ 0 w 150"/>
                  <a:gd name="T5" fmla="*/ 214 h 173"/>
                  <a:gd name="T6" fmla="*/ 113 w 150"/>
                  <a:gd name="T7" fmla="*/ 198 h 173"/>
                  <a:gd name="T8" fmla="*/ 146 w 150"/>
                  <a:gd name="T9" fmla="*/ 104 h 173"/>
                  <a:gd name="T10" fmla="*/ 212 w 150"/>
                  <a:gd name="T11" fmla="*/ 33 h 173"/>
                  <a:gd name="T12" fmla="*/ 155 w 150"/>
                  <a:gd name="T13" fmla="*/ 0 h 173"/>
                  <a:gd name="T14" fmla="*/ 155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221 w 1684"/>
                  <a:gd name="T1" fmla="*/ 0 h 880"/>
                  <a:gd name="T2" fmla="*/ 89 w 1684"/>
                  <a:gd name="T3" fmla="*/ 64 h 880"/>
                  <a:gd name="T4" fmla="*/ 0 w 1684"/>
                  <a:gd name="T5" fmla="*/ 256 h 880"/>
                  <a:gd name="T6" fmla="*/ 95 w 1684"/>
                  <a:gd name="T7" fmla="*/ 440 h 880"/>
                  <a:gd name="T8" fmla="*/ 1675 w 1684"/>
                  <a:gd name="T9" fmla="*/ 1065 h 880"/>
                  <a:gd name="T10" fmla="*/ 2015 w 1684"/>
                  <a:gd name="T11" fmla="*/ 1026 h 880"/>
                  <a:gd name="T12" fmla="*/ 2290 w 1684"/>
                  <a:gd name="T13" fmla="*/ 1081 h 880"/>
                  <a:gd name="T14" fmla="*/ 2386 w 1684"/>
                  <a:gd name="T15" fmla="*/ 993 h 880"/>
                  <a:gd name="T16" fmla="*/ 2128 w 1684"/>
                  <a:gd name="T17" fmla="*/ 816 h 880"/>
                  <a:gd name="T18" fmla="*/ 2023 w 1684"/>
                  <a:gd name="T19" fmla="*/ 629 h 880"/>
                  <a:gd name="T20" fmla="*/ 1940 w 1684"/>
                  <a:gd name="T21" fmla="*/ 647 h 880"/>
                  <a:gd name="T22" fmla="*/ 2039 w 1684"/>
                  <a:gd name="T23" fmla="*/ 816 h 880"/>
                  <a:gd name="T24" fmla="*/ 2236 w 1684"/>
                  <a:gd name="T25" fmla="*/ 995 h 880"/>
                  <a:gd name="T26" fmla="*/ 2002 w 1684"/>
                  <a:gd name="T27" fmla="*/ 967 h 880"/>
                  <a:gd name="T28" fmla="*/ 1727 w 1684"/>
                  <a:gd name="T29" fmla="*/ 1000 h 880"/>
                  <a:gd name="T30" fmla="*/ 1778 w 1684"/>
                  <a:gd name="T31" fmla="*/ 798 h 880"/>
                  <a:gd name="T32" fmla="*/ 1896 w 1684"/>
                  <a:gd name="T33" fmla="*/ 661 h 880"/>
                  <a:gd name="T34" fmla="*/ 1758 w 1684"/>
                  <a:gd name="T35" fmla="*/ 678 h 880"/>
                  <a:gd name="T36" fmla="*/ 1651 w 1684"/>
                  <a:gd name="T37" fmla="*/ 808 h 880"/>
                  <a:gd name="T38" fmla="*/ 1614 w 1684"/>
                  <a:gd name="T39" fmla="*/ 972 h 880"/>
                  <a:gd name="T40" fmla="*/ 152 w 1684"/>
                  <a:gd name="T41" fmla="*/ 381 h 880"/>
                  <a:gd name="T42" fmla="*/ 113 w 1684"/>
                  <a:gd name="T43" fmla="*/ 264 h 880"/>
                  <a:gd name="T44" fmla="*/ 146 w 1684"/>
                  <a:gd name="T45" fmla="*/ 117 h 880"/>
                  <a:gd name="T46" fmla="*/ 307 w 1684"/>
                  <a:gd name="T47" fmla="*/ 0 h 880"/>
                  <a:gd name="T48" fmla="*/ 221 w 1684"/>
                  <a:gd name="T49" fmla="*/ 0 h 880"/>
                  <a:gd name="T50" fmla="*/ 221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42 w 1190"/>
                  <a:gd name="T1" fmla="*/ 0 h 500"/>
                  <a:gd name="T2" fmla="*/ 1686 w 1190"/>
                  <a:gd name="T3" fmla="*/ 602 h 500"/>
                  <a:gd name="T4" fmla="*/ 1524 w 1190"/>
                  <a:gd name="T5" fmla="*/ 614 h 500"/>
                  <a:gd name="T6" fmla="*/ 0 w 1190"/>
                  <a:gd name="T7" fmla="*/ 33 h 500"/>
                  <a:gd name="T8" fmla="*/ 142 w 1190"/>
                  <a:gd name="T9" fmla="*/ 0 h 500"/>
                  <a:gd name="T10" fmla="*/ 142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65 w 160"/>
                  <a:gd name="T1" fmla="*/ 0 h 335"/>
                  <a:gd name="T2" fmla="*/ 27 w 160"/>
                  <a:gd name="T3" fmla="*/ 130 h 335"/>
                  <a:gd name="T4" fmla="*/ 0 w 160"/>
                  <a:gd name="T5" fmla="*/ 281 h 335"/>
                  <a:gd name="T6" fmla="*/ 47 w 160"/>
                  <a:gd name="T7" fmla="*/ 384 h 335"/>
                  <a:gd name="T8" fmla="*/ 133 w 160"/>
                  <a:gd name="T9" fmla="*/ 410 h 335"/>
                  <a:gd name="T10" fmla="*/ 108 w 160"/>
                  <a:gd name="T11" fmla="*/ 188 h 335"/>
                  <a:gd name="T12" fmla="*/ 227 w 160"/>
                  <a:gd name="T13" fmla="*/ 21 h 335"/>
                  <a:gd name="T14" fmla="*/ 165 w 160"/>
                  <a:gd name="T15" fmla="*/ 0 h 335"/>
                  <a:gd name="T16" fmla="*/ 165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0 w 489"/>
                  <a:gd name="T1" fmla="*/ 42 h 296"/>
                  <a:gd name="T2" fmla="*/ 226 w 489"/>
                  <a:gd name="T3" fmla="*/ 81 h 296"/>
                  <a:gd name="T4" fmla="*/ 458 w 489"/>
                  <a:gd name="T5" fmla="*/ 168 h 296"/>
                  <a:gd name="T6" fmla="*/ 622 w 489"/>
                  <a:gd name="T7" fmla="*/ 299 h 296"/>
                  <a:gd name="T8" fmla="*/ 461 w 489"/>
                  <a:gd name="T9" fmla="*/ 283 h 296"/>
                  <a:gd name="T10" fmla="*/ 196 w 489"/>
                  <a:gd name="T11" fmla="*/ 180 h 296"/>
                  <a:gd name="T12" fmla="*/ 71 w 489"/>
                  <a:gd name="T13" fmla="*/ 98 h 296"/>
                  <a:gd name="T14" fmla="*/ 151 w 489"/>
                  <a:gd name="T15" fmla="*/ 200 h 296"/>
                  <a:gd name="T16" fmla="*/ 384 w 489"/>
                  <a:gd name="T17" fmla="*/ 332 h 296"/>
                  <a:gd name="T18" fmla="*/ 658 w 489"/>
                  <a:gd name="T19" fmla="*/ 364 h 296"/>
                  <a:gd name="T20" fmla="*/ 691 w 489"/>
                  <a:gd name="T21" fmla="*/ 275 h 296"/>
                  <a:gd name="T22" fmla="*/ 557 w 489"/>
                  <a:gd name="T23" fmla="*/ 148 h 296"/>
                  <a:gd name="T24" fmla="*/ 240 w 489"/>
                  <a:gd name="T25" fmla="*/ 21 h 296"/>
                  <a:gd name="T26" fmla="*/ 0 w 489"/>
                  <a:gd name="T27" fmla="*/ 0 h 296"/>
                  <a:gd name="T28" fmla="*/ 20 w 489"/>
                  <a:gd name="T29" fmla="*/ 42 h 296"/>
                  <a:gd name="T30" fmla="*/ 20 w 489"/>
                  <a:gd name="T31" fmla="*/ 4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629 w 794"/>
                <a:gd name="T1" fmla="*/ 280 h 414"/>
                <a:gd name="T2" fmla="*/ 562 w 794"/>
                <a:gd name="T3" fmla="*/ 225 h 414"/>
                <a:gd name="T4" fmla="*/ 440 w 794"/>
                <a:gd name="T5" fmla="*/ 149 h 414"/>
                <a:gd name="T6" fmla="*/ 56 w 794"/>
                <a:gd name="T7" fmla="*/ 0 h 414"/>
                <a:gd name="T8" fmla="*/ 18 w 794"/>
                <a:gd name="T9" fmla="*/ 14 h 414"/>
                <a:gd name="T10" fmla="*/ 0 w 794"/>
                <a:gd name="T11" fmla="*/ 59 h 414"/>
                <a:gd name="T12" fmla="*/ 22 w 794"/>
                <a:gd name="T13" fmla="*/ 110 h 414"/>
                <a:gd name="T14" fmla="*/ 452 w 794"/>
                <a:gd name="T15" fmla="*/ 289 h 414"/>
                <a:gd name="T16" fmla="*/ 546 w 794"/>
                <a:gd name="T17" fmla="*/ 278 h 414"/>
                <a:gd name="T18" fmla="*/ 622 w 794"/>
                <a:gd name="T19" fmla="*/ 293 h 414"/>
                <a:gd name="T20" fmla="*/ 629 w 794"/>
                <a:gd name="T21" fmla="*/ 280 h 414"/>
                <a:gd name="T22" fmla="*/ 629 w 794"/>
                <a:gd name="T23" fmla="*/ 28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54 w 1586"/>
                <a:gd name="T1" fmla="*/ 0 h 821"/>
                <a:gd name="T2" fmla="*/ 526 w 1586"/>
                <a:gd name="T3" fmla="*/ 183 h 821"/>
                <a:gd name="T4" fmla="*/ 565 w 1586"/>
                <a:gd name="T5" fmla="*/ 225 h 821"/>
                <a:gd name="T6" fmla="*/ 627 w 1586"/>
                <a:gd name="T7" fmla="*/ 280 h 821"/>
                <a:gd name="T8" fmla="*/ 619 w 1586"/>
                <a:gd name="T9" fmla="*/ 290 h 821"/>
                <a:gd name="T10" fmla="*/ 534 w 1586"/>
                <a:gd name="T11" fmla="*/ 278 h 821"/>
                <a:gd name="T12" fmla="*/ 453 w 1586"/>
                <a:gd name="T13" fmla="*/ 286 h 821"/>
                <a:gd name="T14" fmla="*/ 17 w 1586"/>
                <a:gd name="T15" fmla="*/ 105 h 821"/>
                <a:gd name="T16" fmla="*/ 0 w 1586"/>
                <a:gd name="T17" fmla="*/ 53 h 821"/>
                <a:gd name="T18" fmla="*/ 18 w 1586"/>
                <a:gd name="T19" fmla="*/ 11 h 821"/>
                <a:gd name="T20" fmla="*/ 54 w 1586"/>
                <a:gd name="T21" fmla="*/ 0 h 821"/>
                <a:gd name="T22" fmla="*/ 5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115 h 747"/>
                <a:gd name="T2" fmla="*/ 366 w 1049"/>
                <a:gd name="T3" fmla="*/ 265 h 747"/>
                <a:gd name="T4" fmla="*/ 372 w 1049"/>
                <a:gd name="T5" fmla="*/ 189 h 747"/>
                <a:gd name="T6" fmla="*/ 416 w 1049"/>
                <a:gd name="T7" fmla="*/ 150 h 747"/>
                <a:gd name="T8" fmla="*/ 31 w 1049"/>
                <a:gd name="T9" fmla="*/ 0 h 747"/>
                <a:gd name="T10" fmla="*/ 0 w 1049"/>
                <a:gd name="T11" fmla="*/ 45 h 747"/>
                <a:gd name="T12" fmla="*/ 0 w 1049"/>
                <a:gd name="T13" fmla="*/ 115 h 747"/>
                <a:gd name="T14" fmla="*/ 0 w 1049"/>
                <a:gd name="T15" fmla="*/ 11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43 w 150"/>
                  <a:gd name="T1" fmla="*/ 0 h 173"/>
                  <a:gd name="T2" fmla="*/ 16 w 150"/>
                  <a:gd name="T3" fmla="*/ 23 h 173"/>
                  <a:gd name="T4" fmla="*/ 0 w 150"/>
                  <a:gd name="T5" fmla="*/ 61 h 173"/>
                  <a:gd name="T6" fmla="*/ 31 w 150"/>
                  <a:gd name="T7" fmla="*/ 56 h 173"/>
                  <a:gd name="T8" fmla="*/ 41 w 150"/>
                  <a:gd name="T9" fmla="*/ 30 h 173"/>
                  <a:gd name="T10" fmla="*/ 59 w 150"/>
                  <a:gd name="T11" fmla="*/ 10 h 173"/>
                  <a:gd name="T12" fmla="*/ 43 w 150"/>
                  <a:gd name="T13" fmla="*/ 0 h 173"/>
                  <a:gd name="T14" fmla="*/ 43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62 w 1684"/>
                  <a:gd name="T1" fmla="*/ 0 h 880"/>
                  <a:gd name="T2" fmla="*/ 25 w 1684"/>
                  <a:gd name="T3" fmla="*/ 18 h 880"/>
                  <a:gd name="T4" fmla="*/ 0 w 1684"/>
                  <a:gd name="T5" fmla="*/ 74 h 880"/>
                  <a:gd name="T6" fmla="*/ 27 w 1684"/>
                  <a:gd name="T7" fmla="*/ 127 h 880"/>
                  <a:gd name="T8" fmla="*/ 468 w 1684"/>
                  <a:gd name="T9" fmla="*/ 306 h 880"/>
                  <a:gd name="T10" fmla="*/ 563 w 1684"/>
                  <a:gd name="T11" fmla="*/ 295 h 880"/>
                  <a:gd name="T12" fmla="*/ 640 w 1684"/>
                  <a:gd name="T13" fmla="*/ 311 h 880"/>
                  <a:gd name="T14" fmla="*/ 667 w 1684"/>
                  <a:gd name="T15" fmla="*/ 286 h 880"/>
                  <a:gd name="T16" fmla="*/ 595 w 1684"/>
                  <a:gd name="T17" fmla="*/ 235 h 880"/>
                  <a:gd name="T18" fmla="*/ 566 w 1684"/>
                  <a:gd name="T19" fmla="*/ 181 h 880"/>
                  <a:gd name="T20" fmla="*/ 542 w 1684"/>
                  <a:gd name="T21" fmla="*/ 186 h 880"/>
                  <a:gd name="T22" fmla="*/ 570 w 1684"/>
                  <a:gd name="T23" fmla="*/ 235 h 880"/>
                  <a:gd name="T24" fmla="*/ 625 w 1684"/>
                  <a:gd name="T25" fmla="*/ 286 h 880"/>
                  <a:gd name="T26" fmla="*/ 560 w 1684"/>
                  <a:gd name="T27" fmla="*/ 278 h 880"/>
                  <a:gd name="T28" fmla="*/ 483 w 1684"/>
                  <a:gd name="T29" fmla="*/ 288 h 880"/>
                  <a:gd name="T30" fmla="*/ 497 w 1684"/>
                  <a:gd name="T31" fmla="*/ 230 h 880"/>
                  <a:gd name="T32" fmla="*/ 530 w 1684"/>
                  <a:gd name="T33" fmla="*/ 190 h 880"/>
                  <a:gd name="T34" fmla="*/ 492 w 1684"/>
                  <a:gd name="T35" fmla="*/ 195 h 880"/>
                  <a:gd name="T36" fmla="*/ 461 w 1684"/>
                  <a:gd name="T37" fmla="*/ 233 h 880"/>
                  <a:gd name="T38" fmla="*/ 451 w 1684"/>
                  <a:gd name="T39" fmla="*/ 280 h 880"/>
                  <a:gd name="T40" fmla="*/ 42 w 1684"/>
                  <a:gd name="T41" fmla="*/ 110 h 880"/>
                  <a:gd name="T42" fmla="*/ 32 w 1684"/>
                  <a:gd name="T43" fmla="*/ 76 h 880"/>
                  <a:gd name="T44" fmla="*/ 41 w 1684"/>
                  <a:gd name="T45" fmla="*/ 34 h 880"/>
                  <a:gd name="T46" fmla="*/ 86 w 1684"/>
                  <a:gd name="T47" fmla="*/ 0 h 880"/>
                  <a:gd name="T48" fmla="*/ 62 w 1684"/>
                  <a:gd name="T49" fmla="*/ 0 h 880"/>
                  <a:gd name="T50" fmla="*/ 62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40 w 1190"/>
                  <a:gd name="T1" fmla="*/ 0 h 500"/>
                  <a:gd name="T2" fmla="*/ 472 w 1190"/>
                  <a:gd name="T3" fmla="*/ 172 h 500"/>
                  <a:gd name="T4" fmla="*/ 427 w 1190"/>
                  <a:gd name="T5" fmla="*/ 176 h 500"/>
                  <a:gd name="T6" fmla="*/ 0 w 1190"/>
                  <a:gd name="T7" fmla="*/ 10 h 500"/>
                  <a:gd name="T8" fmla="*/ 40 w 1190"/>
                  <a:gd name="T9" fmla="*/ 0 h 500"/>
                  <a:gd name="T10" fmla="*/ 4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46 w 160"/>
                  <a:gd name="T1" fmla="*/ 0 h 335"/>
                  <a:gd name="T2" fmla="*/ 7 w 160"/>
                  <a:gd name="T3" fmla="*/ 37 h 335"/>
                  <a:gd name="T4" fmla="*/ 0 w 160"/>
                  <a:gd name="T5" fmla="*/ 81 h 335"/>
                  <a:gd name="T6" fmla="*/ 13 w 160"/>
                  <a:gd name="T7" fmla="*/ 111 h 335"/>
                  <a:gd name="T8" fmla="*/ 37 w 160"/>
                  <a:gd name="T9" fmla="*/ 118 h 335"/>
                  <a:gd name="T10" fmla="*/ 30 w 160"/>
                  <a:gd name="T11" fmla="*/ 54 h 335"/>
                  <a:gd name="T12" fmla="*/ 63 w 160"/>
                  <a:gd name="T13" fmla="*/ 6 h 335"/>
                  <a:gd name="T14" fmla="*/ 46 w 160"/>
                  <a:gd name="T15" fmla="*/ 0 h 335"/>
                  <a:gd name="T16" fmla="*/ 4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6 w 489"/>
                  <a:gd name="T1" fmla="*/ 12 h 296"/>
                  <a:gd name="T2" fmla="*/ 63 w 489"/>
                  <a:gd name="T3" fmla="*/ 23 h 296"/>
                  <a:gd name="T4" fmla="*/ 128 w 489"/>
                  <a:gd name="T5" fmla="*/ 48 h 296"/>
                  <a:gd name="T6" fmla="*/ 174 w 489"/>
                  <a:gd name="T7" fmla="*/ 85 h 296"/>
                  <a:gd name="T8" fmla="*/ 129 w 489"/>
                  <a:gd name="T9" fmla="*/ 81 h 296"/>
                  <a:gd name="T10" fmla="*/ 55 w 489"/>
                  <a:gd name="T11" fmla="*/ 51 h 296"/>
                  <a:gd name="T12" fmla="*/ 20 w 489"/>
                  <a:gd name="T13" fmla="*/ 28 h 296"/>
                  <a:gd name="T14" fmla="*/ 42 w 489"/>
                  <a:gd name="T15" fmla="*/ 57 h 296"/>
                  <a:gd name="T16" fmla="*/ 107 w 489"/>
                  <a:gd name="T17" fmla="*/ 95 h 296"/>
                  <a:gd name="T18" fmla="*/ 184 w 489"/>
                  <a:gd name="T19" fmla="*/ 104 h 296"/>
                  <a:gd name="T20" fmla="*/ 193 w 489"/>
                  <a:gd name="T21" fmla="*/ 79 h 296"/>
                  <a:gd name="T22" fmla="*/ 156 w 489"/>
                  <a:gd name="T23" fmla="*/ 42 h 296"/>
                  <a:gd name="T24" fmla="*/ 67 w 489"/>
                  <a:gd name="T25" fmla="*/ 6 h 296"/>
                  <a:gd name="T26" fmla="*/ 0 w 489"/>
                  <a:gd name="T27" fmla="*/ 0 h 296"/>
                  <a:gd name="T28" fmla="*/ 6 w 489"/>
                  <a:gd name="T29" fmla="*/ 12 h 296"/>
                  <a:gd name="T30" fmla="*/ 6 w 489"/>
                  <a:gd name="T31" fmla="*/ 1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1295400 w 4288"/>
              <a:gd name="T3" fmla="*/ 406400 h 459"/>
              <a:gd name="T4" fmla="*/ 2476500 w 4288"/>
              <a:gd name="T5" fmla="*/ 228600 h 459"/>
              <a:gd name="T6" fmla="*/ 2946400 w 4288"/>
              <a:gd name="T7" fmla="*/ 596900 h 459"/>
              <a:gd name="T8" fmla="*/ 3721100 w 4288"/>
              <a:gd name="T9" fmla="*/ 241300 h 459"/>
              <a:gd name="T10" fmla="*/ 5613400 w 4288"/>
              <a:gd name="T11" fmla="*/ 723900 h 459"/>
              <a:gd name="T12" fmla="*/ 6807200 w 4288"/>
              <a:gd name="T13" fmla="*/ 215900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50800 h 240"/>
              <a:gd name="T2" fmla="*/ 444500 w 560"/>
              <a:gd name="T3" fmla="*/ 228600 h 240"/>
              <a:gd name="T4" fmla="*/ 711200 w 560"/>
              <a:gd name="T5" fmla="*/ 25400 h 240"/>
              <a:gd name="T6" fmla="*/ 889000 w 560"/>
              <a:gd name="T7" fmla="*/ 3810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58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BD552B7-689E-40DA-841C-23E42E6A479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44476833"/>
      </p:ext>
    </p:extLst>
  </p:cSld>
  <p:clrMapOvr>
    <a:masterClrMapping/>
  </p:clrMapOvr>
  <p:transition>
    <p:strips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AC8FB-81E6-43B1-903D-997F21366AD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55554783"/>
      </p:ext>
    </p:extLst>
  </p:cSld>
  <p:clrMapOvr>
    <a:masterClrMapping/>
  </p:clrMapOvr>
  <p:transition>
    <p:strips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C8062-0631-4F59-BF70-AE20125AB0E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87366050"/>
      </p:ext>
    </p:extLst>
  </p:cSld>
  <p:clrMapOvr>
    <a:masterClrMapping/>
  </p:clrMapOvr>
  <p:transition>
    <p:strips dir="r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87594-2EB5-46EE-8852-4EE7693789D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5920389"/>
      </p:ext>
    </p:extLst>
  </p:cSld>
  <p:clrMapOvr>
    <a:masterClrMapping/>
  </p:clrMapOvr>
  <p:transition>
    <p:strips dir="r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828800"/>
            <a:ext cx="7696200" cy="36576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1CB2B-630B-477C-9499-6EFB86CDF12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28770633"/>
      </p:ext>
    </p:extLst>
  </p:cSld>
  <p:clrMapOvr>
    <a:masterClrMapping/>
  </p:clrMapOvr>
  <p:transition>
    <p:strips dir="r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85800" y="1828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685800" y="3733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DF067-9F5C-461D-897A-9ED27EB8C2E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29455637"/>
      </p:ext>
    </p:extLst>
  </p:cSld>
  <p:clrMapOvr>
    <a:masterClrMapping/>
  </p:clrMapOvr>
  <p:transition>
    <p:strips dir="r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B3204-0CA3-428D-B656-141E3DF9C5D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06225178"/>
      </p:ext>
    </p:extLst>
  </p:cSld>
  <p:clrMapOvr>
    <a:masterClrMapping/>
  </p:clrMapOvr>
  <p:transition>
    <p:strips dir="r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10100" y="1828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10100" y="3733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256B7-19F2-4DD9-806D-988D30EF645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915738"/>
      </p:ext>
    </p:extLst>
  </p:cSld>
  <p:clrMapOvr>
    <a:masterClrMapping/>
  </p:clrMapOvr>
  <p:transition>
    <p:strips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AFAB6-ED30-498A-B58C-F88E233C20F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825068"/>
      </p:ext>
    </p:extLst>
  </p:cSld>
  <p:clrMapOvr>
    <a:masterClrMapping/>
  </p:clrMapOvr>
  <p:transition>
    <p:strips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BE060-E93E-4364-8ADF-0C26790384B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84052347"/>
      </p:ext>
    </p:extLst>
  </p:cSld>
  <p:clrMapOvr>
    <a:masterClrMapping/>
  </p:clrMapOvr>
  <p:transition>
    <p:strips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D51D4-2E1E-466D-82C2-A2FCF257BF9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4047148"/>
      </p:ext>
    </p:extLst>
  </p:cSld>
  <p:clrMapOvr>
    <a:masterClrMapping/>
  </p:clrMapOvr>
  <p:transition>
    <p:strips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25B91-E98B-4418-BED5-9081EAC7CE9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3847369"/>
      </p:ext>
    </p:extLst>
  </p:cSld>
  <p:clrMapOvr>
    <a:masterClrMapping/>
  </p:clrMapOvr>
  <p:transition>
    <p:strips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EFC79-BB00-412B-840A-68513B9CBBD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1367866"/>
      </p:ext>
    </p:extLst>
  </p:cSld>
  <p:clrMapOvr>
    <a:masterClrMapping/>
  </p:clrMapOvr>
  <p:transition>
    <p:strips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2A1FD7-1618-4757-9EC5-F63CA4CB3A6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5856861"/>
      </p:ext>
    </p:extLst>
  </p:cSld>
  <p:clrMapOvr>
    <a:masterClrMapping/>
  </p:clrMapOvr>
  <p:transition>
    <p:strips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60519-55CE-4862-B202-5F8406ACA81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64244987"/>
      </p:ext>
    </p:extLst>
  </p:cSld>
  <p:clrMapOvr>
    <a:masterClrMapping/>
  </p:clrMapOvr>
  <p:transition>
    <p:strips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4CFCC-DE99-4543-AA8A-A76EE95CD30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85253852"/>
      </p:ext>
    </p:extLst>
  </p:cSld>
  <p:clrMapOvr>
    <a:masterClrMapping/>
  </p:clrMapOvr>
  <p:transition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1162050 w 2903"/>
              <a:gd name="T1" fmla="*/ 244856 h 3686"/>
              <a:gd name="T2" fmla="*/ 1026751 w 2903"/>
              <a:gd name="T3" fmla="*/ 45239 h 3686"/>
              <a:gd name="T4" fmla="*/ 897056 w 2903"/>
              <a:gd name="T5" fmla="*/ 0 h 3686"/>
              <a:gd name="T6" fmla="*/ 44032 w 2903"/>
              <a:gd name="T7" fmla="*/ 1589585 h 3686"/>
              <a:gd name="T8" fmla="*/ 44032 w 2903"/>
              <a:gd name="T9" fmla="*/ 1825394 h 3686"/>
              <a:gd name="T10" fmla="*/ 0 w 2903"/>
              <a:gd name="T11" fmla="*/ 2053285 h 3686"/>
              <a:gd name="T12" fmla="*/ 28821 w 2903"/>
              <a:gd name="T13" fmla="*/ 2084387 h 3686"/>
              <a:gd name="T14" fmla="*/ 176529 w 2903"/>
              <a:gd name="T15" fmla="*/ 1897211 h 3686"/>
              <a:gd name="T16" fmla="*/ 296217 w 2903"/>
              <a:gd name="T17" fmla="*/ 1825394 h 3686"/>
              <a:gd name="T18" fmla="*/ 1162050 w 2903"/>
              <a:gd name="T19" fmla="*/ 244856 h 3686"/>
              <a:gd name="T20" fmla="*/ 1162050 w 2903"/>
              <a:gd name="T21" fmla="*/ 244856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577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577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fld id="{ABC79BE2-5346-4E6C-83F4-70D94C71958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917850 w 2911"/>
              <a:gd name="T1" fmla="*/ 0 h 3703"/>
              <a:gd name="T2" fmla="*/ 52037 w 2911"/>
              <a:gd name="T3" fmla="*/ 1605520 h 3703"/>
              <a:gd name="T4" fmla="*/ 52437 w 2911"/>
              <a:gd name="T5" fmla="*/ 1812794 h 3703"/>
              <a:gd name="T6" fmla="*/ 0 w 2911"/>
              <a:gd name="T7" fmla="*/ 2057445 h 3703"/>
              <a:gd name="T8" fmla="*/ 20014 w 2911"/>
              <a:gd name="T9" fmla="*/ 2097087 h 3703"/>
              <a:gd name="T10" fmla="*/ 168920 w 2911"/>
              <a:gd name="T11" fmla="*/ 1898308 h 3703"/>
              <a:gd name="T12" fmla="*/ 305416 w 2911"/>
              <a:gd name="T13" fmla="*/ 1823554 h 3703"/>
              <a:gd name="T14" fmla="*/ 1165225 w 2911"/>
              <a:gd name="T15" fmla="*/ 242385 h 3703"/>
              <a:gd name="T16" fmla="*/ 1036334 w 2911"/>
              <a:gd name="T17" fmla="*/ 54367 h 3703"/>
              <a:gd name="T18" fmla="*/ 917850 w 2911"/>
              <a:gd name="T19" fmla="*/ 0 h 3703"/>
              <a:gd name="T20" fmla="*/ 917850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1406370 h 2777"/>
              <a:gd name="T2" fmla="*/ 172990 w 2561"/>
              <a:gd name="T3" fmla="*/ 1444854 h 2777"/>
              <a:gd name="T4" fmla="*/ 294723 w 2561"/>
              <a:gd name="T5" fmla="*/ 1571625 h 2777"/>
              <a:gd name="T6" fmla="*/ 1025525 w 2561"/>
              <a:gd name="T7" fmla="*/ 225811 h 2777"/>
              <a:gd name="T8" fmla="*/ 848130 w 2561"/>
              <a:gd name="T9" fmla="*/ 46407 h 2777"/>
              <a:gd name="T10" fmla="*/ 760034 w 2561"/>
              <a:gd name="T11" fmla="*/ 0 h 2777"/>
              <a:gd name="T12" fmla="*/ 0 w 2561"/>
              <a:gd name="T13" fmla="*/ 1406370 h 2777"/>
              <a:gd name="T14" fmla="*/ 0 w 2561"/>
              <a:gd name="T15" fmla="*/ 140637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794 w 2177"/>
                <a:gd name="T1" fmla="*/ 630 h 1298"/>
                <a:gd name="T2" fmla="*/ 710 w 2177"/>
                <a:gd name="T3" fmla="*/ 553 h 1298"/>
                <a:gd name="T4" fmla="*/ 666 w 2177"/>
                <a:gd name="T5" fmla="*/ 239 h 1298"/>
                <a:gd name="T6" fmla="*/ 1070 w 2177"/>
                <a:gd name="T7" fmla="*/ 165 h 1298"/>
                <a:gd name="T8" fmla="*/ 1089 w 2177"/>
                <a:gd name="T9" fmla="*/ 102 h 1298"/>
                <a:gd name="T10" fmla="*/ 1050 w 2177"/>
                <a:gd name="T11" fmla="*/ 50 h 1298"/>
                <a:gd name="T12" fmla="*/ 638 w 2177"/>
                <a:gd name="T13" fmla="*/ 106 h 1298"/>
                <a:gd name="T14" fmla="*/ 610 w 2177"/>
                <a:gd name="T15" fmla="*/ 16 h 1298"/>
                <a:gd name="T16" fmla="*/ 543 w 2177"/>
                <a:gd name="T17" fmla="*/ 0 h 1298"/>
                <a:gd name="T18" fmla="*/ 479 w 2177"/>
                <a:gd name="T19" fmla="*/ 14 h 1298"/>
                <a:gd name="T20" fmla="*/ 444 w 2177"/>
                <a:gd name="T21" fmla="*/ 53 h 1298"/>
                <a:gd name="T22" fmla="*/ 469 w 2177"/>
                <a:gd name="T23" fmla="*/ 143 h 1298"/>
                <a:gd name="T24" fmla="*/ 330 w 2177"/>
                <a:gd name="T25" fmla="*/ 221 h 1298"/>
                <a:gd name="T26" fmla="*/ 492 w 2177"/>
                <a:gd name="T27" fmla="*/ 237 h 1298"/>
                <a:gd name="T28" fmla="*/ 556 w 2177"/>
                <a:gd name="T29" fmla="*/ 445 h 1298"/>
                <a:gd name="T30" fmla="*/ 71 w 2177"/>
                <a:gd name="T31" fmla="*/ 235 h 1298"/>
                <a:gd name="T32" fmla="*/ 23 w 2177"/>
                <a:gd name="T33" fmla="*/ 255 h 1298"/>
                <a:gd name="T34" fmla="*/ 0 w 2177"/>
                <a:gd name="T35" fmla="*/ 318 h 1298"/>
                <a:gd name="T36" fmla="*/ 28 w 2177"/>
                <a:gd name="T37" fmla="*/ 390 h 1298"/>
                <a:gd name="T38" fmla="*/ 570 w 2177"/>
                <a:gd name="T39" fmla="*/ 644 h 1298"/>
                <a:gd name="T40" fmla="*/ 689 w 2177"/>
                <a:gd name="T41" fmla="*/ 628 h 1298"/>
                <a:gd name="T42" fmla="*/ 785 w 2177"/>
                <a:gd name="T43" fmla="*/ 649 h 1298"/>
                <a:gd name="T44" fmla="*/ 794 w 2177"/>
                <a:gd name="T45" fmla="*/ 630 h 1298"/>
                <a:gd name="T46" fmla="*/ 794 w 2177"/>
                <a:gd name="T47" fmla="*/ 63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4 h 258"/>
                <a:gd name="T2" fmla="*/ 60 w 143"/>
                <a:gd name="T3" fmla="*/ 0 h 258"/>
                <a:gd name="T4" fmla="*/ 71 w 143"/>
                <a:gd name="T5" fmla="*/ 117 h 258"/>
                <a:gd name="T6" fmla="*/ 4 w 143"/>
                <a:gd name="T7" fmla="*/ 129 h 258"/>
                <a:gd name="T8" fmla="*/ 0 w 143"/>
                <a:gd name="T9" fmla="*/ 4 h 258"/>
                <a:gd name="T10" fmla="*/ 0 w 143"/>
                <a:gd name="T11" fmla="*/ 4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68 w 1586"/>
                <a:gd name="T1" fmla="*/ 0 h 821"/>
                <a:gd name="T2" fmla="*/ 665 w 1586"/>
                <a:gd name="T3" fmla="*/ 259 h 821"/>
                <a:gd name="T4" fmla="*/ 713 w 1586"/>
                <a:gd name="T5" fmla="*/ 319 h 821"/>
                <a:gd name="T6" fmla="*/ 792 w 1586"/>
                <a:gd name="T7" fmla="*/ 396 h 821"/>
                <a:gd name="T8" fmla="*/ 782 w 1586"/>
                <a:gd name="T9" fmla="*/ 410 h 821"/>
                <a:gd name="T10" fmla="*/ 674 w 1586"/>
                <a:gd name="T11" fmla="*/ 393 h 821"/>
                <a:gd name="T12" fmla="*/ 572 w 1586"/>
                <a:gd name="T13" fmla="*/ 405 h 821"/>
                <a:gd name="T14" fmla="*/ 21 w 1586"/>
                <a:gd name="T15" fmla="*/ 149 h 821"/>
                <a:gd name="T16" fmla="*/ 0 w 1586"/>
                <a:gd name="T17" fmla="*/ 75 h 821"/>
                <a:gd name="T18" fmla="*/ 23 w 1586"/>
                <a:gd name="T19" fmla="*/ 16 h 821"/>
                <a:gd name="T20" fmla="*/ 68 w 1586"/>
                <a:gd name="T21" fmla="*/ 0 h 821"/>
                <a:gd name="T22" fmla="*/ 68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163 h 747"/>
                <a:gd name="T2" fmla="*/ 461 w 1049"/>
                <a:gd name="T3" fmla="*/ 374 h 747"/>
                <a:gd name="T4" fmla="*/ 470 w 1049"/>
                <a:gd name="T5" fmla="*/ 267 h 747"/>
                <a:gd name="T6" fmla="*/ 525 w 1049"/>
                <a:gd name="T7" fmla="*/ 211 h 747"/>
                <a:gd name="T8" fmla="*/ 39 w 1049"/>
                <a:gd name="T9" fmla="*/ 0 h 747"/>
                <a:gd name="T10" fmla="*/ 0 w 1049"/>
                <a:gd name="T11" fmla="*/ 64 h 747"/>
                <a:gd name="T12" fmla="*/ 0 w 1049"/>
                <a:gd name="T13" fmla="*/ 163 h 747"/>
                <a:gd name="T14" fmla="*/ 0 w 1049"/>
                <a:gd name="T15" fmla="*/ 163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4 h 241"/>
                <a:gd name="T2" fmla="*/ 79 w 272"/>
                <a:gd name="T3" fmla="*/ 0 h 241"/>
                <a:gd name="T4" fmla="*/ 125 w 272"/>
                <a:gd name="T5" fmla="*/ 18 h 241"/>
                <a:gd name="T6" fmla="*/ 135 w 272"/>
                <a:gd name="T7" fmla="*/ 70 h 241"/>
                <a:gd name="T8" fmla="*/ 81 w 272"/>
                <a:gd name="T9" fmla="*/ 73 h 241"/>
                <a:gd name="T10" fmla="*/ 16 w 272"/>
                <a:gd name="T11" fmla="*/ 121 h 241"/>
                <a:gd name="T12" fmla="*/ 0 w 272"/>
                <a:gd name="T13" fmla="*/ 14 h 241"/>
                <a:gd name="T14" fmla="*/ 0 w 272"/>
                <a:gd name="T15" fmla="*/ 14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76 w 152"/>
                <a:gd name="T1" fmla="*/ 2 h 224"/>
                <a:gd name="T2" fmla="*/ 76 w 152"/>
                <a:gd name="T3" fmla="*/ 112 h 224"/>
                <a:gd name="T4" fmla="*/ 0 w 152"/>
                <a:gd name="T5" fmla="*/ 4 h 224"/>
                <a:gd name="T6" fmla="*/ 36 w 152"/>
                <a:gd name="T7" fmla="*/ 0 h 224"/>
                <a:gd name="T8" fmla="*/ 76 w 152"/>
                <a:gd name="T9" fmla="*/ 2 h 224"/>
                <a:gd name="T10" fmla="*/ 76 w 152"/>
                <a:gd name="T11" fmla="*/ 2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40 h 764"/>
                <a:gd name="T2" fmla="*/ 44 w 386"/>
                <a:gd name="T3" fmla="*/ 0 h 764"/>
                <a:gd name="T4" fmla="*/ 116 w 386"/>
                <a:gd name="T5" fmla="*/ 3 h 764"/>
                <a:gd name="T6" fmla="*/ 193 w 386"/>
                <a:gd name="T7" fmla="*/ 383 h 764"/>
                <a:gd name="T8" fmla="*/ 140 w 386"/>
                <a:gd name="T9" fmla="*/ 361 h 764"/>
                <a:gd name="T10" fmla="*/ 76 w 386"/>
                <a:gd name="T11" fmla="*/ 339 h 764"/>
                <a:gd name="T12" fmla="*/ 0 w 386"/>
                <a:gd name="T13" fmla="*/ 40 h 764"/>
                <a:gd name="T14" fmla="*/ 0 w 386"/>
                <a:gd name="T15" fmla="*/ 4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346 w 728"/>
                <a:gd name="T1" fmla="*/ 0 h 348"/>
                <a:gd name="T2" fmla="*/ 0 w 728"/>
                <a:gd name="T3" fmla="*/ 53 h 348"/>
                <a:gd name="T4" fmla="*/ 14 w 728"/>
                <a:gd name="T5" fmla="*/ 174 h 348"/>
                <a:gd name="T6" fmla="*/ 358 w 728"/>
                <a:gd name="T7" fmla="*/ 119 h 348"/>
                <a:gd name="T8" fmla="*/ 364 w 728"/>
                <a:gd name="T9" fmla="*/ 22 h 348"/>
                <a:gd name="T10" fmla="*/ 346 w 728"/>
                <a:gd name="T11" fmla="*/ 0 h 348"/>
                <a:gd name="T12" fmla="*/ 346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136 w 312"/>
                <a:gd name="T1" fmla="*/ 0 h 135"/>
                <a:gd name="T2" fmla="*/ 0 w 312"/>
                <a:gd name="T3" fmla="*/ 39 h 135"/>
                <a:gd name="T4" fmla="*/ 156 w 312"/>
                <a:gd name="T5" fmla="*/ 67 h 135"/>
                <a:gd name="T6" fmla="*/ 136 w 312"/>
                <a:gd name="T7" fmla="*/ 0 h 135"/>
                <a:gd name="T8" fmla="*/ 136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53 h 175"/>
                    <a:gd name="T2" fmla="*/ 57 w 313"/>
                    <a:gd name="T3" fmla="*/ 5 h 175"/>
                    <a:gd name="T4" fmla="*/ 107 w 313"/>
                    <a:gd name="T5" fmla="*/ 0 h 175"/>
                    <a:gd name="T6" fmla="*/ 146 w 313"/>
                    <a:gd name="T7" fmla="*/ 13 h 175"/>
                    <a:gd name="T8" fmla="*/ 157 w 313"/>
                    <a:gd name="T9" fmla="*/ 45 h 175"/>
                    <a:gd name="T10" fmla="*/ 84 w 313"/>
                    <a:gd name="T11" fmla="*/ 33 h 175"/>
                    <a:gd name="T12" fmla="*/ 37 w 313"/>
                    <a:gd name="T13" fmla="*/ 50 h 175"/>
                    <a:gd name="T14" fmla="*/ 7 w 313"/>
                    <a:gd name="T15" fmla="*/ 87 h 175"/>
                    <a:gd name="T16" fmla="*/ 0 w 313"/>
                    <a:gd name="T17" fmla="*/ 53 h 175"/>
                    <a:gd name="T18" fmla="*/ 0 w 313"/>
                    <a:gd name="T19" fmla="*/ 53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20 h 266"/>
                    <a:gd name="T2" fmla="*/ 80 w 230"/>
                    <a:gd name="T3" fmla="*/ 133 h 266"/>
                    <a:gd name="T4" fmla="*/ 115 w 230"/>
                    <a:gd name="T5" fmla="*/ 126 h 266"/>
                    <a:gd name="T6" fmla="*/ 112 w 230"/>
                    <a:gd name="T7" fmla="*/ 9 h 266"/>
                    <a:gd name="T8" fmla="*/ 83 w 230"/>
                    <a:gd name="T9" fmla="*/ 0 h 266"/>
                    <a:gd name="T10" fmla="*/ 90 w 230"/>
                    <a:gd name="T11" fmla="*/ 99 h 266"/>
                    <a:gd name="T12" fmla="*/ 36 w 230"/>
                    <a:gd name="T13" fmla="*/ 2 h 266"/>
                    <a:gd name="T14" fmla="*/ 0 w 230"/>
                    <a:gd name="T15" fmla="*/ 20 h 266"/>
                    <a:gd name="T16" fmla="*/ 0 w 230"/>
                    <a:gd name="T17" fmla="*/ 2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0 h 234"/>
                    <a:gd name="T2" fmla="*/ 18 w 87"/>
                    <a:gd name="T3" fmla="*/ 47 h 234"/>
                    <a:gd name="T4" fmla="*/ 22 w 87"/>
                    <a:gd name="T5" fmla="*/ 77 h 234"/>
                    <a:gd name="T6" fmla="*/ 13 w 87"/>
                    <a:gd name="T7" fmla="*/ 117 h 234"/>
                    <a:gd name="T8" fmla="*/ 40 w 87"/>
                    <a:gd name="T9" fmla="*/ 110 h 234"/>
                    <a:gd name="T10" fmla="*/ 43 w 87"/>
                    <a:gd name="T11" fmla="*/ 58 h 234"/>
                    <a:gd name="T12" fmla="*/ 23 w 87"/>
                    <a:gd name="T13" fmla="*/ 0 h 234"/>
                    <a:gd name="T14" fmla="*/ 0 w 87"/>
                    <a:gd name="T15" fmla="*/ 10 h 234"/>
                    <a:gd name="T16" fmla="*/ 0 w 87"/>
                    <a:gd name="T17" fmla="*/ 10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50 w 1190"/>
                  <a:gd name="T1" fmla="*/ 0 h 500"/>
                  <a:gd name="T2" fmla="*/ 595 w 1190"/>
                  <a:gd name="T3" fmla="*/ 245 h 500"/>
                  <a:gd name="T4" fmla="*/ 538 w 1190"/>
                  <a:gd name="T5" fmla="*/ 250 h 500"/>
                  <a:gd name="T6" fmla="*/ 0 w 1190"/>
                  <a:gd name="T7" fmla="*/ 14 h 500"/>
                  <a:gd name="T8" fmla="*/ 50 w 1190"/>
                  <a:gd name="T9" fmla="*/ 0 h 500"/>
                  <a:gd name="T10" fmla="*/ 5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7 w 489"/>
                  <a:gd name="T1" fmla="*/ 17 h 296"/>
                  <a:gd name="T2" fmla="*/ 80 w 489"/>
                  <a:gd name="T3" fmla="*/ 33 h 296"/>
                  <a:gd name="T4" fmla="*/ 162 w 489"/>
                  <a:gd name="T5" fmla="*/ 69 h 296"/>
                  <a:gd name="T6" fmla="*/ 220 w 489"/>
                  <a:gd name="T7" fmla="*/ 122 h 296"/>
                  <a:gd name="T8" fmla="*/ 163 w 489"/>
                  <a:gd name="T9" fmla="*/ 115 h 296"/>
                  <a:gd name="T10" fmla="*/ 69 w 489"/>
                  <a:gd name="T11" fmla="*/ 73 h 296"/>
                  <a:gd name="T12" fmla="*/ 25 w 489"/>
                  <a:gd name="T13" fmla="*/ 40 h 296"/>
                  <a:gd name="T14" fmla="*/ 53 w 489"/>
                  <a:gd name="T15" fmla="*/ 82 h 296"/>
                  <a:gd name="T16" fmla="*/ 136 w 489"/>
                  <a:gd name="T17" fmla="*/ 135 h 296"/>
                  <a:gd name="T18" fmla="*/ 233 w 489"/>
                  <a:gd name="T19" fmla="*/ 148 h 296"/>
                  <a:gd name="T20" fmla="*/ 244 w 489"/>
                  <a:gd name="T21" fmla="*/ 112 h 296"/>
                  <a:gd name="T22" fmla="*/ 197 w 489"/>
                  <a:gd name="T23" fmla="*/ 60 h 296"/>
                  <a:gd name="T24" fmla="*/ 85 w 489"/>
                  <a:gd name="T25" fmla="*/ 9 h 296"/>
                  <a:gd name="T26" fmla="*/ 0 w 489"/>
                  <a:gd name="T27" fmla="*/ 0 h 296"/>
                  <a:gd name="T28" fmla="*/ 7 w 489"/>
                  <a:gd name="T29" fmla="*/ 17 h 296"/>
                  <a:gd name="T30" fmla="*/ 7 w 489"/>
                  <a:gd name="T31" fmla="*/ 17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2 w 213"/>
                  <a:gd name="T1" fmla="*/ 0 h 478"/>
                  <a:gd name="T2" fmla="*/ 46 w 213"/>
                  <a:gd name="T3" fmla="*/ 12 h 478"/>
                  <a:gd name="T4" fmla="*/ 40 w 213"/>
                  <a:gd name="T5" fmla="*/ 96 h 478"/>
                  <a:gd name="T6" fmla="*/ 53 w 213"/>
                  <a:gd name="T7" fmla="*/ 163 h 478"/>
                  <a:gd name="T8" fmla="*/ 107 w 213"/>
                  <a:gd name="T9" fmla="*/ 225 h 478"/>
                  <a:gd name="T10" fmla="*/ 49 w 213"/>
                  <a:gd name="T11" fmla="*/ 238 h 478"/>
                  <a:gd name="T12" fmla="*/ 15 w 213"/>
                  <a:gd name="T13" fmla="*/ 171 h 478"/>
                  <a:gd name="T14" fmla="*/ 0 w 213"/>
                  <a:gd name="T15" fmla="*/ 28 h 478"/>
                  <a:gd name="T16" fmla="*/ 12 w 213"/>
                  <a:gd name="T17" fmla="*/ 0 h 478"/>
                  <a:gd name="T18" fmla="*/ 12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55 w 150"/>
                    <a:gd name="T1" fmla="*/ 0 h 173"/>
                    <a:gd name="T2" fmla="*/ 20 w 150"/>
                    <a:gd name="T3" fmla="*/ 33 h 173"/>
                    <a:gd name="T4" fmla="*/ 0 w 150"/>
                    <a:gd name="T5" fmla="*/ 87 h 173"/>
                    <a:gd name="T6" fmla="*/ 40 w 150"/>
                    <a:gd name="T7" fmla="*/ 80 h 173"/>
                    <a:gd name="T8" fmla="*/ 52 w 150"/>
                    <a:gd name="T9" fmla="*/ 42 h 173"/>
                    <a:gd name="T10" fmla="*/ 75 w 150"/>
                    <a:gd name="T11" fmla="*/ 14 h 173"/>
                    <a:gd name="T12" fmla="*/ 55 w 150"/>
                    <a:gd name="T13" fmla="*/ 0 h 173"/>
                    <a:gd name="T14" fmla="*/ 55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78 w 1684"/>
                    <a:gd name="T1" fmla="*/ 0 h 880"/>
                    <a:gd name="T2" fmla="*/ 32 w 1684"/>
                    <a:gd name="T3" fmla="*/ 26 h 880"/>
                    <a:gd name="T4" fmla="*/ 0 w 1684"/>
                    <a:gd name="T5" fmla="*/ 104 h 880"/>
                    <a:gd name="T6" fmla="*/ 34 w 1684"/>
                    <a:gd name="T7" fmla="*/ 179 h 880"/>
                    <a:gd name="T8" fmla="*/ 591 w 1684"/>
                    <a:gd name="T9" fmla="*/ 434 h 880"/>
                    <a:gd name="T10" fmla="*/ 711 w 1684"/>
                    <a:gd name="T11" fmla="*/ 418 h 880"/>
                    <a:gd name="T12" fmla="*/ 808 w 1684"/>
                    <a:gd name="T13" fmla="*/ 440 h 880"/>
                    <a:gd name="T14" fmla="*/ 842 w 1684"/>
                    <a:gd name="T15" fmla="*/ 404 h 880"/>
                    <a:gd name="T16" fmla="*/ 751 w 1684"/>
                    <a:gd name="T17" fmla="*/ 332 h 880"/>
                    <a:gd name="T18" fmla="*/ 714 w 1684"/>
                    <a:gd name="T19" fmla="*/ 256 h 880"/>
                    <a:gd name="T20" fmla="*/ 685 w 1684"/>
                    <a:gd name="T21" fmla="*/ 264 h 880"/>
                    <a:gd name="T22" fmla="*/ 720 w 1684"/>
                    <a:gd name="T23" fmla="*/ 332 h 880"/>
                    <a:gd name="T24" fmla="*/ 789 w 1684"/>
                    <a:gd name="T25" fmla="*/ 405 h 880"/>
                    <a:gd name="T26" fmla="*/ 707 w 1684"/>
                    <a:gd name="T27" fmla="*/ 394 h 880"/>
                    <a:gd name="T28" fmla="*/ 610 w 1684"/>
                    <a:gd name="T29" fmla="*/ 407 h 880"/>
                    <a:gd name="T30" fmla="*/ 628 w 1684"/>
                    <a:gd name="T31" fmla="*/ 325 h 880"/>
                    <a:gd name="T32" fmla="*/ 669 w 1684"/>
                    <a:gd name="T33" fmla="*/ 269 h 880"/>
                    <a:gd name="T34" fmla="*/ 621 w 1684"/>
                    <a:gd name="T35" fmla="*/ 276 h 880"/>
                    <a:gd name="T36" fmla="*/ 583 w 1684"/>
                    <a:gd name="T37" fmla="*/ 329 h 880"/>
                    <a:gd name="T38" fmla="*/ 570 w 1684"/>
                    <a:gd name="T39" fmla="*/ 396 h 880"/>
                    <a:gd name="T40" fmla="*/ 54 w 1684"/>
                    <a:gd name="T41" fmla="*/ 155 h 880"/>
                    <a:gd name="T42" fmla="*/ 40 w 1684"/>
                    <a:gd name="T43" fmla="*/ 108 h 880"/>
                    <a:gd name="T44" fmla="*/ 52 w 1684"/>
                    <a:gd name="T45" fmla="*/ 48 h 880"/>
                    <a:gd name="T46" fmla="*/ 109 w 1684"/>
                    <a:gd name="T47" fmla="*/ 0 h 880"/>
                    <a:gd name="T48" fmla="*/ 78 w 1684"/>
                    <a:gd name="T49" fmla="*/ 0 h 880"/>
                    <a:gd name="T50" fmla="*/ 78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58 w 160"/>
                    <a:gd name="T1" fmla="*/ 0 h 335"/>
                    <a:gd name="T2" fmla="*/ 10 w 160"/>
                    <a:gd name="T3" fmla="*/ 53 h 335"/>
                    <a:gd name="T4" fmla="*/ 0 w 160"/>
                    <a:gd name="T5" fmla="*/ 115 h 335"/>
                    <a:gd name="T6" fmla="*/ 17 w 160"/>
                    <a:gd name="T7" fmla="*/ 157 h 335"/>
                    <a:gd name="T8" fmla="*/ 47 w 160"/>
                    <a:gd name="T9" fmla="*/ 167 h 335"/>
                    <a:gd name="T10" fmla="*/ 38 w 160"/>
                    <a:gd name="T11" fmla="*/ 77 h 335"/>
                    <a:gd name="T12" fmla="*/ 80 w 160"/>
                    <a:gd name="T13" fmla="*/ 8 h 335"/>
                    <a:gd name="T14" fmla="*/ 58 w 160"/>
                    <a:gd name="T15" fmla="*/ 0 h 335"/>
                    <a:gd name="T16" fmla="*/ 58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109 w 642"/>
                    <a:gd name="T1" fmla="*/ 448 h 1188"/>
                    <a:gd name="T2" fmla="*/ 0 w 642"/>
                    <a:gd name="T3" fmla="*/ 62 h 1188"/>
                    <a:gd name="T4" fmla="*/ 41 w 642"/>
                    <a:gd name="T5" fmla="*/ 19 h 1188"/>
                    <a:gd name="T6" fmla="*/ 129 w 642"/>
                    <a:gd name="T7" fmla="*/ 0 h 1188"/>
                    <a:gd name="T8" fmla="*/ 200 w 642"/>
                    <a:gd name="T9" fmla="*/ 29 h 1188"/>
                    <a:gd name="T10" fmla="*/ 322 w 642"/>
                    <a:gd name="T11" fmla="*/ 594 h 1188"/>
                    <a:gd name="T12" fmla="*/ 278 w 642"/>
                    <a:gd name="T13" fmla="*/ 546 h 1188"/>
                    <a:gd name="T14" fmla="*/ 178 w 642"/>
                    <a:gd name="T15" fmla="*/ 49 h 1188"/>
                    <a:gd name="T16" fmla="*/ 113 w 642"/>
                    <a:gd name="T17" fmla="*/ 31 h 1188"/>
                    <a:gd name="T18" fmla="*/ 60 w 642"/>
                    <a:gd name="T19" fmla="*/ 37 h 1188"/>
                    <a:gd name="T20" fmla="*/ 38 w 642"/>
                    <a:gd name="T21" fmla="*/ 71 h 1188"/>
                    <a:gd name="T22" fmla="*/ 153 w 642"/>
                    <a:gd name="T23" fmla="*/ 462 h 1188"/>
                    <a:gd name="T24" fmla="*/ 109 w 642"/>
                    <a:gd name="T25" fmla="*/ 448 h 1188"/>
                    <a:gd name="T26" fmla="*/ 109 w 642"/>
                    <a:gd name="T27" fmla="*/ 448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4 h 504"/>
                    <a:gd name="T2" fmla="*/ 38 w 192"/>
                    <a:gd name="T3" fmla="*/ 97 h 504"/>
                    <a:gd name="T4" fmla="*/ 57 w 192"/>
                    <a:gd name="T5" fmla="*/ 159 h 504"/>
                    <a:gd name="T6" fmla="*/ 58 w 192"/>
                    <a:gd name="T7" fmla="*/ 252 h 504"/>
                    <a:gd name="T8" fmla="*/ 96 w 192"/>
                    <a:gd name="T9" fmla="*/ 252 h 504"/>
                    <a:gd name="T10" fmla="*/ 94 w 192"/>
                    <a:gd name="T11" fmla="*/ 180 h 504"/>
                    <a:gd name="T12" fmla="*/ 81 w 192"/>
                    <a:gd name="T13" fmla="*/ 104 h 504"/>
                    <a:gd name="T14" fmla="*/ 50 w 192"/>
                    <a:gd name="T15" fmla="*/ 30 h 504"/>
                    <a:gd name="T16" fmla="*/ 32 w 192"/>
                    <a:gd name="T17" fmla="*/ 0 h 504"/>
                    <a:gd name="T18" fmla="*/ 0 w 192"/>
                    <a:gd name="T19" fmla="*/ 14 h 504"/>
                    <a:gd name="T20" fmla="*/ 0 w 192"/>
                    <a:gd name="T21" fmla="*/ 14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49 w 390"/>
                    <a:gd name="T1" fmla="*/ 0 h 269"/>
                    <a:gd name="T2" fmla="*/ 129 w 390"/>
                    <a:gd name="T3" fmla="*/ 9 h 269"/>
                    <a:gd name="T4" fmla="*/ 127 w 390"/>
                    <a:gd name="T5" fmla="*/ 33 h 269"/>
                    <a:gd name="T6" fmla="*/ 0 w 390"/>
                    <a:gd name="T7" fmla="*/ 85 h 269"/>
                    <a:gd name="T8" fmla="*/ 0 w 390"/>
                    <a:gd name="T9" fmla="*/ 111 h 269"/>
                    <a:gd name="T10" fmla="*/ 142 w 390"/>
                    <a:gd name="T11" fmla="*/ 113 h 269"/>
                    <a:gd name="T12" fmla="*/ 160 w 390"/>
                    <a:gd name="T13" fmla="*/ 135 h 269"/>
                    <a:gd name="T14" fmla="*/ 195 w 390"/>
                    <a:gd name="T15" fmla="*/ 133 h 269"/>
                    <a:gd name="T16" fmla="*/ 192 w 390"/>
                    <a:gd name="T17" fmla="*/ 95 h 269"/>
                    <a:gd name="T18" fmla="*/ 58 w 390"/>
                    <a:gd name="T19" fmla="*/ 88 h 269"/>
                    <a:gd name="T20" fmla="*/ 167 w 390"/>
                    <a:gd name="T21" fmla="*/ 45 h 269"/>
                    <a:gd name="T22" fmla="*/ 149 w 390"/>
                    <a:gd name="T23" fmla="*/ 0 h 269"/>
                    <a:gd name="T24" fmla="*/ 149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66 h 424"/>
                    <a:gd name="T2" fmla="*/ 432 w 941"/>
                    <a:gd name="T3" fmla="*/ 0 h 424"/>
                    <a:gd name="T4" fmla="*/ 463 w 941"/>
                    <a:gd name="T5" fmla="*/ 39 h 424"/>
                    <a:gd name="T6" fmla="*/ 471 w 941"/>
                    <a:gd name="T7" fmla="*/ 91 h 424"/>
                    <a:gd name="T8" fmla="*/ 452 w 941"/>
                    <a:gd name="T9" fmla="*/ 141 h 424"/>
                    <a:gd name="T10" fmla="*/ 29 w 941"/>
                    <a:gd name="T11" fmla="*/ 212 h 424"/>
                    <a:gd name="T12" fmla="*/ 27 w 941"/>
                    <a:gd name="T13" fmla="*/ 192 h 424"/>
                    <a:gd name="T14" fmla="*/ 432 w 941"/>
                    <a:gd name="T15" fmla="*/ 121 h 424"/>
                    <a:gd name="T16" fmla="*/ 447 w 941"/>
                    <a:gd name="T17" fmla="*/ 73 h 424"/>
                    <a:gd name="T18" fmla="*/ 420 w 941"/>
                    <a:gd name="T19" fmla="*/ 29 h 424"/>
                    <a:gd name="T20" fmla="*/ 0 w 941"/>
                    <a:gd name="T21" fmla="*/ 93 h 424"/>
                    <a:gd name="T22" fmla="*/ 0 w 941"/>
                    <a:gd name="T23" fmla="*/ 66 h 424"/>
                    <a:gd name="T24" fmla="*/ 0 w 941"/>
                    <a:gd name="T25" fmla="*/ 66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63 h 173"/>
                    <a:gd name="T2" fmla="*/ 33 w 488"/>
                    <a:gd name="T3" fmla="*/ 86 h 173"/>
                    <a:gd name="T4" fmla="*/ 111 w 488"/>
                    <a:gd name="T5" fmla="*/ 83 h 173"/>
                    <a:gd name="T6" fmla="*/ 210 w 488"/>
                    <a:gd name="T7" fmla="*/ 58 h 173"/>
                    <a:gd name="T8" fmla="*/ 245 w 488"/>
                    <a:gd name="T9" fmla="*/ 21 h 173"/>
                    <a:gd name="T10" fmla="*/ 222 w 488"/>
                    <a:gd name="T11" fmla="*/ 1 h 173"/>
                    <a:gd name="T12" fmla="*/ 127 w 488"/>
                    <a:gd name="T13" fmla="*/ 0 h 173"/>
                    <a:gd name="T14" fmla="*/ 55 w 488"/>
                    <a:gd name="T15" fmla="*/ 6 h 173"/>
                    <a:gd name="T16" fmla="*/ 8 w 488"/>
                    <a:gd name="T17" fmla="*/ 38 h 173"/>
                    <a:gd name="T18" fmla="*/ 56 w 488"/>
                    <a:gd name="T19" fmla="*/ 47 h 173"/>
                    <a:gd name="T20" fmla="*/ 138 w 488"/>
                    <a:gd name="T21" fmla="*/ 26 h 173"/>
                    <a:gd name="T22" fmla="*/ 209 w 488"/>
                    <a:gd name="T23" fmla="*/ 26 h 173"/>
                    <a:gd name="T24" fmla="*/ 135 w 488"/>
                    <a:gd name="T25" fmla="*/ 55 h 173"/>
                    <a:gd name="T26" fmla="*/ 71 w 488"/>
                    <a:gd name="T27" fmla="*/ 63 h 173"/>
                    <a:gd name="T28" fmla="*/ 0 w 488"/>
                    <a:gd name="T29" fmla="*/ 63 h 173"/>
                    <a:gd name="T30" fmla="*/ 0 w 488"/>
                    <a:gd name="T31" fmla="*/ 63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184 w 772"/>
                <a:gd name="T1" fmla="*/ 1379 h 3266"/>
                <a:gd name="T2" fmla="*/ 101 w 772"/>
                <a:gd name="T3" fmla="*/ 1287 h 3266"/>
                <a:gd name="T4" fmla="*/ 85 w 772"/>
                <a:gd name="T5" fmla="*/ 1216 h 3266"/>
                <a:gd name="T6" fmla="*/ 99 w 772"/>
                <a:gd name="T7" fmla="*/ 1111 h 3266"/>
                <a:gd name="T8" fmla="*/ 157 w 772"/>
                <a:gd name="T9" fmla="*/ 984 h 3266"/>
                <a:gd name="T10" fmla="*/ 170 w 772"/>
                <a:gd name="T11" fmla="*/ 904 h 3266"/>
                <a:gd name="T12" fmla="*/ 157 w 772"/>
                <a:gd name="T13" fmla="*/ 851 h 3266"/>
                <a:gd name="T14" fmla="*/ 106 w 772"/>
                <a:gd name="T15" fmla="*/ 812 h 3266"/>
                <a:gd name="T16" fmla="*/ 96 w 772"/>
                <a:gd name="T17" fmla="*/ 763 h 3266"/>
                <a:gd name="T18" fmla="*/ 114 w 772"/>
                <a:gd name="T19" fmla="*/ 693 h 3266"/>
                <a:gd name="T20" fmla="*/ 197 w 772"/>
                <a:gd name="T21" fmla="*/ 505 h 3266"/>
                <a:gd name="T22" fmla="*/ 205 w 772"/>
                <a:gd name="T23" fmla="*/ 413 h 3266"/>
                <a:gd name="T24" fmla="*/ 184 w 772"/>
                <a:gd name="T25" fmla="*/ 312 h 3266"/>
                <a:gd name="T26" fmla="*/ 114 w 772"/>
                <a:gd name="T27" fmla="*/ 263 h 3266"/>
                <a:gd name="T28" fmla="*/ 53 w 772"/>
                <a:gd name="T29" fmla="*/ 184 h 3266"/>
                <a:gd name="T30" fmla="*/ 0 w 772"/>
                <a:gd name="T31" fmla="*/ 0 h 3266"/>
                <a:gd name="T32" fmla="*/ 8 w 772"/>
                <a:gd name="T33" fmla="*/ 167 h 3266"/>
                <a:gd name="T34" fmla="*/ 48 w 772"/>
                <a:gd name="T35" fmla="*/ 267 h 3266"/>
                <a:gd name="T36" fmla="*/ 101 w 772"/>
                <a:gd name="T37" fmla="*/ 329 h 3266"/>
                <a:gd name="T38" fmla="*/ 160 w 772"/>
                <a:gd name="T39" fmla="*/ 364 h 3266"/>
                <a:gd name="T40" fmla="*/ 163 w 772"/>
                <a:gd name="T41" fmla="*/ 456 h 3266"/>
                <a:gd name="T42" fmla="*/ 133 w 772"/>
                <a:gd name="T43" fmla="*/ 553 h 3266"/>
                <a:gd name="T44" fmla="*/ 64 w 772"/>
                <a:gd name="T45" fmla="*/ 724 h 3266"/>
                <a:gd name="T46" fmla="*/ 61 w 772"/>
                <a:gd name="T47" fmla="*/ 834 h 3266"/>
                <a:gd name="T48" fmla="*/ 125 w 772"/>
                <a:gd name="T49" fmla="*/ 895 h 3266"/>
                <a:gd name="T50" fmla="*/ 122 w 772"/>
                <a:gd name="T51" fmla="*/ 952 h 3266"/>
                <a:gd name="T52" fmla="*/ 66 w 772"/>
                <a:gd name="T53" fmla="*/ 1071 h 3266"/>
                <a:gd name="T54" fmla="*/ 42 w 772"/>
                <a:gd name="T55" fmla="*/ 1185 h 3266"/>
                <a:gd name="T56" fmla="*/ 64 w 772"/>
                <a:gd name="T57" fmla="*/ 1308 h 3266"/>
                <a:gd name="T58" fmla="*/ 114 w 772"/>
                <a:gd name="T59" fmla="*/ 1374 h 3266"/>
                <a:gd name="T60" fmla="*/ 178 w 772"/>
                <a:gd name="T61" fmla="*/ 1427 h 3266"/>
                <a:gd name="T62" fmla="*/ 184 w 772"/>
                <a:gd name="T63" fmla="*/ 1379 h 3266"/>
                <a:gd name="T64" fmla="*/ 184 w 772"/>
                <a:gd name="T65" fmla="*/ 137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184 w 772"/>
                <a:gd name="T1" fmla="*/ 1578 h 3266"/>
                <a:gd name="T2" fmla="*/ 101 w 772"/>
                <a:gd name="T3" fmla="*/ 1473 h 3266"/>
                <a:gd name="T4" fmla="*/ 85 w 772"/>
                <a:gd name="T5" fmla="*/ 1392 h 3266"/>
                <a:gd name="T6" fmla="*/ 99 w 772"/>
                <a:gd name="T7" fmla="*/ 1271 h 3266"/>
                <a:gd name="T8" fmla="*/ 157 w 772"/>
                <a:gd name="T9" fmla="*/ 1126 h 3266"/>
                <a:gd name="T10" fmla="*/ 170 w 772"/>
                <a:gd name="T11" fmla="*/ 1035 h 3266"/>
                <a:gd name="T12" fmla="*/ 157 w 772"/>
                <a:gd name="T13" fmla="*/ 974 h 3266"/>
                <a:gd name="T14" fmla="*/ 106 w 772"/>
                <a:gd name="T15" fmla="*/ 930 h 3266"/>
                <a:gd name="T16" fmla="*/ 96 w 772"/>
                <a:gd name="T17" fmla="*/ 874 h 3266"/>
                <a:gd name="T18" fmla="*/ 114 w 772"/>
                <a:gd name="T19" fmla="*/ 794 h 3266"/>
                <a:gd name="T20" fmla="*/ 197 w 772"/>
                <a:gd name="T21" fmla="*/ 578 h 3266"/>
                <a:gd name="T22" fmla="*/ 205 w 772"/>
                <a:gd name="T23" fmla="*/ 473 h 3266"/>
                <a:gd name="T24" fmla="*/ 184 w 772"/>
                <a:gd name="T25" fmla="*/ 357 h 3266"/>
                <a:gd name="T26" fmla="*/ 114 w 772"/>
                <a:gd name="T27" fmla="*/ 302 h 3266"/>
                <a:gd name="T28" fmla="*/ 53 w 772"/>
                <a:gd name="T29" fmla="*/ 211 h 3266"/>
                <a:gd name="T30" fmla="*/ 0 w 772"/>
                <a:gd name="T31" fmla="*/ 0 h 3266"/>
                <a:gd name="T32" fmla="*/ 8 w 772"/>
                <a:gd name="T33" fmla="*/ 191 h 3266"/>
                <a:gd name="T34" fmla="*/ 48 w 772"/>
                <a:gd name="T35" fmla="*/ 306 h 3266"/>
                <a:gd name="T36" fmla="*/ 101 w 772"/>
                <a:gd name="T37" fmla="*/ 377 h 3266"/>
                <a:gd name="T38" fmla="*/ 160 w 772"/>
                <a:gd name="T39" fmla="*/ 417 h 3266"/>
                <a:gd name="T40" fmla="*/ 163 w 772"/>
                <a:gd name="T41" fmla="*/ 522 h 3266"/>
                <a:gd name="T42" fmla="*/ 133 w 772"/>
                <a:gd name="T43" fmla="*/ 633 h 3266"/>
                <a:gd name="T44" fmla="*/ 64 w 772"/>
                <a:gd name="T45" fmla="*/ 829 h 3266"/>
                <a:gd name="T46" fmla="*/ 61 w 772"/>
                <a:gd name="T47" fmla="*/ 955 h 3266"/>
                <a:gd name="T48" fmla="*/ 125 w 772"/>
                <a:gd name="T49" fmla="*/ 1025 h 3266"/>
                <a:gd name="T50" fmla="*/ 122 w 772"/>
                <a:gd name="T51" fmla="*/ 1090 h 3266"/>
                <a:gd name="T52" fmla="*/ 66 w 772"/>
                <a:gd name="T53" fmla="*/ 1226 h 3266"/>
                <a:gd name="T54" fmla="*/ 42 w 772"/>
                <a:gd name="T55" fmla="*/ 1357 h 3266"/>
                <a:gd name="T56" fmla="*/ 64 w 772"/>
                <a:gd name="T57" fmla="*/ 1497 h 3266"/>
                <a:gd name="T58" fmla="*/ 114 w 772"/>
                <a:gd name="T59" fmla="*/ 1572 h 3266"/>
                <a:gd name="T60" fmla="*/ 178 w 772"/>
                <a:gd name="T61" fmla="*/ 1633 h 3266"/>
                <a:gd name="T62" fmla="*/ 184 w 772"/>
                <a:gd name="T63" fmla="*/ 1578 h 3266"/>
                <a:gd name="T64" fmla="*/ 184 w 772"/>
                <a:gd name="T65" fmla="*/ 1578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31 w 245"/>
                  <a:gd name="T1" fmla="*/ 3 h 806"/>
                  <a:gd name="T2" fmla="*/ 33 w 245"/>
                  <a:gd name="T3" fmla="*/ 122 h 806"/>
                  <a:gd name="T4" fmla="*/ 0 w 245"/>
                  <a:gd name="T5" fmla="*/ 288 h 806"/>
                  <a:gd name="T6" fmla="*/ 20 w 245"/>
                  <a:gd name="T7" fmla="*/ 282 h 806"/>
                  <a:gd name="T8" fmla="*/ 55 w 245"/>
                  <a:gd name="T9" fmla="*/ 134 h 806"/>
                  <a:gd name="T10" fmla="*/ 62 w 245"/>
                  <a:gd name="T11" fmla="*/ 0 h 806"/>
                  <a:gd name="T12" fmla="*/ 31 w 245"/>
                  <a:gd name="T13" fmla="*/ 3 h 806"/>
                  <a:gd name="T14" fmla="*/ 31 w 245"/>
                  <a:gd name="T15" fmla="*/ 3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75 w 604"/>
                    <a:gd name="T3" fmla="*/ 66 h 349"/>
                    <a:gd name="T4" fmla="*/ 127 w 604"/>
                    <a:gd name="T5" fmla="*/ 125 h 349"/>
                    <a:gd name="T6" fmla="*/ 153 w 604"/>
                    <a:gd name="T7" fmla="*/ 50 h 349"/>
                    <a:gd name="T8" fmla="*/ 91 w 604"/>
                    <a:gd name="T9" fmla="*/ 3 h 349"/>
                    <a:gd name="T10" fmla="*/ 118 w 604"/>
                    <a:gd name="T11" fmla="*/ 66 h 349"/>
                    <a:gd name="T12" fmla="*/ 33 w 604"/>
                    <a:gd name="T13" fmla="*/ 6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187 w 1064"/>
                    <a:gd name="T1" fmla="*/ 46 h 1230"/>
                    <a:gd name="T2" fmla="*/ 123 w 1064"/>
                    <a:gd name="T3" fmla="*/ 125 h 1230"/>
                    <a:gd name="T4" fmla="*/ 41 w 1064"/>
                    <a:gd name="T5" fmla="*/ 271 h 1230"/>
                    <a:gd name="T6" fmla="*/ 0 w 1064"/>
                    <a:gd name="T7" fmla="*/ 392 h 1230"/>
                    <a:gd name="T8" fmla="*/ 15 w 1064"/>
                    <a:gd name="T9" fmla="*/ 438 h 1230"/>
                    <a:gd name="T10" fmla="*/ 66 w 1064"/>
                    <a:gd name="T11" fmla="*/ 428 h 1230"/>
                    <a:gd name="T12" fmla="*/ 146 w 1064"/>
                    <a:gd name="T13" fmla="*/ 325 h 1230"/>
                    <a:gd name="T14" fmla="*/ 221 w 1064"/>
                    <a:gd name="T15" fmla="*/ 190 h 1230"/>
                    <a:gd name="T16" fmla="*/ 261 w 1064"/>
                    <a:gd name="T17" fmla="*/ 96 h 1230"/>
                    <a:gd name="T18" fmla="*/ 269 w 1064"/>
                    <a:gd name="T19" fmla="*/ 30 h 1230"/>
                    <a:gd name="T20" fmla="*/ 247 w 1064"/>
                    <a:gd name="T21" fmla="*/ 0 h 1230"/>
                    <a:gd name="T22" fmla="*/ 211 w 1064"/>
                    <a:gd name="T23" fmla="*/ 23 h 1230"/>
                    <a:gd name="T24" fmla="*/ 245 w 1064"/>
                    <a:gd name="T25" fmla="*/ 38 h 1230"/>
                    <a:gd name="T26" fmla="*/ 221 w 1064"/>
                    <a:gd name="T27" fmla="*/ 125 h 1230"/>
                    <a:gd name="T28" fmla="*/ 174 w 1064"/>
                    <a:gd name="T29" fmla="*/ 234 h 1230"/>
                    <a:gd name="T30" fmla="*/ 88 w 1064"/>
                    <a:gd name="T31" fmla="*/ 359 h 1230"/>
                    <a:gd name="T32" fmla="*/ 29 w 1064"/>
                    <a:gd name="T33" fmla="*/ 397 h 1230"/>
                    <a:gd name="T34" fmla="*/ 34 w 1064"/>
                    <a:gd name="T35" fmla="*/ 336 h 1230"/>
                    <a:gd name="T36" fmla="*/ 110 w 1064"/>
                    <a:gd name="T37" fmla="*/ 179 h 1230"/>
                    <a:gd name="T38" fmla="*/ 210 w 1064"/>
                    <a:gd name="T39" fmla="*/ 42 h 1230"/>
                    <a:gd name="T40" fmla="*/ 187 w 1064"/>
                    <a:gd name="T41" fmla="*/ 46 h 1230"/>
                    <a:gd name="T42" fmla="*/ 187 w 1064"/>
                    <a:gd name="T43" fmla="*/ 4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490 w 2002"/>
                    <a:gd name="T1" fmla="*/ 0 h 2521"/>
                    <a:gd name="T2" fmla="*/ 0 w 2002"/>
                    <a:gd name="T3" fmla="*/ 898 h 2521"/>
                    <a:gd name="T4" fmla="*/ 48 w 2002"/>
                    <a:gd name="T5" fmla="*/ 873 h 2521"/>
                    <a:gd name="T6" fmla="*/ 505 w 2002"/>
                    <a:gd name="T7" fmla="*/ 22 h 2521"/>
                    <a:gd name="T8" fmla="*/ 490 w 2002"/>
                    <a:gd name="T9" fmla="*/ 0 h 2521"/>
                    <a:gd name="T10" fmla="*/ 490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24 w 3007"/>
                    <a:gd name="T1" fmla="*/ 1014 h 3771"/>
                    <a:gd name="T2" fmla="*/ 99 w 3007"/>
                    <a:gd name="T3" fmla="*/ 1010 h 3771"/>
                    <a:gd name="T4" fmla="*/ 207 w 3007"/>
                    <a:gd name="T5" fmla="*/ 1072 h 3771"/>
                    <a:gd name="T6" fmla="*/ 172 w 3007"/>
                    <a:gd name="T7" fmla="*/ 1004 h 3771"/>
                    <a:gd name="T8" fmla="*/ 93 w 3007"/>
                    <a:gd name="T9" fmla="*/ 963 h 3771"/>
                    <a:gd name="T10" fmla="*/ 161 w 3007"/>
                    <a:gd name="T11" fmla="*/ 969 h 3771"/>
                    <a:gd name="T12" fmla="*/ 247 w 3007"/>
                    <a:gd name="T13" fmla="*/ 1023 h 3771"/>
                    <a:gd name="T14" fmla="*/ 721 w 3007"/>
                    <a:gd name="T15" fmla="*/ 150 h 3771"/>
                    <a:gd name="T16" fmla="*/ 650 w 3007"/>
                    <a:gd name="T17" fmla="*/ 53 h 3771"/>
                    <a:gd name="T18" fmla="*/ 582 w 3007"/>
                    <a:gd name="T19" fmla="*/ 0 h 3771"/>
                    <a:gd name="T20" fmla="*/ 679 w 3007"/>
                    <a:gd name="T21" fmla="*/ 28 h 3771"/>
                    <a:gd name="T22" fmla="*/ 758 w 3007"/>
                    <a:gd name="T23" fmla="*/ 153 h 3771"/>
                    <a:gd name="T24" fmla="*/ 209 w 3007"/>
                    <a:gd name="T25" fmla="*/ 1167 h 3771"/>
                    <a:gd name="T26" fmla="*/ 121 w 3007"/>
                    <a:gd name="T27" fmla="*/ 1216 h 3771"/>
                    <a:gd name="T28" fmla="*/ 26 w 3007"/>
                    <a:gd name="T29" fmla="*/ 1344 h 3771"/>
                    <a:gd name="T30" fmla="*/ 0 w 3007"/>
                    <a:gd name="T31" fmla="*/ 1307 h 3771"/>
                    <a:gd name="T32" fmla="*/ 33 w 3007"/>
                    <a:gd name="T33" fmla="*/ 1294 h 3771"/>
                    <a:gd name="T34" fmla="*/ 95 w 3007"/>
                    <a:gd name="T35" fmla="*/ 1206 h 3771"/>
                    <a:gd name="T36" fmla="*/ 42 w 3007"/>
                    <a:gd name="T37" fmla="*/ 1167 h 3771"/>
                    <a:gd name="T38" fmla="*/ 42 w 3007"/>
                    <a:gd name="T39" fmla="*/ 1132 h 3771"/>
                    <a:gd name="T40" fmla="*/ 104 w 3007"/>
                    <a:gd name="T41" fmla="*/ 1175 h 3771"/>
                    <a:gd name="T42" fmla="*/ 104 w 3007"/>
                    <a:gd name="T43" fmla="*/ 1136 h 3771"/>
                    <a:gd name="T44" fmla="*/ 152 w 3007"/>
                    <a:gd name="T45" fmla="*/ 1148 h 3771"/>
                    <a:gd name="T46" fmla="*/ 108 w 3007"/>
                    <a:gd name="T47" fmla="*/ 1097 h 3771"/>
                    <a:gd name="T48" fmla="*/ 159 w 3007"/>
                    <a:gd name="T49" fmla="*/ 1091 h 3771"/>
                    <a:gd name="T50" fmla="*/ 24 w 3007"/>
                    <a:gd name="T51" fmla="*/ 1014 h 3771"/>
                    <a:gd name="T52" fmla="*/ 24 w 3007"/>
                    <a:gd name="T53" fmla="*/ 101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29 h 342"/>
                    <a:gd name="T2" fmla="*/ 64 w 673"/>
                    <a:gd name="T3" fmla="*/ 38 h 342"/>
                    <a:gd name="T4" fmla="*/ 160 w 673"/>
                    <a:gd name="T5" fmla="*/ 122 h 342"/>
                    <a:gd name="T6" fmla="*/ 169 w 673"/>
                    <a:gd name="T7" fmla="*/ 103 h 342"/>
                    <a:gd name="T8" fmla="*/ 112 w 673"/>
                    <a:gd name="T9" fmla="*/ 41 h 342"/>
                    <a:gd name="T10" fmla="*/ 7 w 673"/>
                    <a:gd name="T11" fmla="*/ 0 h 342"/>
                    <a:gd name="T12" fmla="*/ 0 w 673"/>
                    <a:gd name="T13" fmla="*/ 29 h 342"/>
                    <a:gd name="T14" fmla="*/ 0 w 673"/>
                    <a:gd name="T15" fmla="*/ 29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28 h 403"/>
                    <a:gd name="T2" fmla="*/ 86 w 716"/>
                    <a:gd name="T3" fmla="*/ 53 h 403"/>
                    <a:gd name="T4" fmla="*/ 161 w 716"/>
                    <a:gd name="T5" fmla="*/ 144 h 403"/>
                    <a:gd name="T6" fmla="*/ 181 w 716"/>
                    <a:gd name="T7" fmla="*/ 106 h 403"/>
                    <a:gd name="T8" fmla="*/ 106 w 716"/>
                    <a:gd name="T9" fmla="*/ 41 h 403"/>
                    <a:gd name="T10" fmla="*/ 18 w 716"/>
                    <a:gd name="T11" fmla="*/ 0 h 403"/>
                    <a:gd name="T12" fmla="*/ 0 w 716"/>
                    <a:gd name="T13" fmla="*/ 28 h 403"/>
                    <a:gd name="T14" fmla="*/ 0 w 716"/>
                    <a:gd name="T15" fmla="*/ 2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28 h 411"/>
                    <a:gd name="T2" fmla="*/ 80 w 717"/>
                    <a:gd name="T3" fmla="*/ 50 h 411"/>
                    <a:gd name="T4" fmla="*/ 164 w 717"/>
                    <a:gd name="T5" fmla="*/ 147 h 411"/>
                    <a:gd name="T6" fmla="*/ 181 w 717"/>
                    <a:gd name="T7" fmla="*/ 112 h 411"/>
                    <a:gd name="T8" fmla="*/ 99 w 717"/>
                    <a:gd name="T9" fmla="*/ 31 h 411"/>
                    <a:gd name="T10" fmla="*/ 14 w 717"/>
                    <a:gd name="T11" fmla="*/ 0 h 411"/>
                    <a:gd name="T12" fmla="*/ 0 w 717"/>
                    <a:gd name="T13" fmla="*/ 28 h 411"/>
                    <a:gd name="T14" fmla="*/ 0 w 717"/>
                    <a:gd name="T15" fmla="*/ 2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31 h 386"/>
                    <a:gd name="T2" fmla="*/ 69 w 709"/>
                    <a:gd name="T3" fmla="*/ 47 h 386"/>
                    <a:gd name="T4" fmla="*/ 168 w 709"/>
                    <a:gd name="T5" fmla="*/ 138 h 386"/>
                    <a:gd name="T6" fmla="*/ 179 w 709"/>
                    <a:gd name="T7" fmla="*/ 110 h 386"/>
                    <a:gd name="T8" fmla="*/ 77 w 709"/>
                    <a:gd name="T9" fmla="*/ 19 h 386"/>
                    <a:gd name="T10" fmla="*/ 11 w 709"/>
                    <a:gd name="T11" fmla="*/ 0 h 386"/>
                    <a:gd name="T12" fmla="*/ 0 w 709"/>
                    <a:gd name="T13" fmla="*/ 31 h 386"/>
                    <a:gd name="T14" fmla="*/ 0 w 709"/>
                    <a:gd name="T15" fmla="*/ 3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</p:sldLayoutIdLst>
  <p:transition>
    <p:strips dir="ru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photographic.com.ua/image/83043.jpg" TargetMode="Externa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svegak.ru/u_images/tarzan_foto_200.jpg" TargetMode="Externa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gerbb.narod.ru/narod/mh91/Image206.gif" TargetMode="Externa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9.jpeg"/><Relationship Id="rId4" Type="http://schemas.openxmlformats.org/officeDocument/2006/relationships/hyperlink" Target="http://www.nsk.su/~demon/image/01-do.jp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kemclub.ru/best/3447074.jpg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xtremeview.ru/db_files/conv_9820_F1040032.JPG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gatchina3000.ru/great-soviet-encyclopedia/009/001/232497425.jpg" TargetMode="Externa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fantasyflash.ru/anime/kao/image/kao19.gif" TargetMode="Externa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6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://www.galion.ru/portfolio/tepl1.jpg" TargetMode="Externa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hyperlink" Target="http://www.liveinternet.ru/images/attach/3005/3005112.gif" TargetMode="Externa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9.jpeg"/><Relationship Id="rId4" Type="http://schemas.openxmlformats.org/officeDocument/2006/relationships/hyperlink" Target="http://www.modelena-retro.ru/lednik/lednik.foto/s301_lednik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megaom.ru/img/thermo-1.gif" TargetMode="Externa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olympus.partak.ru/photo/data/media/8/Vor_4.jpg" TargetMode="Externa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5.jpeg"/><Relationship Id="rId4" Type="http://schemas.openxmlformats.org/officeDocument/2006/relationships/hyperlink" Target="http://www.unnaturalist.ru/images/anonce/2005_12/24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7232650" cy="909638"/>
          </a:xfrm>
        </p:spPr>
        <p:txBody>
          <a:bodyPr/>
          <a:lstStyle/>
          <a:p>
            <a:pPr eaLnBrk="1" hangingPunct="1"/>
            <a:r>
              <a:rPr lang="ru-RU" altLang="ru-RU" sz="4800" smtClean="0">
                <a:solidFill>
                  <a:srgbClr val="0033CC"/>
                </a:solidFill>
              </a:rPr>
              <a:t>Урок физики (8 класс)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644900"/>
            <a:ext cx="6983412" cy="1003300"/>
          </a:xfrm>
        </p:spPr>
        <p:txBody>
          <a:bodyPr/>
          <a:lstStyle/>
          <a:p>
            <a:pPr eaLnBrk="1" hangingPunct="1"/>
            <a:r>
              <a:rPr lang="ru-RU" altLang="ru-RU" sz="3600" b="1" smtClean="0">
                <a:solidFill>
                  <a:srgbClr val="000099"/>
                </a:solidFill>
              </a:rPr>
              <a:t>Тема</a:t>
            </a:r>
            <a:r>
              <a:rPr lang="ru-RU" altLang="ru-RU" sz="3600" b="1" smtClean="0">
                <a:solidFill>
                  <a:schemeClr val="accent2"/>
                </a:solidFill>
              </a:rPr>
              <a:t>. Тепловые явления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4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28675"/>
          </a:xfrm>
        </p:spPr>
        <p:txBody>
          <a:bodyPr/>
          <a:lstStyle/>
          <a:p>
            <a:pPr eaLnBrk="1" hangingPunct="1"/>
            <a:r>
              <a:rPr lang="ru-RU" altLang="ru-RU" sz="4000" smtClean="0"/>
              <a:t/>
            </a:r>
            <a:br>
              <a:rPr lang="ru-RU" altLang="ru-RU" sz="4000" smtClean="0"/>
            </a:br>
            <a:r>
              <a:rPr lang="ru-RU" altLang="ru-RU" smtClean="0">
                <a:solidFill>
                  <a:srgbClr val="000099"/>
                </a:solidFill>
                <a:latin typeface="Book Antiqua" panose="02040602050305030304" pitchFamily="18" charset="0"/>
              </a:rPr>
              <a:t>Задача №2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859338" y="1412875"/>
            <a:ext cx="3889375" cy="4679950"/>
          </a:xfrm>
        </p:spPr>
        <p:txBody>
          <a:bodyPr/>
          <a:lstStyle/>
          <a:p>
            <a:pPr eaLnBrk="1" hangingPunct="1">
              <a:buFont typeface="Webdings" panose="05030102010509060703" pitchFamily="18" charset="2"/>
              <a:buChar char=""/>
            </a:pPr>
            <a:r>
              <a:rPr lang="ru-RU" altLang="ru-RU" b="1" smtClean="0">
                <a:solidFill>
                  <a:srgbClr val="0033CC"/>
                </a:solidFill>
              </a:rPr>
              <a:t>Как образуются бризы?</a:t>
            </a:r>
            <a:r>
              <a:rPr lang="ru-RU" altLang="ru-RU" b="1" smtClean="0">
                <a:solidFill>
                  <a:srgbClr val="003300"/>
                </a:solidFill>
              </a:rPr>
              <a:t> </a:t>
            </a:r>
            <a:br>
              <a:rPr lang="ru-RU" altLang="ru-RU" b="1" smtClean="0">
                <a:solidFill>
                  <a:srgbClr val="003300"/>
                </a:solidFill>
              </a:rPr>
            </a:br>
            <a:r>
              <a:rPr lang="ru-RU" altLang="ru-RU" b="1" smtClean="0">
                <a:solidFill>
                  <a:srgbClr val="003300"/>
                </a:solidFill>
              </a:rPr>
              <a:t/>
            </a:r>
            <a:br>
              <a:rPr lang="ru-RU" altLang="ru-RU" b="1" smtClean="0">
                <a:solidFill>
                  <a:srgbClr val="003300"/>
                </a:solidFill>
              </a:rPr>
            </a:br>
            <a:r>
              <a:rPr lang="ru-RU" altLang="ru-RU" b="1" smtClean="0">
                <a:solidFill>
                  <a:srgbClr val="003300"/>
                </a:solidFill>
              </a:rPr>
              <a:t>Бризы- местные ветры, дующие днём с моря на сушу, а ночью с суши на море</a:t>
            </a:r>
          </a:p>
        </p:txBody>
      </p:sp>
      <p:pic>
        <p:nvPicPr>
          <p:cNvPr id="122888" name="Picture 8" descr="Картинка 12 из 7623">
            <a:hlinkClick r:id="rId2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750" y="2133600"/>
            <a:ext cx="3887788" cy="2611438"/>
          </a:xfrm>
          <a:ln w="57150" cap="rnd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28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8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228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28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74725"/>
          </a:xfrm>
        </p:spPr>
        <p:txBody>
          <a:bodyPr/>
          <a:lstStyle/>
          <a:p>
            <a:pPr eaLnBrk="1" hangingPunct="1"/>
            <a:r>
              <a:rPr lang="ru-RU" altLang="ru-RU" smtClean="0">
                <a:solidFill>
                  <a:srgbClr val="000099"/>
                </a:solidFill>
                <a:latin typeface="Book Antiqua" panose="02040602050305030304" pitchFamily="18" charset="0"/>
              </a:rPr>
              <a:t>Задача №3</a:t>
            </a:r>
          </a:p>
        </p:txBody>
      </p:sp>
      <p:sp>
        <p:nvSpPr>
          <p:cNvPr id="12493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10100" y="1828800"/>
            <a:ext cx="4283075" cy="4048125"/>
          </a:xfrm>
        </p:spPr>
        <p:txBody>
          <a:bodyPr/>
          <a:lstStyle/>
          <a:p>
            <a:pPr eaLnBrk="1" hangingPunct="1">
              <a:buFont typeface="Webdings" panose="05030102010509060703" pitchFamily="18" charset="2"/>
              <a:buChar char=""/>
            </a:pPr>
            <a:r>
              <a:rPr lang="ru-RU" altLang="ru-RU" sz="3000" b="1" smtClean="0">
                <a:solidFill>
                  <a:srgbClr val="0033CC"/>
                </a:solidFill>
              </a:rPr>
              <a:t>В какой футболке летом менее жарко: в белой или тёмной? Объясните почему</a:t>
            </a:r>
          </a:p>
        </p:txBody>
      </p:sp>
      <p:pic>
        <p:nvPicPr>
          <p:cNvPr id="124936" name="Picture 8" descr="Картинка 23 из 25">
            <a:hlinkClick r:id="rId2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9000" y="1484313"/>
            <a:ext cx="3227388" cy="4321175"/>
          </a:xfrm>
          <a:ln w="57150" cap="rnd">
            <a:solidFill>
              <a:srgbClr val="336699"/>
            </a:solidFill>
            <a:prstDash val="sysDot"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49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49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249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49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2" grpId="0"/>
      <p:bldP spid="12493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title"/>
          </p:nvPr>
        </p:nvSpPr>
        <p:spPr>
          <a:xfrm>
            <a:off x="685800" y="584200"/>
            <a:ext cx="3741738" cy="828675"/>
          </a:xfrm>
        </p:spPr>
        <p:txBody>
          <a:bodyPr/>
          <a:lstStyle/>
          <a:p>
            <a:pPr algn="l" eaLnBrk="1" hangingPunct="1"/>
            <a:r>
              <a:rPr lang="ru-RU" altLang="ru-RU" smtClean="0">
                <a:solidFill>
                  <a:srgbClr val="000099"/>
                </a:solidFill>
                <a:latin typeface="Book Antiqua" panose="02040602050305030304" pitchFamily="18" charset="0"/>
              </a:rPr>
              <a:t>Задача №4</a:t>
            </a:r>
          </a:p>
        </p:txBody>
      </p:sp>
      <p:pic>
        <p:nvPicPr>
          <p:cNvPr id="14339" name="Picture 16" descr="Картинка 18 из 125">
            <a:hlinkClick r:id="rId2"/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2740025"/>
            <a:ext cx="3532187" cy="3065463"/>
          </a:xfrm>
          <a:ln w="38100" cap="rnd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  <p:sp>
        <p:nvSpPr>
          <p:cNvPr id="14340" name="Rectangle 6"/>
          <p:cNvSpPr>
            <a:spLocks noGrp="1" noChangeArrowheads="1"/>
          </p:cNvSpPr>
          <p:nvPr>
            <p:ph type="body" sz="half" idx="3"/>
          </p:nvPr>
        </p:nvSpPr>
        <p:spPr>
          <a:xfrm>
            <a:off x="4610100" y="2724150"/>
            <a:ext cx="37719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ebdings" panose="05030102010509060703" pitchFamily="18" charset="2"/>
              <a:buChar char=""/>
            </a:pPr>
            <a:r>
              <a:rPr lang="ru-RU" altLang="ru-RU" sz="2800" b="1" smtClean="0">
                <a:solidFill>
                  <a:srgbClr val="0033CC"/>
                </a:solidFill>
              </a:rPr>
              <a:t>Почему экран из алюминиевой фольги, установленный у внутренней поверхности стены уменьшает потери тепла от батареи?</a:t>
            </a:r>
          </a:p>
        </p:txBody>
      </p:sp>
      <p:pic>
        <p:nvPicPr>
          <p:cNvPr id="14341" name="Picture 20" descr="Картинка 15 из 125">
            <a:hlinkClick r:id="rId4"/>
          </p:cNvPr>
          <p:cNvPicPr>
            <a:picLocks noChangeAspect="1" noChangeArrowheads="1"/>
          </p:cNvPicPr>
          <p:nvPr>
            <p:ph sz="quarter"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32363" y="333375"/>
            <a:ext cx="3168650" cy="2165350"/>
          </a:xfrm>
          <a:ln w="38100" cap="rnd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00113"/>
          </a:xfrm>
        </p:spPr>
        <p:txBody>
          <a:bodyPr/>
          <a:lstStyle/>
          <a:p>
            <a:pPr eaLnBrk="1" hangingPunct="1"/>
            <a:r>
              <a:rPr lang="ru-RU" altLang="ru-RU" smtClean="0">
                <a:solidFill>
                  <a:srgbClr val="000099"/>
                </a:solidFill>
                <a:latin typeface="Book Antiqua" panose="02040602050305030304" pitchFamily="18" charset="0"/>
              </a:rPr>
              <a:t>Задача №5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12875"/>
            <a:ext cx="4462463" cy="4824413"/>
          </a:xfrm>
        </p:spPr>
        <p:txBody>
          <a:bodyPr/>
          <a:lstStyle/>
          <a:p>
            <a:pPr indent="-169863" eaLnBrk="1" hangingPunct="1">
              <a:buFont typeface="Webdings" panose="05030102010509060703" pitchFamily="18" charset="2"/>
              <a:buChar char=""/>
            </a:pPr>
            <a:r>
              <a:rPr lang="ru-RU" altLang="ru-RU" sz="2800" b="1" smtClean="0">
                <a:solidFill>
                  <a:srgbClr val="003300"/>
                </a:solidFill>
              </a:rPr>
              <a:t> У зайца на 1 см</a:t>
            </a:r>
            <a:r>
              <a:rPr lang="ru-RU" altLang="ru-RU" sz="2800" b="1" baseline="30000" smtClean="0">
                <a:solidFill>
                  <a:srgbClr val="003300"/>
                </a:solidFill>
              </a:rPr>
              <a:t>2 </a:t>
            </a:r>
            <a:r>
              <a:rPr lang="ru-RU" altLang="ru-RU" sz="2800" b="1" smtClean="0">
                <a:solidFill>
                  <a:srgbClr val="003300"/>
                </a:solidFill>
              </a:rPr>
              <a:t>приходится 8000 волос, у белки только 4200.</a:t>
            </a:r>
            <a:r>
              <a:rPr lang="ru-RU" altLang="ru-RU" sz="2800" smtClean="0"/>
              <a:t> </a:t>
            </a:r>
            <a:br>
              <a:rPr lang="ru-RU" altLang="ru-RU" sz="2800" smtClean="0"/>
            </a:br>
            <a:r>
              <a:rPr lang="ru-RU" altLang="ru-RU" sz="2800" smtClean="0"/>
              <a:t/>
            </a:r>
            <a:br>
              <a:rPr lang="ru-RU" altLang="ru-RU" sz="2800" smtClean="0"/>
            </a:br>
            <a:r>
              <a:rPr lang="ru-RU" altLang="ru-RU" sz="2800" b="1" smtClean="0">
                <a:solidFill>
                  <a:srgbClr val="0033CC"/>
                </a:solidFill>
              </a:rPr>
              <a:t>Чья шуба теплее? Почему зайцу нужна более теплая шуба?</a:t>
            </a:r>
          </a:p>
        </p:txBody>
      </p:sp>
      <p:pic>
        <p:nvPicPr>
          <p:cNvPr id="129029" name="Picture 5" descr="i?id=2783323&amp;tov=8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84888" y="1125538"/>
            <a:ext cx="2376487" cy="1806575"/>
          </a:xfrm>
          <a:ln w="57150" cap="rnd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  <p:pic>
        <p:nvPicPr>
          <p:cNvPr id="129032" name="Picture 8" descr="Картинка 1 из 60">
            <a:hlinkClick r:id="rId3"/>
          </p:cNvPr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56325" y="3141663"/>
            <a:ext cx="2371725" cy="3357562"/>
          </a:xfrm>
          <a:ln w="57150" cap="rnd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6" grpId="0"/>
      <p:bldP spid="12902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00113"/>
          </a:xfrm>
        </p:spPr>
        <p:txBody>
          <a:bodyPr/>
          <a:lstStyle/>
          <a:p>
            <a:pPr eaLnBrk="1" hangingPunct="1"/>
            <a:r>
              <a:rPr lang="ru-RU" altLang="ru-RU" smtClean="0">
                <a:solidFill>
                  <a:srgbClr val="000099"/>
                </a:solidFill>
                <a:latin typeface="Book Antiqua" panose="02040602050305030304" pitchFamily="18" charset="0"/>
              </a:rPr>
              <a:t>Задача №6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427538" y="1270000"/>
            <a:ext cx="4465637" cy="4967288"/>
          </a:xfrm>
        </p:spPr>
        <p:txBody>
          <a:bodyPr/>
          <a:lstStyle/>
          <a:p>
            <a:pPr eaLnBrk="1" hangingPunct="1">
              <a:buFont typeface="Webdings" panose="05030102010509060703" pitchFamily="18" charset="2"/>
              <a:buChar char=""/>
            </a:pPr>
            <a:r>
              <a:rPr lang="ru-RU" altLang="ru-RU" sz="2600" b="1" smtClean="0">
                <a:solidFill>
                  <a:srgbClr val="003300"/>
                </a:solidFill>
              </a:rPr>
              <a:t>Количество тепла, получаемое от солнечных лучей в течение лета Арктикой, значительно больше, чем получаемое такой же площадью в Крыму. </a:t>
            </a:r>
            <a:r>
              <a:rPr lang="ru-RU" altLang="ru-RU" sz="2600" b="1" smtClean="0">
                <a:solidFill>
                  <a:srgbClr val="0033CC"/>
                </a:solidFill>
              </a:rPr>
              <a:t>Почему же в Крыму летом жарко, а в Арктике холодно?</a:t>
            </a:r>
          </a:p>
        </p:txBody>
      </p:sp>
      <p:pic>
        <p:nvPicPr>
          <p:cNvPr id="130053" name="Picture 5" descr="i?id=39360997&amp;tov=4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1052513"/>
            <a:ext cx="3097213" cy="2324100"/>
          </a:xfrm>
          <a:ln w="38100" cap="rnd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  <p:pic>
        <p:nvPicPr>
          <p:cNvPr id="130056" name="Picture 8" descr="Картинка 63 из 224">
            <a:hlinkClick r:id="rId3"/>
          </p:cNvPr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24075" y="3500438"/>
            <a:ext cx="2414588" cy="3168650"/>
          </a:xfrm>
          <a:ln w="38100" cap="rnd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0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0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0" grpId="0"/>
      <p:bldP spid="13005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74725"/>
          </a:xfrm>
        </p:spPr>
        <p:txBody>
          <a:bodyPr/>
          <a:lstStyle/>
          <a:p>
            <a:pPr eaLnBrk="1" hangingPunct="1"/>
            <a:r>
              <a:rPr lang="ru-RU" altLang="ru-RU" b="1" smtClean="0">
                <a:solidFill>
                  <a:srgbClr val="000099"/>
                </a:solidFill>
                <a:latin typeface="Book Antiqua" panose="02040602050305030304" pitchFamily="18" charset="0"/>
              </a:rPr>
              <a:t>Задача №7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467225" y="1341438"/>
            <a:ext cx="4281488" cy="47513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ebdings" panose="05030102010509060703" pitchFamily="18" charset="2"/>
              <a:buChar char=""/>
            </a:pPr>
            <a:r>
              <a:rPr lang="ru-RU" altLang="ru-RU" sz="2400" b="1" smtClean="0">
                <a:solidFill>
                  <a:srgbClr val="003300"/>
                </a:solidFill>
              </a:rPr>
              <a:t>В зимнее время, когда в лесу трещат морозы, тетерева камнем падают с деревьев в рыхлый снег и ночуют под ним. </a:t>
            </a:r>
            <a:br>
              <a:rPr lang="ru-RU" altLang="ru-RU" sz="2400" b="1" smtClean="0">
                <a:solidFill>
                  <a:srgbClr val="003300"/>
                </a:solidFill>
              </a:rPr>
            </a:br>
            <a:r>
              <a:rPr lang="ru-RU" altLang="ru-RU" sz="2400" b="1" smtClean="0">
                <a:solidFill>
                  <a:srgbClr val="003300"/>
                </a:solidFill>
              </a:rPr>
              <a:t/>
            </a:r>
            <a:br>
              <a:rPr lang="ru-RU" altLang="ru-RU" sz="2400" b="1" smtClean="0">
                <a:solidFill>
                  <a:srgbClr val="003300"/>
                </a:solidFill>
              </a:rPr>
            </a:br>
            <a:r>
              <a:rPr lang="ru-RU" altLang="ru-RU" sz="2400" b="1" smtClean="0">
                <a:solidFill>
                  <a:srgbClr val="0033CC"/>
                </a:solidFill>
              </a:rPr>
              <a:t>Почему они в снегу защищаются от мороза? Почему именно «камнем вниз» падают?</a:t>
            </a:r>
          </a:p>
        </p:txBody>
      </p:sp>
      <p:pic>
        <p:nvPicPr>
          <p:cNvPr id="131077" name="Picture 5" descr="Картинка 2 из 40">
            <a:hlinkClick r:id="rId2"/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6438" y="1412875"/>
            <a:ext cx="3189287" cy="4089400"/>
          </a:xfrm>
          <a:ln w="57150" cap="rnd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4" grpId="0"/>
      <p:bldP spid="13107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04" name="Picture 8" descr="i?id=10670256&amp;tov=2"/>
          <p:cNvPicPr>
            <a:picLocks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03800" y="2328863"/>
            <a:ext cx="3455988" cy="3057525"/>
          </a:xfrm>
          <a:ln w="57150" cap="rnd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73138"/>
          </a:xfrm>
        </p:spPr>
        <p:txBody>
          <a:bodyPr/>
          <a:lstStyle/>
          <a:p>
            <a:pPr eaLnBrk="1" hangingPunct="1"/>
            <a:r>
              <a:rPr lang="ru-RU" altLang="ru-RU" b="1" smtClean="0">
                <a:solidFill>
                  <a:srgbClr val="000099"/>
                </a:solidFill>
                <a:latin typeface="Book Antiqua" panose="02040602050305030304" pitchFamily="18" charset="0"/>
              </a:rPr>
              <a:t>Задача №8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773238"/>
            <a:ext cx="3773487" cy="3905250"/>
          </a:xfrm>
        </p:spPr>
        <p:txBody>
          <a:bodyPr/>
          <a:lstStyle/>
          <a:p>
            <a:pPr indent="-74613" eaLnBrk="1" hangingPunct="1">
              <a:buFont typeface="Webdings" panose="05030102010509060703" pitchFamily="18" charset="2"/>
              <a:buChar char=""/>
            </a:pPr>
            <a:r>
              <a:rPr lang="ru-RU" altLang="ru-RU" sz="3000" b="1" smtClean="0">
                <a:solidFill>
                  <a:srgbClr val="0033CC"/>
                </a:solidFill>
              </a:rPr>
              <a:t>  Почему не нагреется вода в ведре, если его поставить на землю, а сбоку обложить горящими дровами?</a:t>
            </a:r>
          </a:p>
        </p:txBody>
      </p:sp>
      <p:pic>
        <p:nvPicPr>
          <p:cNvPr id="132101" name="Picture 5" descr="Картинка 25 из 25">
            <a:hlinkClick r:id="rId3"/>
          </p:cNvPr>
          <p:cNvPicPr>
            <a:picLocks noChangeAspect="1" noChangeArrowheads="1" noCrop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56325" y="3429000"/>
            <a:ext cx="1085850" cy="796925"/>
          </a:xfrm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8" grpId="0"/>
      <p:bldP spid="13209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333375"/>
            <a:ext cx="6870700" cy="900113"/>
          </a:xfrm>
        </p:spPr>
        <p:txBody>
          <a:bodyPr/>
          <a:lstStyle/>
          <a:p>
            <a:pPr eaLnBrk="1" hangingPunct="1"/>
            <a:r>
              <a:rPr lang="ru-RU" altLang="ru-RU" b="1" smtClean="0">
                <a:solidFill>
                  <a:srgbClr val="000099"/>
                </a:solidFill>
                <a:latin typeface="Book Antiqua" panose="02040602050305030304" pitchFamily="18" charset="0"/>
              </a:rPr>
              <a:t>Задача №9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219700" y="2133600"/>
            <a:ext cx="3771900" cy="3657600"/>
          </a:xfrm>
        </p:spPr>
        <p:txBody>
          <a:bodyPr/>
          <a:lstStyle/>
          <a:p>
            <a:pPr indent="-74613" eaLnBrk="1" hangingPunct="1">
              <a:buFont typeface="Webdings" panose="05030102010509060703" pitchFamily="18" charset="2"/>
              <a:buChar char=""/>
            </a:pPr>
            <a:r>
              <a:rPr lang="ru-RU" altLang="ru-RU" b="1" smtClean="0">
                <a:solidFill>
                  <a:srgbClr val="0033CC"/>
                </a:solidFill>
              </a:rPr>
              <a:t>  Объясните назначение рам в теплицах и парниках</a:t>
            </a:r>
          </a:p>
          <a:p>
            <a:pPr indent="-74613" eaLnBrk="1" hangingPunct="1">
              <a:buFontTx/>
              <a:buNone/>
            </a:pPr>
            <a:endParaRPr lang="ru-RU" altLang="ru-RU" smtClean="0"/>
          </a:p>
        </p:txBody>
      </p:sp>
      <p:pic>
        <p:nvPicPr>
          <p:cNvPr id="133125" name="Picture 5" descr="Картинка 49 из 383">
            <a:hlinkClick r:id="rId2"/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750" y="1916113"/>
            <a:ext cx="4392613" cy="3295650"/>
          </a:xfrm>
          <a:ln w="57150" cap="rnd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2" grpId="0"/>
      <p:bldP spid="13312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00113"/>
          </a:xfrm>
        </p:spPr>
        <p:txBody>
          <a:bodyPr/>
          <a:lstStyle/>
          <a:p>
            <a:pPr eaLnBrk="1" hangingPunct="1"/>
            <a:r>
              <a:rPr lang="ru-RU" altLang="ru-RU" b="1" smtClean="0">
                <a:solidFill>
                  <a:srgbClr val="000099"/>
                </a:solidFill>
                <a:latin typeface="Book Antiqua" panose="02040602050305030304" pitchFamily="18" charset="0"/>
              </a:rPr>
              <a:t>Задача №10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56100" y="1555750"/>
            <a:ext cx="4859338" cy="4105275"/>
          </a:xfrm>
        </p:spPr>
        <p:txBody>
          <a:bodyPr/>
          <a:lstStyle/>
          <a:p>
            <a:pPr indent="-74613" eaLnBrk="1" hangingPunct="1">
              <a:lnSpc>
                <a:spcPct val="80000"/>
              </a:lnSpc>
              <a:buFont typeface="Webdings" panose="05030102010509060703" pitchFamily="18" charset="2"/>
              <a:buChar char=""/>
            </a:pPr>
            <a:r>
              <a:rPr lang="ru-RU" altLang="ru-RU" sz="2400" b="1" smtClean="0">
                <a:solidFill>
                  <a:srgbClr val="0033CC"/>
                </a:solidFill>
              </a:rPr>
              <a:t>  Зачем в железнодорожных вагонах – ледниках, служащих для перевозки фруктов, мяса, рыбы и других скоропортящих продуктов, промежутки между двойными стенками заполняют войлоком или несколькими слоями каких-либо пористых веществ, а снаружи вагоны окрашивают в белый или светло-желтый цвет?</a:t>
            </a:r>
          </a:p>
        </p:txBody>
      </p:sp>
      <p:pic>
        <p:nvPicPr>
          <p:cNvPr id="134149" name="Picture 5" descr="Картинка 16 из 27">
            <a:hlinkClick r:id="rId2"/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35825" y="476250"/>
            <a:ext cx="952500" cy="857250"/>
          </a:xfrm>
        </p:spPr>
      </p:pic>
      <p:pic>
        <p:nvPicPr>
          <p:cNvPr id="134152" name="Picture 8" descr="Картинка 1 из 19">
            <a:hlinkClick r:id="rId4"/>
          </p:cNvPr>
          <p:cNvPicPr>
            <a:picLocks noChangeAspect="1" noChangeArrowheads="1"/>
          </p:cNvPicPr>
          <p:nvPr>
            <p:ph sz="quarter" idx="3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950" y="2349500"/>
            <a:ext cx="4248150" cy="2232025"/>
          </a:xfrm>
          <a:ln w="57150" cap="rnd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4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6" grpId="0"/>
      <p:bldP spid="13414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975" y="860425"/>
            <a:ext cx="6742113" cy="696913"/>
          </a:xfrm>
        </p:spPr>
        <p:txBody>
          <a:bodyPr/>
          <a:lstStyle/>
          <a:p>
            <a:pPr eaLnBrk="1" hangingPunct="1"/>
            <a:r>
              <a:rPr lang="ru-RU" altLang="ru-RU" sz="4000" smtClean="0">
                <a:solidFill>
                  <a:srgbClr val="000099"/>
                </a:solidFill>
              </a:rPr>
              <a:t>Цели урока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47888"/>
            <a:ext cx="7696200" cy="3657600"/>
          </a:xfrm>
        </p:spPr>
        <p:txBody>
          <a:bodyPr/>
          <a:lstStyle/>
          <a:p>
            <a:pPr eaLnBrk="1" hangingPunct="1"/>
            <a:r>
              <a:rPr lang="ru-RU" altLang="ru-RU" smtClean="0">
                <a:solidFill>
                  <a:schemeClr val="folHlink"/>
                </a:solidFill>
              </a:rPr>
              <a:t>Познакомиться и изучить виды теплообмена</a:t>
            </a:r>
          </a:p>
          <a:p>
            <a:pPr eaLnBrk="1" hangingPunct="1"/>
            <a:r>
              <a:rPr lang="ru-RU" altLang="ru-RU" smtClean="0">
                <a:solidFill>
                  <a:schemeClr val="folHlink"/>
                </a:solidFill>
              </a:rPr>
              <a:t>Научиться объяснять тепловые явления на основе молекулярно-кинетической энергии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9" name="AutoShape 63"/>
          <p:cNvSpPr>
            <a:spLocks noChangeArrowheads="1"/>
          </p:cNvSpPr>
          <p:nvPr/>
        </p:nvSpPr>
        <p:spPr bwMode="auto">
          <a:xfrm>
            <a:off x="2182813" y="981075"/>
            <a:ext cx="5065712" cy="812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66CCF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>
                <a:solidFill>
                  <a:srgbClr val="003300"/>
                </a:solidFill>
              </a:rPr>
              <a:t>Способы изменения внутренней энергии</a:t>
            </a:r>
          </a:p>
        </p:txBody>
      </p:sp>
      <p:sp>
        <p:nvSpPr>
          <p:cNvPr id="4162" name="AutoShape 66"/>
          <p:cNvSpPr>
            <a:spLocks noChangeArrowheads="1"/>
          </p:cNvSpPr>
          <p:nvPr/>
        </p:nvSpPr>
        <p:spPr bwMode="auto">
          <a:xfrm>
            <a:off x="612775" y="2927350"/>
            <a:ext cx="2713038" cy="812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/>
              <a:t>Совершение работы</a:t>
            </a:r>
          </a:p>
        </p:txBody>
      </p:sp>
      <p:sp>
        <p:nvSpPr>
          <p:cNvPr id="4163" name="AutoShape 67"/>
          <p:cNvSpPr>
            <a:spLocks noChangeArrowheads="1"/>
          </p:cNvSpPr>
          <p:nvPr/>
        </p:nvSpPr>
        <p:spPr bwMode="auto">
          <a:xfrm>
            <a:off x="4537075" y="2928938"/>
            <a:ext cx="2782888" cy="8937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/>
              <a:t>Теплопередача</a:t>
            </a:r>
          </a:p>
        </p:txBody>
      </p:sp>
      <p:sp>
        <p:nvSpPr>
          <p:cNvPr id="4164" name="AutoShape 68"/>
          <p:cNvSpPr>
            <a:spLocks noChangeArrowheads="1"/>
          </p:cNvSpPr>
          <p:nvPr/>
        </p:nvSpPr>
        <p:spPr bwMode="auto">
          <a:xfrm>
            <a:off x="971550" y="4714875"/>
            <a:ext cx="2352675" cy="7302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66CCF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>
                <a:solidFill>
                  <a:srgbClr val="006699"/>
                </a:solidFill>
              </a:rPr>
              <a:t>Теплопроводность</a:t>
            </a:r>
          </a:p>
        </p:txBody>
      </p:sp>
      <p:sp>
        <p:nvSpPr>
          <p:cNvPr id="4165" name="AutoShape 69"/>
          <p:cNvSpPr>
            <a:spLocks noChangeArrowheads="1"/>
          </p:cNvSpPr>
          <p:nvPr/>
        </p:nvSpPr>
        <p:spPr bwMode="auto">
          <a:xfrm>
            <a:off x="3779838" y="4714875"/>
            <a:ext cx="2400300" cy="8016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66CCF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>
                <a:solidFill>
                  <a:srgbClr val="006699"/>
                </a:solidFill>
              </a:rPr>
              <a:t>Конвекция</a:t>
            </a:r>
          </a:p>
        </p:txBody>
      </p:sp>
      <p:sp>
        <p:nvSpPr>
          <p:cNvPr id="4166" name="AutoShape 70"/>
          <p:cNvSpPr>
            <a:spLocks noChangeArrowheads="1"/>
          </p:cNvSpPr>
          <p:nvPr/>
        </p:nvSpPr>
        <p:spPr bwMode="auto">
          <a:xfrm>
            <a:off x="6372225" y="4703763"/>
            <a:ext cx="2376488" cy="812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66CCF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>
                <a:solidFill>
                  <a:srgbClr val="006699"/>
                </a:solidFill>
              </a:rPr>
              <a:t>Излучение</a:t>
            </a:r>
          </a:p>
        </p:txBody>
      </p:sp>
      <p:sp>
        <p:nvSpPr>
          <p:cNvPr id="4167" name="Line 71"/>
          <p:cNvSpPr>
            <a:spLocks noChangeShapeType="1"/>
          </p:cNvSpPr>
          <p:nvPr/>
        </p:nvSpPr>
        <p:spPr bwMode="auto">
          <a:xfrm flipH="1">
            <a:off x="2111375" y="1793875"/>
            <a:ext cx="2354263" cy="11350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68" name="Line 72"/>
          <p:cNvSpPr>
            <a:spLocks noChangeShapeType="1"/>
          </p:cNvSpPr>
          <p:nvPr/>
        </p:nvSpPr>
        <p:spPr bwMode="auto">
          <a:xfrm>
            <a:off x="4822825" y="1793875"/>
            <a:ext cx="1143000" cy="11350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69" name="Line 73"/>
          <p:cNvSpPr>
            <a:spLocks noChangeShapeType="1"/>
          </p:cNvSpPr>
          <p:nvPr/>
        </p:nvSpPr>
        <p:spPr bwMode="auto">
          <a:xfrm flipH="1">
            <a:off x="2324100" y="3822700"/>
            <a:ext cx="3425825" cy="892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70" name="Line 74"/>
          <p:cNvSpPr>
            <a:spLocks noChangeShapeType="1"/>
          </p:cNvSpPr>
          <p:nvPr/>
        </p:nvSpPr>
        <p:spPr bwMode="auto">
          <a:xfrm flipH="1">
            <a:off x="5465763" y="3822700"/>
            <a:ext cx="212725" cy="892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71" name="Line 75"/>
          <p:cNvSpPr>
            <a:spLocks noChangeShapeType="1"/>
          </p:cNvSpPr>
          <p:nvPr/>
        </p:nvSpPr>
        <p:spPr bwMode="auto">
          <a:xfrm rot="-145486">
            <a:off x="5721350" y="3781425"/>
            <a:ext cx="2162175" cy="9429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4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4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1000"/>
                                        <p:tgtEl>
                                          <p:spTgt spid="4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 decel="100000"/>
                                        <p:tgtEl>
                                          <p:spTgt spid="4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41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4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4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4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41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4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4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800" decel="100000"/>
                                        <p:tgtEl>
                                          <p:spTgt spid="41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41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4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4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9" grpId="0" animBg="1"/>
      <p:bldP spid="4162" grpId="0" animBg="1"/>
      <p:bldP spid="4163" grpId="0" animBg="1"/>
      <p:bldP spid="4164" grpId="0" animBg="1"/>
      <p:bldP spid="4165" grpId="0" animBg="1"/>
      <p:bldP spid="416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0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433388"/>
            <a:ext cx="6818313" cy="763587"/>
          </a:xfrm>
        </p:spPr>
        <p:txBody>
          <a:bodyPr/>
          <a:lstStyle/>
          <a:p>
            <a:pPr eaLnBrk="1" hangingPunct="1"/>
            <a:r>
              <a:rPr lang="ru-RU" altLang="ru-RU" b="1" smtClean="0">
                <a:solidFill>
                  <a:srgbClr val="3333FF"/>
                </a:solidFill>
                <a:latin typeface="Book Antiqua" panose="02040602050305030304" pitchFamily="18" charset="0"/>
              </a:rPr>
              <a:t>Теплопроводность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05338" y="1557338"/>
            <a:ext cx="4287837" cy="4319587"/>
          </a:xfrm>
        </p:spPr>
        <p:txBody>
          <a:bodyPr/>
          <a:lstStyle/>
          <a:p>
            <a:pPr eaLnBrk="1" hangingPunct="1"/>
            <a:r>
              <a:rPr lang="ru-RU" altLang="ru-RU" sz="2600" smtClean="0"/>
              <a:t>это такой вид теплопередачи, при котором тепло перемещается от более нагретых участков тела к менее нагретым вследствие </a:t>
            </a:r>
            <a:r>
              <a:rPr lang="ru-RU" altLang="ru-RU" sz="2600" smtClean="0">
                <a:solidFill>
                  <a:srgbClr val="FF3399"/>
                </a:solidFill>
              </a:rPr>
              <a:t>теплового движения молекул</a:t>
            </a:r>
          </a:p>
        </p:txBody>
      </p:sp>
      <p:sp>
        <p:nvSpPr>
          <p:cNvPr id="6148" name="Rectangle 10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endParaRPr lang="ru-RU" altLang="ru-RU" sz="2800" smtClean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1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1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1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0" grpId="0"/>
      <p:bldP spid="10138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188913"/>
            <a:ext cx="8785225" cy="1044575"/>
          </a:xfrm>
        </p:spPr>
        <p:txBody>
          <a:bodyPr/>
          <a:lstStyle/>
          <a:p>
            <a:pPr eaLnBrk="1" hangingPunct="1"/>
            <a:r>
              <a:rPr lang="ru-RU" altLang="ru-RU" sz="2400" b="1" smtClean="0">
                <a:solidFill>
                  <a:srgbClr val="3333FF"/>
                </a:solidFill>
                <a:latin typeface="Book Antiqua" panose="02040602050305030304" pitchFamily="18" charset="0"/>
              </a:rPr>
              <a:t>Теплопроводность различных веществ и материалов </a:t>
            </a:r>
            <a:br>
              <a:rPr lang="ru-RU" altLang="ru-RU" sz="2400" b="1" smtClean="0">
                <a:solidFill>
                  <a:srgbClr val="3333FF"/>
                </a:solidFill>
                <a:latin typeface="Book Antiqua" panose="02040602050305030304" pitchFamily="18" charset="0"/>
              </a:rPr>
            </a:br>
            <a:r>
              <a:rPr lang="ru-RU" altLang="ru-RU" sz="2400" b="1" smtClean="0">
                <a:solidFill>
                  <a:srgbClr val="3333FF"/>
                </a:solidFill>
                <a:latin typeface="Book Antiqua" panose="02040602050305030304" pitchFamily="18" charset="0"/>
              </a:rPr>
              <a:t>(в порядке убывания)</a:t>
            </a:r>
          </a:p>
        </p:txBody>
      </p:sp>
      <p:graphicFrame>
        <p:nvGraphicFramePr>
          <p:cNvPr id="107589" name="Group 69"/>
          <p:cNvGraphicFramePr>
            <a:graphicFrameLocks noGrp="1"/>
          </p:cNvGraphicFramePr>
          <p:nvPr>
            <p:ph idx="1"/>
          </p:nvPr>
        </p:nvGraphicFramePr>
        <p:xfrm>
          <a:off x="755650" y="1557338"/>
          <a:ext cx="7848600" cy="4784725"/>
        </p:xfrm>
        <a:graphic>
          <a:graphicData uri="http://schemas.openxmlformats.org/drawingml/2006/table">
            <a:tbl>
              <a:tblPr/>
              <a:tblGrid>
                <a:gridCol w="2616200">
                  <a:extLst>
                    <a:ext uri="{9D8B030D-6E8A-4147-A177-3AD203B41FA5}">
                      <a16:colId xmlns:a16="http://schemas.microsoft.com/office/drawing/2014/main" val="2579877274"/>
                    </a:ext>
                  </a:extLst>
                </a:gridCol>
                <a:gridCol w="2616200">
                  <a:extLst>
                    <a:ext uri="{9D8B030D-6E8A-4147-A177-3AD203B41FA5}">
                      <a16:colId xmlns:a16="http://schemas.microsoft.com/office/drawing/2014/main" val="132070009"/>
                    </a:ext>
                  </a:extLst>
                </a:gridCol>
                <a:gridCol w="2616200">
                  <a:extLst>
                    <a:ext uri="{9D8B030D-6E8A-4147-A177-3AD203B41FA5}">
                      <a16:colId xmlns:a16="http://schemas.microsoft.com/office/drawing/2014/main" val="985949273"/>
                    </a:ext>
                  </a:extLst>
                </a:gridCol>
              </a:tblGrid>
              <a:tr h="8228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Comic Sans MS" panose="030F0702030302020204" pitchFamily="66" charset="0"/>
                        </a:rPr>
                        <a:t>Газы</a:t>
                      </a:r>
                    </a:p>
                  </a:txBody>
                  <a:tcPr marT="45714" marB="4571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Comic Sans MS" panose="030F0702030302020204" pitchFamily="66" charset="0"/>
                        </a:rPr>
                        <a:t>Металлы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Comic Sans MS" panose="030F0702030302020204" pitchFamily="66" charset="0"/>
                        </a:rPr>
                        <a:t>Различные в-ва и материалы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59743"/>
                  </a:ext>
                </a:extLst>
              </a:tr>
              <a:tr h="5180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Водород</a:t>
                      </a:r>
                    </a:p>
                  </a:txBody>
                  <a:tcPr marT="45714" marB="4571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Серебро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Алмаз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9506822"/>
                  </a:ext>
                </a:extLst>
              </a:tr>
              <a:tr h="9447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Гелий</a:t>
                      </a:r>
                    </a:p>
                  </a:txBody>
                  <a:tcPr marT="45714" marB="4571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Медь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Графит (чистый)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7036480"/>
                  </a:ext>
                </a:extLst>
              </a:tr>
              <a:tr h="5180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Воздух сухой</a:t>
                      </a:r>
                    </a:p>
                  </a:txBody>
                  <a:tcPr marT="45714" marB="4571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Золото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Гранит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2908830"/>
                  </a:ext>
                </a:extLst>
              </a:tr>
              <a:tr h="5180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Водяной пар</a:t>
                      </a:r>
                    </a:p>
                  </a:txBody>
                  <a:tcPr marT="45714" marB="4571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Алюминий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Лёд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5668294"/>
                  </a:ext>
                </a:extLst>
              </a:tr>
              <a:tr h="9447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Оксид углерода</a:t>
                      </a:r>
                    </a:p>
                  </a:txBody>
                  <a:tcPr marT="45714" marB="4571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Железо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Стекло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0549322"/>
                  </a:ext>
                </a:extLst>
              </a:tr>
              <a:tr h="5180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14" marB="4571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Сталь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Бумага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960219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7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7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7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631113" cy="973138"/>
          </a:xfrm>
        </p:spPr>
        <p:txBody>
          <a:bodyPr/>
          <a:lstStyle/>
          <a:p>
            <a:pPr eaLnBrk="1" hangingPunct="1"/>
            <a:r>
              <a:rPr lang="ru-RU" altLang="ru-RU" b="1" smtClean="0">
                <a:solidFill>
                  <a:srgbClr val="6600FF"/>
                </a:solidFill>
                <a:latin typeface="Book Antiqua" panose="02040602050305030304" pitchFamily="18" charset="0"/>
              </a:rPr>
              <a:t>Конвекция</a:t>
            </a:r>
          </a:p>
        </p:txBody>
      </p:sp>
      <p:sp>
        <p:nvSpPr>
          <p:cNvPr id="108551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341438"/>
            <a:ext cx="4210050" cy="4608512"/>
          </a:xfrm>
        </p:spPr>
        <p:txBody>
          <a:bodyPr/>
          <a:lstStyle/>
          <a:p>
            <a:pPr eaLnBrk="1" hangingPunct="1"/>
            <a:r>
              <a:rPr lang="ru-RU" altLang="ru-RU" smtClean="0"/>
              <a:t>это такой вид теплопередачи, при котором энергия переносится самими  струями жидкости или газа</a:t>
            </a:r>
          </a:p>
        </p:txBody>
      </p:sp>
      <p:pic>
        <p:nvPicPr>
          <p:cNvPr id="108553" name="Picture 9" descr="Картинка 42 из 42">
            <a:hlinkClick r:id="rId2"/>
          </p:cNvPr>
          <p:cNvPicPr>
            <a:picLocks noChangeAspect="1" noChangeArrowheads="1" noCrop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2205038"/>
            <a:ext cx="4465638" cy="2976562"/>
          </a:xfrm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8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085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/>
      <p:bldP spid="10855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869950" y="260350"/>
            <a:ext cx="6870700" cy="973138"/>
          </a:xfrm>
        </p:spPr>
        <p:txBody>
          <a:bodyPr/>
          <a:lstStyle/>
          <a:p>
            <a:pPr eaLnBrk="1" hangingPunct="1"/>
            <a:r>
              <a:rPr lang="ru-RU" altLang="ru-RU" b="1" smtClean="0">
                <a:solidFill>
                  <a:srgbClr val="6600FF"/>
                </a:solidFill>
                <a:latin typeface="Book Antiqua" panose="02040602050305030304" pitchFamily="18" charset="0"/>
              </a:rPr>
              <a:t>Излучение</a:t>
            </a:r>
          </a:p>
        </p:txBody>
      </p:sp>
      <p:pic>
        <p:nvPicPr>
          <p:cNvPr id="111623" name="Picture 7" descr="i?id=20470291&amp;tov=7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188" y="2116138"/>
            <a:ext cx="4032250" cy="3268662"/>
          </a:xfrm>
          <a:ln w="76200" cap="rnd" cmpd="tri">
            <a:solidFill>
              <a:srgbClr val="000000"/>
            </a:solidFill>
            <a:prstDash val="sysDot"/>
            <a:miter lim="800000"/>
            <a:headEnd/>
            <a:tailEnd/>
          </a:ln>
        </p:spPr>
      </p:pic>
      <p:sp>
        <p:nvSpPr>
          <p:cNvPr id="111621" name="Rectangle 5"/>
          <p:cNvSpPr>
            <a:spLocks noGrp="1" noChangeArrowheads="1"/>
          </p:cNvSpPr>
          <p:nvPr>
            <p:ph type="body" sz="half" idx="3"/>
          </p:nvPr>
        </p:nvSpPr>
        <p:spPr>
          <a:xfrm>
            <a:off x="4976813" y="2292350"/>
            <a:ext cx="3771900" cy="3657600"/>
          </a:xfrm>
        </p:spPr>
        <p:txBody>
          <a:bodyPr/>
          <a:lstStyle/>
          <a:p>
            <a:pPr eaLnBrk="1" hangingPunct="1"/>
            <a:r>
              <a:rPr lang="ru-RU" altLang="ru-RU" smtClean="0"/>
              <a:t>это вид теплопередачи, при котором  энергия передается от нагретого тела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116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8" grpId="0"/>
      <p:bldP spid="11162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40" name="WordArt 8"/>
          <p:cNvSpPr>
            <a:spLocks noChangeArrowheads="1" noChangeShapeType="1" noTextEdit="1"/>
          </p:cNvSpPr>
          <p:nvPr/>
        </p:nvSpPr>
        <p:spPr bwMode="auto">
          <a:xfrm>
            <a:off x="1258888" y="1916113"/>
            <a:ext cx="6626225" cy="2497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z-Cyrl-AZ" sz="3600" kern="10">
                <a:ln w="28575">
                  <a:solidFill>
                    <a:srgbClr val="00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cs typeface="Arial" panose="020B0604020202020204" pitchFamily="34" charset="0"/>
              </a:rPr>
              <a:t>Решение задач</a:t>
            </a:r>
            <a:endParaRPr lang="en-US" sz="3600" kern="10">
              <a:ln w="28575">
                <a:solidFill>
                  <a:srgbClr val="00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08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08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0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0" name="Rectangle 4"/>
          <p:cNvSpPr>
            <a:spLocks noGrp="1" noChangeArrowheads="1"/>
          </p:cNvSpPr>
          <p:nvPr>
            <p:ph type="title"/>
          </p:nvPr>
        </p:nvSpPr>
        <p:spPr>
          <a:xfrm>
            <a:off x="1014413" y="63500"/>
            <a:ext cx="6870700" cy="844550"/>
          </a:xfrm>
        </p:spPr>
        <p:txBody>
          <a:bodyPr/>
          <a:lstStyle/>
          <a:p>
            <a:pPr eaLnBrk="1" hangingPunct="1"/>
            <a:r>
              <a:rPr lang="ru-RU" altLang="ru-RU" smtClean="0">
                <a:solidFill>
                  <a:srgbClr val="000099"/>
                </a:solidFill>
                <a:latin typeface="Book Antiqua" panose="02040602050305030304" pitchFamily="18" charset="0"/>
              </a:rPr>
              <a:t>Задача №1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572000" y="1484313"/>
            <a:ext cx="4608513" cy="4752975"/>
          </a:xfrm>
        </p:spPr>
        <p:txBody>
          <a:bodyPr/>
          <a:lstStyle/>
          <a:p>
            <a:pPr marL="455613" indent="-455613" eaLnBrk="1" hangingPunct="1">
              <a:buFont typeface="Webdings" panose="05030102010509060703" pitchFamily="18" charset="2"/>
              <a:buChar char=""/>
            </a:pPr>
            <a:r>
              <a:rPr lang="ru-RU" altLang="ru-RU" b="1" smtClean="0">
                <a:solidFill>
                  <a:srgbClr val="003300"/>
                </a:solidFill>
              </a:rPr>
              <a:t>Мальчик сфотографировал воробьев один раз летом, а другой зимой. </a:t>
            </a:r>
          </a:p>
          <a:p>
            <a:pPr marL="455613" indent="-455613" eaLnBrk="1" hangingPunct="1">
              <a:buFont typeface="Webdings" panose="05030102010509060703" pitchFamily="18" charset="2"/>
              <a:buChar char=""/>
            </a:pPr>
            <a:r>
              <a:rPr lang="ru-RU" altLang="ru-RU" b="1" smtClean="0">
                <a:solidFill>
                  <a:srgbClr val="0033CC"/>
                </a:solidFill>
              </a:rPr>
              <a:t>Какой снимок сделан зимой? Объясните.</a:t>
            </a:r>
          </a:p>
        </p:txBody>
      </p:sp>
      <p:pic>
        <p:nvPicPr>
          <p:cNvPr id="116743" name="Picture 7" descr="Картинка 240 из 10187">
            <a:hlinkClick r:id="rId2"/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1268413"/>
            <a:ext cx="3457575" cy="2446337"/>
          </a:xfrm>
          <a:ln w="57150" cap="rnd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  <p:pic>
        <p:nvPicPr>
          <p:cNvPr id="116744" name="Picture 8" descr="Картинка 51 из 97">
            <a:hlinkClick r:id="rId4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8175" y="4149725"/>
            <a:ext cx="2220913" cy="2374900"/>
          </a:xfrm>
          <a:ln w="57150" cap="rnd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800" decel="1000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800" decel="100000" fill="hold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0" grpId="0"/>
    </p:bldLst>
  </p:timing>
</p:sld>
</file>

<file path=ppt/theme/theme1.xml><?xml version="1.0" encoding="utf-8"?>
<a:theme xmlns:a="http://schemas.openxmlformats.org/drawingml/2006/main" name="Пастель">
  <a:themeElements>
    <a:clrScheme name="Пастель 3">
      <a:dk1>
        <a:srgbClr val="000000"/>
      </a:dk1>
      <a:lt1>
        <a:srgbClr val="FFFFFF"/>
      </a:lt1>
      <a:dk2>
        <a:srgbClr val="000000"/>
      </a:dk2>
      <a:lt2>
        <a:srgbClr val="3399FF"/>
      </a:lt2>
      <a:accent1>
        <a:srgbClr val="CCECFF"/>
      </a:accent1>
      <a:accent2>
        <a:srgbClr val="008080"/>
      </a:accent2>
      <a:accent3>
        <a:srgbClr val="FFFFFF"/>
      </a:accent3>
      <a:accent4>
        <a:srgbClr val="000000"/>
      </a:accent4>
      <a:accent5>
        <a:srgbClr val="E2F4FF"/>
      </a:accent5>
      <a:accent6>
        <a:srgbClr val="007373"/>
      </a:accent6>
      <a:hlink>
        <a:srgbClr val="009999"/>
      </a:hlink>
      <a:folHlink>
        <a:srgbClr val="3366CC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9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10">
        <a:dk1>
          <a:srgbClr val="808080"/>
        </a:dk1>
        <a:lt1>
          <a:srgbClr val="FFFFFF"/>
        </a:lt1>
        <a:dk2>
          <a:srgbClr val="00FFFF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FF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11">
        <a:dk1>
          <a:srgbClr val="808080"/>
        </a:dk1>
        <a:lt1>
          <a:srgbClr val="FFFFFF"/>
        </a:lt1>
        <a:dk2>
          <a:srgbClr val="33CCFF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DE2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12">
        <a:dk1>
          <a:srgbClr val="FF3300"/>
        </a:dk1>
        <a:lt1>
          <a:srgbClr val="FFFFFF"/>
        </a:lt1>
        <a:dk2>
          <a:srgbClr val="00CC66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AAE2B8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13">
        <a:dk1>
          <a:srgbClr val="FF3300"/>
        </a:dk1>
        <a:lt1>
          <a:srgbClr val="FFFFFF"/>
        </a:lt1>
        <a:dk2>
          <a:srgbClr val="00CC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AAE2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</TotalTime>
  <Words>405</Words>
  <Application>Microsoft Office PowerPoint</Application>
  <PresentationFormat>On-screen Show (4:3)</PresentationFormat>
  <Paragraphs>60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Comic Sans MS</vt:lpstr>
      <vt:lpstr>Calibri</vt:lpstr>
      <vt:lpstr>Book Antiqua</vt:lpstr>
      <vt:lpstr>Webdings</vt:lpstr>
      <vt:lpstr>Пастель</vt:lpstr>
      <vt:lpstr>Урок физики (8 класс)</vt:lpstr>
      <vt:lpstr>Цели урока</vt:lpstr>
      <vt:lpstr>PowerPoint Presentation</vt:lpstr>
      <vt:lpstr>Теплопроводность</vt:lpstr>
      <vt:lpstr>Теплопроводность различных веществ и материалов  (в порядке убывания)</vt:lpstr>
      <vt:lpstr>Конвекция</vt:lpstr>
      <vt:lpstr>Излучение</vt:lpstr>
      <vt:lpstr>PowerPoint Presentation</vt:lpstr>
      <vt:lpstr>Задача №1</vt:lpstr>
      <vt:lpstr> Задача №2</vt:lpstr>
      <vt:lpstr>Задача №3</vt:lpstr>
      <vt:lpstr>Задача №4</vt:lpstr>
      <vt:lpstr>Задача №5</vt:lpstr>
      <vt:lpstr>Задача №6</vt:lpstr>
      <vt:lpstr>Задача №7</vt:lpstr>
      <vt:lpstr>Задача №8</vt:lpstr>
      <vt:lpstr>Задача №9</vt:lpstr>
      <vt:lpstr>Задача №10</vt:lpstr>
    </vt:vector>
  </TitlesOfParts>
  <Company>Школа №2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физики (8 класс)</dc:title>
  <dc:creator>User7</dc:creator>
  <cp:lastModifiedBy>word</cp:lastModifiedBy>
  <cp:revision>50</cp:revision>
  <dcterms:created xsi:type="dcterms:W3CDTF">2008-02-05T05:22:01Z</dcterms:created>
  <dcterms:modified xsi:type="dcterms:W3CDTF">2024-05-23T03:21:27Z</dcterms:modified>
</cp:coreProperties>
</file>