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37D5-276B-41C2-8797-7193F8F8F5E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C25C-036D-46FD-A008-4D3C7AD4A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Классный час: </a:t>
            </a:r>
            <a:r>
              <a:rPr lang="ru-RU" b="1" dirty="0" smtClean="0"/>
              <a:t>«Эти удивительные семь 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читель начальных классов МБОУ СОШ </a:t>
            </a:r>
            <a:r>
              <a:rPr lang="ru-RU" sz="2400" b="1" dirty="0" err="1" smtClean="0">
                <a:solidFill>
                  <a:schemeClr val="tx1"/>
                </a:solidFill>
              </a:rPr>
              <a:t>с.Ляличи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Попач</a:t>
            </a:r>
            <a:r>
              <a:rPr lang="ru-RU" sz="2400" b="1" dirty="0" smtClean="0">
                <a:solidFill>
                  <a:schemeClr val="tx1"/>
                </a:solidFill>
              </a:rPr>
              <a:t> Ирина Викторовна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VdEWs72GU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86364" cy="3345235"/>
          </a:xfrm>
          <a:prstGeom prst="rect">
            <a:avLst/>
          </a:prstGeom>
          <a:noFill/>
        </p:spPr>
      </p:pic>
      <p:pic>
        <p:nvPicPr>
          <p:cNvPr id="1027" name="Picture 3" descr="C:\Users\user\Desktop\post-306508-1569519133-6033_thumb-513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48000"/>
            <a:ext cx="4886325" cy="3810000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81344"/>
            <a:ext cx="3168352" cy="3676656"/>
          </a:xfrm>
          <a:prstGeom prst="rect">
            <a:avLst/>
          </a:prstGeom>
          <a:noFill/>
        </p:spPr>
      </p:pic>
      <p:pic>
        <p:nvPicPr>
          <p:cNvPr id="1029" name="Picture 5" descr="C:\Users\user\Desktop\scale_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7646" y="188640"/>
            <a:ext cx="4766354" cy="317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классного часа: «Эти </a:t>
            </a:r>
            <a:r>
              <a:rPr lang="ru-RU" dirty="0"/>
              <a:t>удивительные семь 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группа людей, состоящая из родителей, детей, внуков и ближних родственников, живущих вместе» (толковый словарь Д.Н. Ушакова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/>
              <a:t>Семьей дорожить - счастливым </a:t>
            </a:r>
            <a:r>
              <a:rPr lang="ru-RU" i="1" dirty="0" smtClean="0"/>
              <a:t>быть.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Понимание, лень, любовь, грубость, уважение, счастье, доверие, забота, взаимопомощь, жадность</a:t>
            </a:r>
            <a:r>
              <a:rPr lang="ru-RU" i="1" dirty="0"/>
              <a:t> 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Петр и </a:t>
            </a:r>
            <a:r>
              <a:rPr lang="ru-RU" dirty="0" err="1" smtClean="0"/>
              <a:t>Февронья</a:t>
            </a:r>
            <a:r>
              <a:rPr lang="ru-RU" dirty="0" smtClean="0"/>
              <a:t> Муромские</a:t>
            </a:r>
            <a:endParaRPr lang="ru-RU" dirty="0"/>
          </a:p>
        </p:txBody>
      </p:sp>
      <p:pic>
        <p:nvPicPr>
          <p:cNvPr id="1026" name="Picture 2" descr="C:\Users\user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40700"/>
            <a:ext cx="4758001" cy="590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Классный час: «Эти удивительные семь я»</vt:lpstr>
      <vt:lpstr>Слайд 2</vt:lpstr>
      <vt:lpstr>Тема классного часа: «Эти удивительные семь я» </vt:lpstr>
      <vt:lpstr>Слайд 4</vt:lpstr>
      <vt:lpstr>Семьей дорожить - счастливым быть.</vt:lpstr>
      <vt:lpstr>Понимание, лень, любовь, грубость, уважение, счастье, доверие, забота, взаимопомощь, жадность .</vt:lpstr>
      <vt:lpstr>Петр и Февронья Муромские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2024-02-26T09:03:12Z</dcterms:created>
  <dcterms:modified xsi:type="dcterms:W3CDTF">2024-04-25T14:19:55Z</dcterms:modified>
</cp:coreProperties>
</file>