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5" r:id="rId3"/>
    <p:sldId id="296" r:id="rId4"/>
    <p:sldId id="294" r:id="rId5"/>
    <p:sldId id="271" r:id="rId6"/>
    <p:sldId id="274" r:id="rId7"/>
    <p:sldId id="276" r:id="rId8"/>
    <p:sldId id="277" r:id="rId9"/>
    <p:sldId id="278" r:id="rId10"/>
    <p:sldId id="279" r:id="rId11"/>
    <p:sldId id="298" r:id="rId12"/>
    <p:sldId id="280" r:id="rId13"/>
    <p:sldId id="281" r:id="rId14"/>
    <p:sldId id="282" r:id="rId15"/>
    <p:sldId id="288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6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0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69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3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07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4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6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1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3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1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8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6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6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8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50EB-3000-4E8A-9C02-F7DCC874095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4BB38B-F898-4887-8C59-CC51B600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082180"/>
            <a:ext cx="8596668" cy="49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2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«Лексическая»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толкование слов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Лиловый (светло-фиолетовый, цвета сирени или фиалки)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Пунцовый (тёмно-красный, или ярко-красный с фиолетовым оттенком)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Гигантский (необыкновенно высокий)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262" y="2160589"/>
            <a:ext cx="4125739" cy="3880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56" y="636589"/>
            <a:ext cx="1849745" cy="12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avatars.mds.yandex.net/i?id=b4e861ba2c429d77a6fcbc4943a945d1df9b8af5-1252827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88859"/>
            <a:ext cx="8596667" cy="45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8426" y="2835479"/>
            <a:ext cx="4664279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все дружно встали,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Отдохнём, как на привале.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повернись,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Поклонись и поклонись!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вверх, руки вбок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месте прыг да скок!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бежим вприпрыжку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вы, ребятишки.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13" y="528506"/>
            <a:ext cx="3569487" cy="13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3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«Падежная»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падеж прилагательных?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2899647"/>
              </p:ext>
            </p:extLst>
          </p:nvPr>
        </p:nvGraphicFramePr>
        <p:xfrm>
          <a:off x="677335" y="2179101"/>
          <a:ext cx="4183590" cy="386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38">
                  <a:extLst>
                    <a:ext uri="{9D8B030D-6E8A-4147-A177-3AD203B41FA5}">
                      <a16:colId xmlns:a16="http://schemas.microsoft.com/office/drawing/2014/main" val="1332897447"/>
                    </a:ext>
                  </a:extLst>
                </a:gridCol>
                <a:gridCol w="2151552">
                  <a:extLst>
                    <a:ext uri="{9D8B030D-6E8A-4147-A177-3AD203B41FA5}">
                      <a16:colId xmlns:a16="http://schemas.microsoft.com/office/drawing/2014/main" val="4115101246"/>
                    </a:ext>
                  </a:extLst>
                </a:gridCol>
              </a:tblGrid>
              <a:tr h="8779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Прилагательные имеют окончания в единственном числе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47253"/>
                  </a:ext>
                </a:extLst>
              </a:tr>
              <a:tr h="10844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мужском и среднем роде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женском роде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525793"/>
                  </a:ext>
                </a:extLst>
              </a:tr>
              <a:tr h="6332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Р.п.-ого(-его)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ую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юю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285938"/>
                  </a:ext>
                </a:extLst>
              </a:tr>
              <a:tr h="6332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 –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ым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(-им)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–ой (-ей)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36431"/>
                  </a:ext>
                </a:extLst>
              </a:tr>
              <a:tr h="6332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–ом (-ем)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17664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262" y="2179101"/>
            <a:ext cx="4067175" cy="3862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11567" y="2701255"/>
            <a:ext cx="363243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лесу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пору,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полянке, 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травой,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горении,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пейзаж,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чудесн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аллее, 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воды.</a:t>
            </a:r>
          </a:p>
        </p:txBody>
      </p:sp>
    </p:spTree>
    <p:extLst>
      <p:ext uri="{BB962C8B-B14F-4D97-AF65-F5344CB8AC3E}">
        <p14:creationId xmlns:p14="http://schemas.microsoft.com/office/powerpoint/2010/main" val="38401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4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«Синтаксическая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прилагательные, определите их синтаксическую роль.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небеса и воды ясны!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песни птичек сладкогласны!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родина, все дни твои прекрасны!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б ни был я, но всё с тобой Душой.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в дремучих лесах – это километры тишины, безветрия.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0915056a205f9eb8a76fb2d11a07286b83687ef5-9053197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2160589"/>
            <a:ext cx="4125740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5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«Творческая»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к зарисовке имена прилагательные, напишите мини-сочинение.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Утро. Рассвет. Озеро. Лилии. Туман. Тишь.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6827" y="2160589"/>
            <a:ext cx="4067175" cy="3880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85" y="609600"/>
            <a:ext cx="2252417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69" y="627797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657" y="2160589"/>
            <a:ext cx="4209379" cy="3880772"/>
          </a:xfrm>
          <a:prstGeom prst="rect">
            <a:avLst/>
          </a:prstGeom>
        </p:spPr>
      </p:pic>
      <p:pic>
        <p:nvPicPr>
          <p:cNvPr id="12" name="Picture 2" descr="https://avatars.mds.yandex.net/i?id=535fc7a800f956e021e75676aec04d9519a754d9-10120057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" y="2160589"/>
            <a:ext cx="4057650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475" y="636590"/>
            <a:ext cx="2252562" cy="1312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68" y="609601"/>
            <a:ext cx="2816363" cy="13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173223"/>
            <a:ext cx="4183062" cy="385616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3025" y="2173223"/>
            <a:ext cx="4183922" cy="3856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09601"/>
            <a:ext cx="2879598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53006"/>
            <a:ext cx="8596668" cy="55883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76" y="939567"/>
            <a:ext cx="6274965" cy="40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№2»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Пожарского муниципального округа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прилагательное.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изученного в 5 классе.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0" indent="0" algn="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Банюшевич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Николаевна, учитель русского языка и литературы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4752414" cy="4005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08" r="2912" b="13100"/>
          <a:stretch/>
        </p:blipFill>
        <p:spPr>
          <a:xfrm>
            <a:off x="738231" y="3464654"/>
            <a:ext cx="4060272" cy="20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57" y="731518"/>
            <a:ext cx="8499944" cy="11198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786" y="2155971"/>
            <a:ext cx="8502215" cy="44293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9035" y="3045204"/>
            <a:ext cx="4269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сведения об имени прилагательном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правописание имён прилагательных,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синтаксическую роль в предложении</a:t>
            </a:r>
          </a:p>
        </p:txBody>
      </p:sp>
      <p:pic>
        <p:nvPicPr>
          <p:cNvPr id="13" name="Picture 2" descr="https://avatars.mds.yandex.net/i?id=69b939741e13d703c1f8034de445ce6374ad982c-9269009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48" y="731518"/>
            <a:ext cx="2529253" cy="1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21747"/>
            <a:ext cx="8596668" cy="48362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5793" y="2407640"/>
            <a:ext cx="72313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углубить понятие о роли имени прилагательного в речи;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умения обосновывать выбор падежных окончаний прилагательных;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определять синтаксическую роль прилагательных в предложении.</a:t>
            </a:r>
          </a:p>
          <a:p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мыслительные способности учащихся при выполнении логических операций распознания имён прилагательных в тексте</a:t>
            </a:r>
          </a:p>
          <a:p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привить любовь к языку через выразительные возможности прилагательных, помочь учащимся понять эстетическую функцию слова, использовать прилагательные в устной и письменной речи</a:t>
            </a:r>
          </a:p>
          <a:p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34" y="648134"/>
            <a:ext cx="2822868" cy="12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знаем,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вспоминаем,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забыли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совершаем путешествие в город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Прилагатенск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отправиться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отгадать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кое-что. Уже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названии части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 содержит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намёк.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вы думаете, на что?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(Слово должно к чему-то прилагаться, присоединяться)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 какой же части речи, к каким словам присоединяется прилагательное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 нетрудно. Посмотрите на классную комнату, где много предметов. Что вы можете сказать о них? Какие они? Каждый из вас ответит по- разному, но обязательно к слову присоединит прилагательное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88" y="609600"/>
            <a:ext cx="2864814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43156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1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 очень хорошо дружат с  существительными.</a:t>
            </a:r>
            <a:b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2-3 прилагательных к данным существительным.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Салат(какой?)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Книга(какая?)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Платье(какое?)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Конфеты(какие?)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Хвост(чей?)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6950" y="2160589"/>
            <a:ext cx="4207051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 обозначает признак предмета и отвечает на вопросы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слово замечательное,-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Сказало прилагательное,-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равного себе не знаю: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признаки обозначаю.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нет –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знает целый свет.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предметы,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 мной весьма приметны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украшаю вашу речь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вам надо знать, беречь.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262" y="2160589"/>
            <a:ext cx="4067175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откроем волшебным ключом дверь в город 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Прилагатенск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1" t="1826" r="4504" b="3292"/>
          <a:stretch/>
        </p:blipFill>
        <p:spPr>
          <a:xfrm>
            <a:off x="805342" y="2080471"/>
            <a:ext cx="3481431" cy="394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8262" y="2080471"/>
            <a:ext cx="4067175" cy="394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10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Остановка1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«Поэтическая»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прилагательные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Вьюга, _ _ _ пурга, (снежная)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Напряди нам пряжи,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Взбей_ _ _снега,(пушистые)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пух_ _ _(лебяжий).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Вы, _ _ _ ткачи,(проворные),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Вихри и метели,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_ _ _ парчи (радужной)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_ _ _ елей(косматых)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475" y="636590"/>
            <a:ext cx="2252562" cy="1312008"/>
          </a:xfrm>
          <a:prstGeom prst="rect">
            <a:avLst/>
          </a:prstGeom>
        </p:spPr>
      </p:pic>
      <p:pic>
        <p:nvPicPr>
          <p:cNvPr id="3074" name="Picture 2" descr="https://avatars.mds.yandex.net/i?id=7818f83d969f96222af631fbea1e66c13aba1b0b-10471469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2160589"/>
            <a:ext cx="4125740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503</Words>
  <Application>Microsoft Office PowerPoint</Application>
  <PresentationFormat>Широкоэкранный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6 КЛАСС</vt:lpstr>
      <vt:lpstr>Муниципальное общеобразовательное бюджетное учреждение  «Средняя общеобразовательная школа №2» Пожарского муниципального округа</vt:lpstr>
      <vt:lpstr>Цель:</vt:lpstr>
      <vt:lpstr>Задачи урока: </vt:lpstr>
      <vt:lpstr>Повторяем то, что знаем,  вспоминаем, что забыли</vt:lpstr>
      <vt:lpstr>Вывод 1 Прилагательные очень хорошо дружат с  существительными. </vt:lpstr>
      <vt:lpstr>Вывод 2 Прилагательное обозначает признак предмета и отвечает на вопросы   </vt:lpstr>
      <vt:lpstr>Теперь откроем волшебным ключом дверь в город  Прилагатенск</vt:lpstr>
      <vt:lpstr>Остановка1 «Поэтическая»</vt:lpstr>
      <vt:lpstr>Остановка 2 «Лексическая»</vt:lpstr>
      <vt:lpstr>Физминутка</vt:lpstr>
      <vt:lpstr>Остановка 3 «Падежная» Как определить падеж прилагательных? </vt:lpstr>
      <vt:lpstr>Остановка 4 «Синтаксическая» Найдите прилагательные, определите их синтаксическую роль.</vt:lpstr>
      <vt:lpstr>Остановка 5 «Творческая»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бюджетное учреждение  «Средняя общеобразовательная школа №2» Пожарского муниципального округа</dc:title>
  <dc:creator>User</dc:creator>
  <cp:lastModifiedBy>User</cp:lastModifiedBy>
  <cp:revision>37</cp:revision>
  <dcterms:created xsi:type="dcterms:W3CDTF">2024-04-02T19:50:22Z</dcterms:created>
  <dcterms:modified xsi:type="dcterms:W3CDTF">2024-04-17T08:30:19Z</dcterms:modified>
</cp:coreProperties>
</file>