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5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6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3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747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8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83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09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3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8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2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8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6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760616-E9E2-4B3F-8618-A455DE2D2E6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D7BD-62CD-47E3-ADE7-5A9D04EFB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8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rajib.com/index.php/2021/05/30/basic-english-speaking-daily-activities/" TargetMode="External"/><Relationship Id="rId2" Type="http://schemas.openxmlformats.org/officeDocument/2006/relationships/hyperlink" Target="https://englishrajib.com/index.php/2021/02/08/spoken-english-a-personal-interview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glishrajib.com/index.php/2020/10/06/spoken-english-student-visa-interview" TargetMode="External"/><Relationship Id="rId4" Type="http://schemas.openxmlformats.org/officeDocument/2006/relationships/hyperlink" Target="https://anglo-link.com/features/stud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Shopping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club (10</a:t>
            </a:r>
            <a:r>
              <a:rPr lang="en-US" baseline="30000" dirty="0" smtClean="0"/>
              <a:t>th</a:t>
            </a:r>
            <a:r>
              <a:rPr lang="en-US" dirty="0" smtClean="0"/>
              <a:t>-11</a:t>
            </a:r>
            <a:r>
              <a:rPr lang="en-US" baseline="30000" dirty="0" smtClean="0"/>
              <a:t>th</a:t>
            </a:r>
            <a:r>
              <a:rPr lang="en-US" dirty="0" smtClean="0"/>
              <a:t> grades)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87" y="300629"/>
            <a:ext cx="5192214" cy="346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95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2680"/>
            <a:ext cx="6096000" cy="71404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How would you spend your time? - I'll tell you what you could do.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Shop.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Jesus! - No, you didn't! - That's like $3,000.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 150.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Fake.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No.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It looks so real.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 know.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Give me that.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You'd never know it wasn't real unless you looked at the lining.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don't have that luxury.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my insides are on the outside now.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 don't like fakes.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All that matters is what it looks like.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It's good.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could get more.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got the guy's card.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lives in the "valley".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3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88984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- Look at that one, isn't it adorable? - Which one?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The red one in the middle. I love it! - The Birkin bag? Really? That's not even your style.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Honey, it's not so much the style as what carrying it means.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means you're out $4,000.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Exactly. When I'm tooling around town with that bag, I'll know I've made it.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Ok, let's go, the visiting hours are over. – Bye-bye, Birkin.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It’s $4,000. - I know.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And there's a waiting list. - I assumed.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Five years. - For a bag?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not a bag. It’s a Birkin.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was never one for waiting in line. So she cut right to the front. 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 not for me, it's for Lucy Liu. I'm her press rep and I would love for her to carry this bag to a premiere next week. It would be photographed to death. Does that make a difference?</a:t>
            </a:r>
            <a:endParaRPr lang="ru-RU" sz="1600" b="1" i="1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0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5588" y="147918"/>
            <a:ext cx="622598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Role-play the dialogues in-between the customer and the shopping-assistant. Make sure to use the words offered below: </a:t>
            </a:r>
            <a:endParaRPr lang="ru-RU" sz="1600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i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Here is an example of the dialogue to give you a hint:</a:t>
            </a:r>
            <a:endParaRPr lang="ru-RU" sz="1600" b="1" u="sng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i="1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b="1" u="sng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Assistant: 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How can I help you, sir?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Customer: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I want to buy a shirt. Do you have any white shirts?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Sure, sir. We have a lot of white shirts. Come over here, sir. These are new arrivals.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Customer: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US" b="1" u="sng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  <a:hlinkClick r:id="rId2"/>
              </a:rPr>
              <a:t>How much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is it?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It is eight hundred fifty pounds.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Customer: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That’s too much.  Can you reduce the price?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How much do you want to pay?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Customer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: Seven hundred pounds.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That’s 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  <a:hlinkClick r:id="rId3"/>
              </a:rPr>
              <a:t>quite impossible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. You can pay eight hundred pounds.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Customer: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 Well, I’ll take it. Here’s one thousand pounds.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Two hundred pounds change.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Customer: 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  <a:hlinkClick r:id="rId4"/>
              </a:rPr>
              <a:t>Thank you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very much.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: You’re welcome.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Customer: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Good bye.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Shop Assistant: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 Goodbye, sir. </a:t>
            </a:r>
            <a:r>
              <a:rPr lang="en-US" u="sng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  <a:hlinkClick r:id="rId5"/>
              </a:rPr>
              <a:t>Come again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inherit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34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ompany Will Pay You to Go on a $6k Shopping Spree in the Name of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22" y="348595"/>
            <a:ext cx="9432178" cy="62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45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940" y="2501152"/>
            <a:ext cx="6938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hard work!!!</a:t>
            </a:r>
            <a:endParaRPr lang="ru-RU" sz="48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49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105287"/>
            <a:ext cx="6096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effectLst/>
                <a:latin typeface="Rockwell Extra Bold"/>
                <a:ea typeface="Times New Roman" panose="02020603050405020304" pitchFamily="18" charset="0"/>
              </a:rPr>
              <a:t>SELLING AND BUYING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Translate these words into Russian: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Value for money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Top of the range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Reliable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Luxurious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Timeless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Inexpensive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Fashionable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Well-made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Cool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Genuine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Fake (a replica)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3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79816" y="191589"/>
            <a:ext cx="6322423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Ladies’ wear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Cowl neck jumper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(свитер с воротником трубой)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Cowl collar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воротник труба)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Polo neck jumper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Pinafore dress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(сарафан)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Blouse 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button through dress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Belt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Waist length jacket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Winter slacks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(широкие зимние брюки)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Patch pocket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накладной карман)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Wrap over dress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(платье с запахом)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 descr="Contrast Collar Tailored Jacket | Burberry Work Attire, Work Outfi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" y="0"/>
            <a:ext cx="3562985" cy="63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45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8389" y="117693"/>
            <a:ext cx="712361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Men’s </a:t>
            </a:r>
            <a:r>
              <a:rPr lang="en-US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wear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Cuff link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манжета)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Dress shirt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(рубашка с манишкой)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Bow tie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галстук-бабочка)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Breast pocket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(карман на груди)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Business suit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Tiepin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зажим для галстука)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Trousers with pleat front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штаны со стрелками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Anorak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Alpine jacket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Casual trousers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25 Formal Wear For Men's In 2016 - Mens Cra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13"/>
            <a:ext cx="4426585" cy="663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33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1264025"/>
            <a:ext cx="61632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Listen to two speakers talking about brands. What reasons does each person give for liking or disliking brands?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6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ssical music for kids | Child-friendly classical music | TheSchool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854" y="0"/>
            <a:ext cx="15240000" cy="106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77636" y="789709"/>
            <a:ext cx="44057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400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b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Listen to a song and fill in the gaps</a:t>
            </a:r>
            <a:endParaRPr lang="ru-RU" sz="3600" b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8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-2572642"/>
            <a:ext cx="5867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518" y="699246"/>
            <a:ext cx="1013908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Can't buy me love, oh, love, oh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Can't buy me love, oh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I'll buy you a_________, my friend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If it makes you feel all right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I'll get you anything my friend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If it makes you feel all right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'Cause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 I don't _________too much for money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For money can't buy me love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I'll give you all I ________ to give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If you say you love me too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 may not have a lot to give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Not what I've got I'll give to you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 don't ________ too much for money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For money can't buy me love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Can't buy me love, oh Everybody tells me so</a:t>
            </a:r>
            <a:b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Can't buy me love, oh No, no, no ...no!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83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753" y="1169894"/>
            <a:ext cx="870024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Say you don't need no ___________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And I'll be ____________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Tell me that you want the __________ of things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That money just can't buy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I don't care too much for money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Money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 can't buy me love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Can't buy me love, oh, love, oh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4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12" y="317401"/>
            <a:ext cx="7022166" cy="4590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7811" y="5239887"/>
            <a:ext cx="8955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Read out the shopping (script) from a TV-show, make sure that all the words understandable, once they are not, ask the teacher: </a:t>
            </a:r>
            <a:endParaRPr lang="ru-RU" sz="2000" u="sng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453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</TotalTime>
  <Words>337</Words>
  <Application>Microsoft Office PowerPoint</Application>
  <PresentationFormat>Широкоэкранный</PresentationFormat>
  <Paragraphs>144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Century Gothic</vt:lpstr>
      <vt:lpstr>inherit</vt:lpstr>
      <vt:lpstr>Rockwell Extra Bold</vt:lpstr>
      <vt:lpstr>Segoe UI</vt:lpstr>
      <vt:lpstr>Symbol</vt:lpstr>
      <vt:lpstr>Tahoma</vt:lpstr>
      <vt:lpstr>Times New Roman</vt:lpstr>
      <vt:lpstr>Wingdings 3</vt:lpstr>
      <vt:lpstr>Ион</vt:lpstr>
      <vt:lpstr>Shopping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</dc:creator>
  <cp:lastModifiedBy>Shkola</cp:lastModifiedBy>
  <cp:revision>23</cp:revision>
  <dcterms:created xsi:type="dcterms:W3CDTF">2024-04-24T08:29:08Z</dcterms:created>
  <dcterms:modified xsi:type="dcterms:W3CDTF">2024-04-25T09:55:51Z</dcterms:modified>
</cp:coreProperties>
</file>