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7" r:id="rId19"/>
    <p:sldId id="278" r:id="rId2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11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2"/>
          <p:cNvSpPr txBox="1"/>
          <p:nvPr/>
        </p:nvSpPr>
        <p:spPr>
          <a:xfrm>
            <a:off x="260002" y="928669"/>
            <a:ext cx="8481120" cy="3851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 b="1"/>
            </a:pPr>
            <a:endParaRPr/>
          </a:p>
          <a:p>
            <a:pPr>
              <a:defRPr sz="4400" b="1">
                <a:solidFill>
                  <a:srgbClr val="00B050"/>
                </a:solidFill>
              </a:defRPr>
            </a:pPr>
            <a:r>
              <a:t>      </a:t>
            </a:r>
          </a:p>
          <a:p>
            <a:pPr algn="ctr">
              <a:defRPr sz="4400" b="1">
                <a:solidFill>
                  <a:srgbClr val="0A18F1"/>
                </a:solidFill>
              </a:defRPr>
            </a:pPr>
            <a:r>
              <a:t>  19 декабря</a:t>
            </a:r>
          </a:p>
          <a:p>
            <a:pPr algn="ctr">
              <a:defRPr sz="2400" b="1"/>
            </a:pPr>
            <a:r>
              <a:rPr sz="4400">
                <a:solidFill>
                  <a:srgbClr val="0A18F1"/>
                </a:solidFill>
              </a:rPr>
              <a:t>Классная работа</a:t>
            </a:r>
            <a:r>
              <a:rPr>
                <a:solidFill>
                  <a:srgbClr val="0A18F1"/>
                </a:solidFill>
              </a:rPr>
              <a:t>     </a:t>
            </a:r>
            <a:r>
              <a:t>  </a:t>
            </a:r>
          </a:p>
          <a:p>
            <a:pPr algn="ctr">
              <a:defRPr sz="3600" b="1">
                <a:solidFill>
                  <a:srgbClr val="00B050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10" descr="Picture 10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80062" y="1557337"/>
            <a:ext cx="1366838" cy="2016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icture 3" descr="Picture 3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57375" y="5214937"/>
            <a:ext cx="1009650" cy="148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icture 5" descr="Picture 5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59563" y="3933825"/>
            <a:ext cx="1836738" cy="2663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icture 7" descr="Picture 7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51275" y="4868862"/>
            <a:ext cx="1566863" cy="172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icture 8" descr="Picture 8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2875" y="3143250"/>
            <a:ext cx="1628775" cy="2308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icture 11" descr="Picture 11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092950" y="1773238"/>
            <a:ext cx="1223963" cy="1871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icture 11" descr="Picture 11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/>
          </a:blip>
          <a:stretch>
            <a:fillRect/>
          </a:stretch>
        </p:blipFill>
        <p:spPr>
          <a:xfrm>
            <a:off x="250825" y="6165850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ture 4" descr="Picture 4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5812" y="714375"/>
            <a:ext cx="1225551" cy="2160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icture 5" descr="Picture 5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83563" y="0"/>
            <a:ext cx="960438" cy="1455738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Раз- подняться, потянуться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4500">
                <a:solidFill>
                  <a:srgbClr val="1506F0"/>
                </a:solidFill>
              </a:defRPr>
            </a:pPr>
            <a:r>
              <a:t>Раз- подняться, потянуться</a:t>
            </a: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4500">
                <a:solidFill>
                  <a:srgbClr val="1506F0"/>
                </a:solidFill>
              </a:defRPr>
            </a:pPr>
            <a:r>
              <a:t>Два-согнуться, разогнуться</a:t>
            </a: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4500">
                <a:solidFill>
                  <a:srgbClr val="1506F0"/>
                </a:solidFill>
              </a:defRPr>
            </a:pPr>
            <a:r>
              <a:t>Три-в ладоши три хлопка</a:t>
            </a: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4500">
                <a:solidFill>
                  <a:srgbClr val="1506F0"/>
                </a:solidFill>
              </a:defRPr>
            </a:pPr>
            <a:r>
              <a:t>Головою-три кивка.</a:t>
            </a: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4500">
                <a:solidFill>
                  <a:srgbClr val="1506F0"/>
                </a:solidFill>
              </a:defRPr>
            </a:pPr>
            <a:r>
              <a:t>На четыре-руки шире,</a:t>
            </a: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4500">
                <a:solidFill>
                  <a:srgbClr val="1506F0"/>
                </a:solidFill>
              </a:defRPr>
            </a:pPr>
            <a:r>
              <a:t>Пять-руками помахать</a:t>
            </a: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4500">
                <a:solidFill>
                  <a:srgbClr val="1506F0"/>
                </a:solidFill>
              </a:defRPr>
            </a:pPr>
            <a:r>
              <a:t>Шесть-за парты опять сесть.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02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302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302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302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302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302"/>
                            </p:stCondLst>
                            <p:childTnLst>
                              <p:par>
                                <p:cTn id="20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</p:cTn>
                <p:tgtEl>
                  <p:spTgt spid="183"/>
                </p:tgtEl>
              </p:cMediaNode>
            </p:audio>
          </p:childTnLst>
        </p:cTn>
      </p:par>
    </p:tnLst>
    <p:bldLst>
      <p:bldP spid="177" grpId="5" animBg="1" advAuto="0"/>
      <p:bldP spid="179" grpId="3" animBg="1" advAuto="0"/>
      <p:bldP spid="180" grpId="2" animBg="1" advAuto="0"/>
      <p:bldP spid="181" grpId="4" animBg="1" advAuto="0"/>
      <p:bldP spid="182" grpId="6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114800" y="9821333"/>
            <a:ext cx="9144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Объек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3- это волшебное число.</a:t>
            </a:r>
          </a:p>
          <a:p>
            <a:r>
              <a:t>В речи человека можно встретить крылатые выражения, которые поучают.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348" y="214289"/>
            <a:ext cx="8001056" cy="58579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Наговорить с три короба."/>
          <p:cNvSpPr txBox="1">
            <a:spLocks noGrp="1"/>
          </p:cNvSpPr>
          <p:nvPr>
            <p:ph type="ctrTitle"/>
          </p:nvPr>
        </p:nvSpPr>
        <p:spPr>
          <a:xfrm>
            <a:off x="364066" y="1994958"/>
            <a:ext cx="7772401" cy="1470026"/>
          </a:xfrm>
          <a:prstGeom prst="rect">
            <a:avLst/>
          </a:prstGeom>
        </p:spPr>
        <p:txBody>
          <a:bodyPr/>
          <a:lstStyle/>
          <a:p>
            <a:pPr>
              <a:defRPr sz="5200"/>
            </a:pPr>
            <a:r>
              <a:t>Наговорить с </a:t>
            </a:r>
            <a:r>
              <a:rPr u="sng"/>
              <a:t>три </a:t>
            </a:r>
            <a:r>
              <a:t>короба.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Рисунок 2" descr="Рисунок 2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2768" r="2768"/>
          <a:stretch>
            <a:fillRect/>
          </a:stretch>
        </p:blipFill>
        <p:spPr>
          <a:xfrm>
            <a:off x="718344" y="210046"/>
            <a:ext cx="6560345" cy="492025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На сосновой ветке было 5 красных шаров, а зелёных на 3 больше. Сколько зеленых шаров было на ветке?"/>
          <p:cNvSpPr txBox="1">
            <a:spLocks noGrp="1"/>
          </p:cNvSpPr>
          <p:nvPr>
            <p:ph type="ctrTitle"/>
          </p:nvPr>
        </p:nvSpPr>
        <p:spPr>
          <a:xfrm>
            <a:off x="567266" y="1414065"/>
            <a:ext cx="7772401" cy="3695304"/>
          </a:xfrm>
          <a:prstGeom prst="rect">
            <a:avLst/>
          </a:prstGeom>
        </p:spPr>
        <p:txBody>
          <a:bodyPr/>
          <a:lstStyle>
            <a:lvl1pPr defTabSz="786384">
              <a:defRPr sz="4816"/>
            </a:lvl1pPr>
          </a:lstStyle>
          <a:p>
            <a:r>
              <a:t>На сосновой ветке было 5 красных шаров, а зелёных на 3 больше. Сколько зеленых шаров было на ветке?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Работа  с учебником"/>
          <p:cNvSpPr txBox="1">
            <a:spLocks noGrp="1"/>
          </p:cNvSpPr>
          <p:nvPr>
            <p:ph type="title"/>
          </p:nvPr>
        </p:nvSpPr>
        <p:spPr>
          <a:xfrm>
            <a:off x="135466" y="884237"/>
            <a:ext cx="8229601" cy="1407651"/>
          </a:xfrm>
          <a:prstGeom prst="rect">
            <a:avLst/>
          </a:prstGeom>
        </p:spPr>
        <p:txBody>
          <a:bodyPr/>
          <a:lstStyle/>
          <a:p>
            <a:r>
              <a:t>Работа  с учебником</a:t>
            </a:r>
          </a:p>
        </p:txBody>
      </p:sp>
      <p:sp>
        <p:nvSpPr>
          <p:cNvPr id="200" name="Текст 4"/>
          <p:cNvSpPr>
            <a:spLocks noGrp="1"/>
          </p:cNvSpPr>
          <p:nvPr>
            <p:ph type="body" idx="21"/>
          </p:nvPr>
        </p:nvSpPr>
        <p:spPr>
          <a:xfrm>
            <a:off x="2551112" y="2076979"/>
            <a:ext cx="4041776" cy="16935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Стр. 107 № 4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2197" y="2285992"/>
            <a:ext cx="2895601" cy="426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TextBox 4"/>
          <p:cNvSpPr txBox="1"/>
          <p:nvPr/>
        </p:nvSpPr>
        <p:spPr>
          <a:xfrm>
            <a:off x="402877" y="1214421"/>
            <a:ext cx="7610437" cy="2739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Вспомните, какая была тема урока?</a:t>
            </a:r>
          </a:p>
          <a:p>
            <a:pPr>
              <a:defRPr sz="36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Всё ли было понятно на уроке?</a:t>
            </a:r>
          </a:p>
          <a:p>
            <a:pPr>
              <a:defRPr sz="36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 каким настроением </a:t>
            </a:r>
          </a:p>
          <a:p>
            <a:pPr>
              <a:defRPr sz="36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заканчиваете урок?</a:t>
            </a:r>
          </a:p>
          <a:p>
            <a:pPr>
              <a:defRPr sz="36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Как мы с вами потрудились?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4546" y="1071546"/>
            <a:ext cx="1096964" cy="1284288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Прямоугольник 2"/>
          <p:cNvSpPr txBox="1"/>
          <p:nvPr/>
        </p:nvSpPr>
        <p:spPr>
          <a:xfrm>
            <a:off x="3903340" y="1285859"/>
            <a:ext cx="3163625" cy="715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 Всё понял!</a:t>
            </a:r>
          </a:p>
        </p:txBody>
      </p:sp>
      <p:pic>
        <p:nvPicPr>
          <p:cNvPr id="22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0100" y="1785926"/>
            <a:ext cx="2143140" cy="2406646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Прямоугольник 4"/>
          <p:cNvSpPr txBox="1"/>
          <p:nvPr/>
        </p:nvSpPr>
        <p:spPr>
          <a:xfrm>
            <a:off x="3331835" y="3071809"/>
            <a:ext cx="4756260" cy="715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 Понял, но не всё.</a:t>
            </a:r>
          </a:p>
        </p:txBody>
      </p:sp>
      <p:pic>
        <p:nvPicPr>
          <p:cNvPr id="228" name="Picture 18" descr="Picture 1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043908">
            <a:off x="1267869" y="4297843"/>
            <a:ext cx="1263651" cy="1506539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Прямоугольник 6"/>
          <p:cNvSpPr txBox="1"/>
          <p:nvPr/>
        </p:nvSpPr>
        <p:spPr>
          <a:xfrm>
            <a:off x="2903208" y="4714883"/>
            <a:ext cx="5337816" cy="715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buSzPct val="100000"/>
              <a:buChar char="-"/>
              <a:defRPr sz="4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Были затруднения.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1" animBg="1" advAuto="0"/>
      <p:bldP spid="228" grpId="2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Прямоугольник 1"/>
          <p:cNvSpPr txBox="1"/>
          <p:nvPr/>
        </p:nvSpPr>
        <p:spPr>
          <a:xfrm rot="19949766">
            <a:off x="20039" y="1598029"/>
            <a:ext cx="7148778" cy="1547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1500" b="1" spc="300">
                <a:ln w="11430" cap="flat">
                  <a:solidFill>
                    <a:srgbClr val="F4F6F9"/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rgbClr val="6098ED"/>
                    </a:gs>
                    <a:gs pos="75000">
                      <a:srgbClr val="265C9E"/>
                    </a:gs>
                  </a:gsLst>
                  <a:lin ang="5400000" scaled="0"/>
                </a:gra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Молодцы!</a:t>
            </a:r>
          </a:p>
        </p:txBody>
      </p:sp>
      <p:pic>
        <p:nvPicPr>
          <p:cNvPr id="232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5008" y="2214553"/>
            <a:ext cx="2895601" cy="426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3"/>
          <p:cNvSpPr txBox="1"/>
          <p:nvPr/>
        </p:nvSpPr>
        <p:spPr>
          <a:xfrm>
            <a:off x="1089327" y="1268759"/>
            <a:ext cx="4877113" cy="3468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 b="1"/>
            </a:pPr>
            <a:r>
              <a:t>Запорошила дорожки,</a:t>
            </a:r>
          </a:p>
          <a:p>
            <a:pPr>
              <a:defRPr sz="3200" b="1"/>
            </a:pPr>
            <a:r>
              <a:t>Разукрасила окошки,</a:t>
            </a:r>
          </a:p>
          <a:p>
            <a:pPr>
              <a:defRPr sz="3200" b="1"/>
            </a:pPr>
            <a:r>
              <a:t>Радость детям подарила</a:t>
            </a:r>
          </a:p>
          <a:p>
            <a:pPr>
              <a:defRPr sz="3200" b="1"/>
            </a:pPr>
            <a:r>
              <a:t>И на санках прокатила.</a:t>
            </a:r>
          </a:p>
          <a:p>
            <a:pPr>
              <a:defRPr sz="3200" b="1"/>
            </a:pPr>
            <a:endParaRPr/>
          </a:p>
          <a:p>
            <a:pPr>
              <a:defRPr sz="3200" b="1">
                <a:solidFill>
                  <a:srgbClr val="0600F4"/>
                </a:solidFill>
              </a:defRPr>
            </a:pPr>
            <a:r>
              <a:t>1 задание</a:t>
            </a:r>
          </a:p>
          <a:p>
            <a:pPr>
              <a:defRPr sz="3200" b="1">
                <a:solidFill>
                  <a:srgbClr val="0600F4"/>
                </a:solidFill>
              </a:defRPr>
            </a:pPr>
            <a:r>
              <a:t>графический диктант</a:t>
            </a:r>
          </a:p>
        </p:txBody>
      </p:sp>
      <p:pic>
        <p:nvPicPr>
          <p:cNvPr id="97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6136" y="714356"/>
            <a:ext cx="3168353" cy="55530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Галерея изображений"/>
          <p:cNvGrpSpPr/>
          <p:nvPr/>
        </p:nvGrpSpPr>
        <p:grpSpPr>
          <a:xfrm>
            <a:off x="2396066" y="1496193"/>
            <a:ext cx="3792869" cy="4335861"/>
            <a:chOff x="0" y="0"/>
            <a:chExt cx="3792868" cy="4335859"/>
          </a:xfrm>
        </p:grpSpPr>
        <p:pic>
          <p:nvPicPr>
            <p:cNvPr id="99" name="цифрв 3.png" descr="цифрв 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40" r="940"/>
            <a:stretch>
              <a:fillRect/>
            </a:stretch>
          </p:blipFill>
          <p:spPr>
            <a:xfrm>
              <a:off x="0" y="0"/>
              <a:ext cx="3792869" cy="3865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0" name="Подпись"/>
            <p:cNvSpPr/>
            <p:nvPr/>
          </p:nvSpPr>
          <p:spPr>
            <a:xfrm>
              <a:off x="0" y="3941812"/>
              <a:ext cx="3792869" cy="3940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r>
                <a:t>Подпись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Овал 1"/>
          <p:cNvSpPr/>
          <p:nvPr/>
        </p:nvSpPr>
        <p:spPr>
          <a:xfrm>
            <a:off x="3779837" y="2636838"/>
            <a:ext cx="1490663" cy="1419227"/>
          </a:xfrm>
          <a:prstGeom prst="ellipse">
            <a:avLst/>
          </a:prstGeom>
          <a:solidFill>
            <a:srgbClr val="FFFF00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 sz="5400" b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endParaRPr/>
          </a:p>
        </p:txBody>
      </p:sp>
      <p:sp>
        <p:nvSpPr>
          <p:cNvPr id="104" name="Овал 2"/>
          <p:cNvSpPr/>
          <p:nvPr/>
        </p:nvSpPr>
        <p:spPr>
          <a:xfrm>
            <a:off x="5364162" y="2924175"/>
            <a:ext cx="2303463" cy="1058865"/>
          </a:xfrm>
          <a:prstGeom prst="ellipse">
            <a:avLst/>
          </a:prstGeom>
          <a:solidFill>
            <a:srgbClr val="FDEADA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" name="Овал 3"/>
          <p:cNvSpPr/>
          <p:nvPr/>
        </p:nvSpPr>
        <p:spPr>
          <a:xfrm>
            <a:off x="1331913" y="2924175"/>
            <a:ext cx="2303462" cy="1058865"/>
          </a:xfrm>
          <a:prstGeom prst="ellipse">
            <a:avLst/>
          </a:prstGeom>
          <a:solidFill>
            <a:srgbClr val="FDEADA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" name="Овал 5"/>
          <p:cNvSpPr/>
          <p:nvPr/>
        </p:nvSpPr>
        <p:spPr>
          <a:xfrm>
            <a:off x="3851275" y="260350"/>
            <a:ext cx="1441450" cy="2232026"/>
          </a:xfrm>
          <a:prstGeom prst="ellipse">
            <a:avLst/>
          </a:prstGeom>
          <a:solidFill>
            <a:srgbClr val="FDEADA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" name="Овал 6"/>
          <p:cNvSpPr/>
          <p:nvPr/>
        </p:nvSpPr>
        <p:spPr>
          <a:xfrm>
            <a:off x="3779837" y="4221162"/>
            <a:ext cx="1368427" cy="2232027"/>
          </a:xfrm>
          <a:prstGeom prst="ellipse">
            <a:avLst/>
          </a:prstGeom>
          <a:solidFill>
            <a:srgbClr val="FDEADA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8" name="Овал 7"/>
          <p:cNvSpPr/>
          <p:nvPr/>
        </p:nvSpPr>
        <p:spPr>
          <a:xfrm rot="18974233">
            <a:off x="2371725" y="871537"/>
            <a:ext cx="1203327" cy="2232027"/>
          </a:xfrm>
          <a:prstGeom prst="ellipse">
            <a:avLst/>
          </a:prstGeom>
          <a:solidFill>
            <a:srgbClr val="FDEADA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9" name="Овал 8"/>
          <p:cNvSpPr/>
          <p:nvPr/>
        </p:nvSpPr>
        <p:spPr>
          <a:xfrm rot="2938315">
            <a:off x="5499099" y="900113"/>
            <a:ext cx="1184277" cy="2232027"/>
          </a:xfrm>
          <a:prstGeom prst="ellipse">
            <a:avLst/>
          </a:prstGeom>
          <a:solidFill>
            <a:srgbClr val="FDEADA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Овал 9"/>
          <p:cNvSpPr/>
          <p:nvPr/>
        </p:nvSpPr>
        <p:spPr>
          <a:xfrm rot="8030194">
            <a:off x="5344319" y="3612355"/>
            <a:ext cx="1154113" cy="2232027"/>
          </a:xfrm>
          <a:prstGeom prst="ellipse">
            <a:avLst/>
          </a:prstGeom>
          <a:solidFill>
            <a:srgbClr val="FDEADA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1" name="Овал 10"/>
          <p:cNvSpPr/>
          <p:nvPr/>
        </p:nvSpPr>
        <p:spPr>
          <a:xfrm rot="13893527">
            <a:off x="2439194" y="3650455"/>
            <a:ext cx="1106489" cy="2232027"/>
          </a:xfrm>
          <a:prstGeom prst="ellipse">
            <a:avLst/>
          </a:prstGeom>
          <a:solidFill>
            <a:srgbClr val="FDEADA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2" name="Прямоугольник 11"/>
          <p:cNvSpPr txBox="1"/>
          <p:nvPr/>
        </p:nvSpPr>
        <p:spPr>
          <a:xfrm>
            <a:off x="3776523" y="548679"/>
            <a:ext cx="1445578" cy="1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000" b="1">
                <a:gradFill flip="none" rotWithShape="1">
                  <a:gsLst>
                    <a:gs pos="0">
                      <a:srgbClr val="FD7976"/>
                    </a:gs>
                    <a:gs pos="75000">
                      <a:srgbClr val="CE2C29"/>
                    </a:gs>
                    <a:gs pos="100000">
                      <a:srgbClr val="C40500"/>
                    </a:gs>
                  </a:gsLst>
                  <a:lin ang="5400000" scaled="0"/>
                </a:gra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10</a:t>
            </a:r>
          </a:p>
        </p:txBody>
      </p:sp>
      <p:sp>
        <p:nvSpPr>
          <p:cNvPr id="113" name="Прямоугольник 12"/>
          <p:cNvSpPr txBox="1"/>
          <p:nvPr/>
        </p:nvSpPr>
        <p:spPr>
          <a:xfrm>
            <a:off x="4111883" y="4653136"/>
            <a:ext cx="774859" cy="1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000" b="1">
                <a:gradFill flip="none" rotWithShape="1">
                  <a:gsLst>
                    <a:gs pos="0">
                      <a:srgbClr val="FD7976"/>
                    </a:gs>
                    <a:gs pos="75000">
                      <a:srgbClr val="CE2C29"/>
                    </a:gs>
                    <a:gs pos="100000">
                      <a:srgbClr val="C40500"/>
                    </a:gs>
                  </a:gsLst>
                  <a:lin ang="5400000" scaled="0"/>
                </a:gra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7</a:t>
            </a:r>
          </a:p>
        </p:txBody>
      </p:sp>
      <p:sp>
        <p:nvSpPr>
          <p:cNvPr id="114" name="Прямоугольник 13"/>
          <p:cNvSpPr txBox="1"/>
          <p:nvPr/>
        </p:nvSpPr>
        <p:spPr>
          <a:xfrm>
            <a:off x="5624051" y="1340767"/>
            <a:ext cx="774860" cy="1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000" b="1">
                <a:gradFill flip="none" rotWithShape="1">
                  <a:gsLst>
                    <a:gs pos="0">
                      <a:srgbClr val="FD7976"/>
                    </a:gs>
                    <a:gs pos="75000">
                      <a:srgbClr val="CE2C29"/>
                    </a:gs>
                    <a:gs pos="100000">
                      <a:srgbClr val="C40500"/>
                    </a:gs>
                  </a:gsLst>
                  <a:lin ang="5400000" scaled="0"/>
                </a:gra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6</a:t>
            </a:r>
          </a:p>
        </p:txBody>
      </p:sp>
      <p:sp>
        <p:nvSpPr>
          <p:cNvPr id="115" name="Прямоугольник 14"/>
          <p:cNvSpPr txBox="1"/>
          <p:nvPr/>
        </p:nvSpPr>
        <p:spPr>
          <a:xfrm>
            <a:off x="2599715" y="1340767"/>
            <a:ext cx="774859" cy="1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000" b="1">
                <a:gradFill flip="none" rotWithShape="1">
                  <a:gsLst>
                    <a:gs pos="0">
                      <a:srgbClr val="FD7976"/>
                    </a:gs>
                    <a:gs pos="75000">
                      <a:srgbClr val="CE2C29"/>
                    </a:gs>
                    <a:gs pos="100000">
                      <a:srgbClr val="C40500"/>
                    </a:gs>
                  </a:gsLst>
                  <a:lin ang="5400000" scaled="0"/>
                </a:gra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9</a:t>
            </a:r>
          </a:p>
        </p:txBody>
      </p:sp>
      <p:sp>
        <p:nvSpPr>
          <p:cNvPr id="116" name="Прямоугольник 15"/>
          <p:cNvSpPr txBox="1"/>
          <p:nvPr/>
        </p:nvSpPr>
        <p:spPr>
          <a:xfrm>
            <a:off x="1951642" y="2780927"/>
            <a:ext cx="774860" cy="1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000" b="1">
                <a:gradFill flip="none" rotWithShape="1">
                  <a:gsLst>
                    <a:gs pos="0">
                      <a:srgbClr val="FD7976"/>
                    </a:gs>
                    <a:gs pos="75000">
                      <a:srgbClr val="CE2C29"/>
                    </a:gs>
                    <a:gs pos="100000">
                      <a:srgbClr val="C40500"/>
                    </a:gs>
                  </a:gsLst>
                  <a:lin ang="5400000" scaled="0"/>
                </a:gra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4</a:t>
            </a:r>
          </a:p>
        </p:txBody>
      </p:sp>
      <p:sp>
        <p:nvSpPr>
          <p:cNvPr id="117" name="Прямоугольник 17"/>
          <p:cNvSpPr txBox="1"/>
          <p:nvPr/>
        </p:nvSpPr>
        <p:spPr>
          <a:xfrm>
            <a:off x="6200115" y="2780927"/>
            <a:ext cx="774859" cy="1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000" b="1">
                <a:gradFill flip="none" rotWithShape="1">
                  <a:gsLst>
                    <a:gs pos="0">
                      <a:srgbClr val="FD7976"/>
                    </a:gs>
                    <a:gs pos="75000">
                      <a:srgbClr val="CE2C29"/>
                    </a:gs>
                    <a:gs pos="100000">
                      <a:srgbClr val="C40500"/>
                    </a:gs>
                  </a:gsLst>
                  <a:lin ang="5400000" scaled="0"/>
                </a:gra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3</a:t>
            </a:r>
          </a:p>
        </p:txBody>
      </p:sp>
      <p:sp>
        <p:nvSpPr>
          <p:cNvPr id="118" name="Прямоугольник 18"/>
          <p:cNvSpPr txBox="1"/>
          <p:nvPr/>
        </p:nvSpPr>
        <p:spPr>
          <a:xfrm>
            <a:off x="2671723" y="4149080"/>
            <a:ext cx="774859" cy="1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000" b="1">
                <a:gradFill flip="none" rotWithShape="1">
                  <a:gsLst>
                    <a:gs pos="0">
                      <a:srgbClr val="FD7976"/>
                    </a:gs>
                    <a:gs pos="75000">
                      <a:srgbClr val="CE2C29"/>
                    </a:gs>
                    <a:gs pos="100000">
                      <a:srgbClr val="C40500"/>
                    </a:gs>
                  </a:gsLst>
                  <a:lin ang="5400000" scaled="0"/>
                </a:gra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5</a:t>
            </a:r>
          </a:p>
        </p:txBody>
      </p:sp>
      <p:sp>
        <p:nvSpPr>
          <p:cNvPr id="119" name="Прямоугольник 19"/>
          <p:cNvSpPr txBox="1"/>
          <p:nvPr/>
        </p:nvSpPr>
        <p:spPr>
          <a:xfrm>
            <a:off x="5480035" y="4149080"/>
            <a:ext cx="774860" cy="1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000" b="1">
                <a:gradFill flip="none" rotWithShape="1">
                  <a:gsLst>
                    <a:gs pos="0">
                      <a:srgbClr val="FD7976"/>
                    </a:gs>
                    <a:gs pos="75000">
                      <a:srgbClr val="CE2C29"/>
                    </a:gs>
                    <a:gs pos="100000">
                      <a:srgbClr val="C40500"/>
                    </a:gs>
                  </a:gsLst>
                  <a:lin ang="5400000" scaled="0"/>
                </a:gra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8</a:t>
            </a:r>
          </a:p>
        </p:txBody>
      </p:sp>
      <p:sp>
        <p:nvSpPr>
          <p:cNvPr id="120" name="Прямоугольник 20"/>
          <p:cNvSpPr txBox="1"/>
          <p:nvPr/>
        </p:nvSpPr>
        <p:spPr>
          <a:xfrm>
            <a:off x="3948817" y="2636911"/>
            <a:ext cx="1140481" cy="1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000" b="1"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-3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Овал 1"/>
          <p:cNvSpPr/>
          <p:nvPr/>
        </p:nvSpPr>
        <p:spPr>
          <a:xfrm>
            <a:off x="3786182" y="2571743"/>
            <a:ext cx="1490663" cy="1419228"/>
          </a:xfrm>
          <a:prstGeom prst="ellipse">
            <a:avLst/>
          </a:prstGeom>
          <a:solidFill>
            <a:srgbClr val="FFFF00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 sz="5400" b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endParaRPr/>
          </a:p>
        </p:txBody>
      </p:sp>
      <p:sp>
        <p:nvSpPr>
          <p:cNvPr id="123" name="Овал 2"/>
          <p:cNvSpPr/>
          <p:nvPr/>
        </p:nvSpPr>
        <p:spPr>
          <a:xfrm>
            <a:off x="5364162" y="2924175"/>
            <a:ext cx="2303463" cy="1058865"/>
          </a:xfrm>
          <a:prstGeom prst="ellipse">
            <a:avLst/>
          </a:prstGeom>
          <a:solidFill>
            <a:srgbClr val="FDEADA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Овал 3"/>
          <p:cNvSpPr/>
          <p:nvPr/>
        </p:nvSpPr>
        <p:spPr>
          <a:xfrm>
            <a:off x="1331913" y="2924175"/>
            <a:ext cx="2303462" cy="1058865"/>
          </a:xfrm>
          <a:prstGeom prst="ellipse">
            <a:avLst/>
          </a:prstGeom>
          <a:solidFill>
            <a:srgbClr val="FDEADA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" name="Овал 5"/>
          <p:cNvSpPr/>
          <p:nvPr/>
        </p:nvSpPr>
        <p:spPr>
          <a:xfrm>
            <a:off x="3995737" y="260350"/>
            <a:ext cx="1008063" cy="2232026"/>
          </a:xfrm>
          <a:prstGeom prst="ellipse">
            <a:avLst/>
          </a:prstGeom>
          <a:solidFill>
            <a:srgbClr val="FDEADA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Овал 6"/>
          <p:cNvSpPr/>
          <p:nvPr/>
        </p:nvSpPr>
        <p:spPr>
          <a:xfrm>
            <a:off x="3995737" y="4221162"/>
            <a:ext cx="1008063" cy="2232027"/>
          </a:xfrm>
          <a:prstGeom prst="ellipse">
            <a:avLst/>
          </a:prstGeom>
          <a:solidFill>
            <a:srgbClr val="FDEADA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Овал 7"/>
          <p:cNvSpPr/>
          <p:nvPr/>
        </p:nvSpPr>
        <p:spPr>
          <a:xfrm rot="18974233">
            <a:off x="2560695" y="681525"/>
            <a:ext cx="1008065" cy="2232027"/>
          </a:xfrm>
          <a:prstGeom prst="ellipse">
            <a:avLst/>
          </a:prstGeom>
          <a:solidFill>
            <a:srgbClr val="FDEADA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Овал 8"/>
          <p:cNvSpPr/>
          <p:nvPr/>
        </p:nvSpPr>
        <p:spPr>
          <a:xfrm rot="2938315">
            <a:off x="5528469" y="834230"/>
            <a:ext cx="1008063" cy="2232027"/>
          </a:xfrm>
          <a:prstGeom prst="ellipse">
            <a:avLst/>
          </a:prstGeom>
          <a:solidFill>
            <a:srgbClr val="FDEADA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Овал 9"/>
          <p:cNvSpPr/>
          <p:nvPr/>
        </p:nvSpPr>
        <p:spPr>
          <a:xfrm rot="8030194">
            <a:off x="5366544" y="3666330"/>
            <a:ext cx="1008063" cy="2232027"/>
          </a:xfrm>
          <a:prstGeom prst="ellipse">
            <a:avLst/>
          </a:prstGeom>
          <a:solidFill>
            <a:srgbClr val="FDEADA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Овал 10"/>
          <p:cNvSpPr/>
          <p:nvPr/>
        </p:nvSpPr>
        <p:spPr>
          <a:xfrm rot="13893527">
            <a:off x="2518568" y="3690142"/>
            <a:ext cx="1008065" cy="2232027"/>
          </a:xfrm>
          <a:prstGeom prst="ellipse">
            <a:avLst/>
          </a:prstGeom>
          <a:solidFill>
            <a:srgbClr val="FDEADA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Прямоугольник 11"/>
          <p:cNvSpPr txBox="1"/>
          <p:nvPr/>
        </p:nvSpPr>
        <p:spPr>
          <a:xfrm>
            <a:off x="4111883" y="548679"/>
            <a:ext cx="774859" cy="1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000" b="1">
                <a:gradFill flip="none" rotWithShape="1">
                  <a:gsLst>
                    <a:gs pos="0">
                      <a:srgbClr val="FD7976"/>
                    </a:gs>
                    <a:gs pos="75000">
                      <a:srgbClr val="CE2C29"/>
                    </a:gs>
                    <a:gs pos="100000">
                      <a:srgbClr val="C40500"/>
                    </a:gs>
                  </a:gsLst>
                  <a:lin ang="5400000" scaled="0"/>
                </a:gra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4</a:t>
            </a:r>
          </a:p>
        </p:txBody>
      </p:sp>
      <p:sp>
        <p:nvSpPr>
          <p:cNvPr id="132" name="Прямоугольник 12"/>
          <p:cNvSpPr txBox="1"/>
          <p:nvPr/>
        </p:nvSpPr>
        <p:spPr>
          <a:xfrm>
            <a:off x="4111883" y="4653136"/>
            <a:ext cx="774859" cy="1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000" b="1">
                <a:gradFill flip="none" rotWithShape="1">
                  <a:gsLst>
                    <a:gs pos="0">
                      <a:srgbClr val="FD7976"/>
                    </a:gs>
                    <a:gs pos="75000">
                      <a:srgbClr val="CE2C29"/>
                    </a:gs>
                    <a:gs pos="100000">
                      <a:srgbClr val="C40500"/>
                    </a:gs>
                  </a:gsLst>
                  <a:lin ang="5400000" scaled="0"/>
                </a:gra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3</a:t>
            </a:r>
          </a:p>
        </p:txBody>
      </p:sp>
      <p:sp>
        <p:nvSpPr>
          <p:cNvPr id="133" name="Прямоугольник 13"/>
          <p:cNvSpPr txBox="1"/>
          <p:nvPr/>
        </p:nvSpPr>
        <p:spPr>
          <a:xfrm>
            <a:off x="5624051" y="1268759"/>
            <a:ext cx="774860" cy="1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000" b="1">
                <a:gradFill flip="none" rotWithShape="1">
                  <a:gsLst>
                    <a:gs pos="0">
                      <a:srgbClr val="FD7976"/>
                    </a:gs>
                    <a:gs pos="75000">
                      <a:srgbClr val="CE2C29"/>
                    </a:gs>
                    <a:gs pos="100000">
                      <a:srgbClr val="C40500"/>
                    </a:gs>
                  </a:gsLst>
                  <a:lin ang="5400000" scaled="0"/>
                </a:gra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6</a:t>
            </a:r>
          </a:p>
        </p:txBody>
      </p:sp>
      <p:sp>
        <p:nvSpPr>
          <p:cNvPr id="134" name="Прямоугольник 14"/>
          <p:cNvSpPr txBox="1"/>
          <p:nvPr/>
        </p:nvSpPr>
        <p:spPr>
          <a:xfrm>
            <a:off x="2671723" y="1268759"/>
            <a:ext cx="774859" cy="1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000" b="1">
                <a:gradFill flip="none" rotWithShape="1">
                  <a:gsLst>
                    <a:gs pos="0">
                      <a:srgbClr val="FD7976"/>
                    </a:gs>
                    <a:gs pos="75000">
                      <a:srgbClr val="CE2C29"/>
                    </a:gs>
                    <a:gs pos="100000">
                      <a:srgbClr val="C40500"/>
                    </a:gs>
                  </a:gsLst>
                  <a:lin ang="5400000" scaled="0"/>
                </a:gra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1</a:t>
            </a:r>
          </a:p>
        </p:txBody>
      </p:sp>
      <p:sp>
        <p:nvSpPr>
          <p:cNvPr id="135" name="Прямоугольник 15"/>
          <p:cNvSpPr txBox="1"/>
          <p:nvPr/>
        </p:nvSpPr>
        <p:spPr>
          <a:xfrm>
            <a:off x="1951642" y="2780927"/>
            <a:ext cx="774860" cy="1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000" b="1">
                <a:gradFill flip="none" rotWithShape="1">
                  <a:gsLst>
                    <a:gs pos="0">
                      <a:srgbClr val="FD7976"/>
                    </a:gs>
                    <a:gs pos="75000">
                      <a:srgbClr val="CE2C29"/>
                    </a:gs>
                    <a:gs pos="100000">
                      <a:srgbClr val="C40500"/>
                    </a:gs>
                  </a:gsLst>
                  <a:lin ang="5400000" scaled="0"/>
                </a:gra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0</a:t>
            </a:r>
          </a:p>
        </p:txBody>
      </p:sp>
      <p:sp>
        <p:nvSpPr>
          <p:cNvPr id="136" name="Прямоугольник 17"/>
          <p:cNvSpPr txBox="1"/>
          <p:nvPr/>
        </p:nvSpPr>
        <p:spPr>
          <a:xfrm>
            <a:off x="6200115" y="2780927"/>
            <a:ext cx="774859" cy="1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000" b="1">
                <a:gradFill flip="none" rotWithShape="1">
                  <a:gsLst>
                    <a:gs pos="0">
                      <a:srgbClr val="FD7976"/>
                    </a:gs>
                    <a:gs pos="75000">
                      <a:srgbClr val="CE2C29"/>
                    </a:gs>
                    <a:gs pos="100000">
                      <a:srgbClr val="C40500"/>
                    </a:gs>
                  </a:gsLst>
                  <a:lin ang="5400000" scaled="0"/>
                </a:gra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2</a:t>
            </a:r>
          </a:p>
        </p:txBody>
      </p:sp>
      <p:sp>
        <p:nvSpPr>
          <p:cNvPr id="137" name="Прямоугольник 18"/>
          <p:cNvSpPr txBox="1"/>
          <p:nvPr/>
        </p:nvSpPr>
        <p:spPr>
          <a:xfrm>
            <a:off x="2671723" y="4149080"/>
            <a:ext cx="774859" cy="1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000" b="1">
                <a:gradFill flip="none" rotWithShape="1">
                  <a:gsLst>
                    <a:gs pos="0">
                      <a:srgbClr val="FD7976"/>
                    </a:gs>
                    <a:gs pos="75000">
                      <a:srgbClr val="CE2C29"/>
                    </a:gs>
                    <a:gs pos="100000">
                      <a:srgbClr val="C40500"/>
                    </a:gs>
                  </a:gsLst>
                  <a:lin ang="5400000" scaled="0"/>
                </a:gra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5</a:t>
            </a:r>
          </a:p>
        </p:txBody>
      </p:sp>
      <p:sp>
        <p:nvSpPr>
          <p:cNvPr id="138" name="Прямоугольник 19"/>
          <p:cNvSpPr txBox="1"/>
          <p:nvPr/>
        </p:nvSpPr>
        <p:spPr>
          <a:xfrm>
            <a:off x="5480035" y="4149080"/>
            <a:ext cx="774860" cy="1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000" b="1">
                <a:gradFill flip="none" rotWithShape="1">
                  <a:gsLst>
                    <a:gs pos="0">
                      <a:srgbClr val="FD7976"/>
                    </a:gs>
                    <a:gs pos="75000">
                      <a:srgbClr val="CE2C29"/>
                    </a:gs>
                    <a:gs pos="100000">
                      <a:srgbClr val="C40500"/>
                    </a:gs>
                  </a:gsLst>
                  <a:lin ang="5400000" scaled="0"/>
                </a:gra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7</a:t>
            </a:r>
          </a:p>
        </p:txBody>
      </p:sp>
      <p:sp>
        <p:nvSpPr>
          <p:cNvPr id="139" name="Прямоугольник 20"/>
          <p:cNvSpPr txBox="1"/>
          <p:nvPr/>
        </p:nvSpPr>
        <p:spPr>
          <a:xfrm>
            <a:off x="3826778" y="2636911"/>
            <a:ext cx="1384559" cy="1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000" b="1"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+3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2368545"/>
          </a:xfrm>
          <a:prstGeom prst="rect">
            <a:avLst/>
          </a:prstGeom>
        </p:spPr>
        <p:txBody>
          <a:bodyPr/>
          <a:lstStyle>
            <a:lvl1pPr>
              <a:defRPr sz="6600" b="1"/>
            </a:lvl1pPr>
          </a:lstStyle>
          <a:p>
            <a:r>
              <a:t>Тема урока</a:t>
            </a:r>
          </a:p>
        </p:txBody>
      </p:sp>
      <p:sp>
        <p:nvSpPr>
          <p:cNvPr id="142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У</a:t>
            </a:r>
          </a:p>
        </p:txBody>
      </p:sp>
      <p:sp>
        <p:nvSpPr>
          <p:cNvPr id="143" name="Прямоугольник 3"/>
          <p:cNvSpPr txBox="1"/>
          <p:nvPr/>
        </p:nvSpPr>
        <p:spPr>
          <a:xfrm>
            <a:off x="545753" y="1643049"/>
            <a:ext cx="7480973" cy="2735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4800" b="1" i="1">
                <a:gradFill flip="none" rotWithShape="1">
                  <a:gsLst>
                    <a:gs pos="0">
                      <a:srgbClr val="FD7976"/>
                    </a:gs>
                    <a:gs pos="75000">
                      <a:srgbClr val="CE2C29"/>
                    </a:gs>
                    <a:gs pos="100000">
                      <a:srgbClr val="C40500"/>
                    </a:gs>
                  </a:gsLst>
                  <a:lin ang="5400000" scaled="0"/>
                </a:gra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endParaRPr/>
          </a:p>
          <a:p>
            <a:pPr>
              <a:defRPr sz="4800" b="1" i="1">
                <a:gradFill flip="none" rotWithShape="1">
                  <a:gsLst>
                    <a:gs pos="0">
                      <a:srgbClr val="FD7976"/>
                    </a:gs>
                    <a:gs pos="75000">
                      <a:srgbClr val="CE2C29"/>
                    </a:gs>
                    <a:gs pos="100000">
                      <a:srgbClr val="C40500"/>
                    </a:gs>
                  </a:gsLst>
                  <a:lin ang="5400000" scaled="0"/>
                </a:gra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       Прибавление и               вычитание числа 3</a:t>
            </a:r>
          </a:p>
        </p:txBody>
      </p:sp>
      <p:pic>
        <p:nvPicPr>
          <p:cNvPr id="14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929065"/>
            <a:ext cx="3571901" cy="2571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Прямоугольник 3"/>
          <p:cNvGrpSpPr/>
          <p:nvPr/>
        </p:nvGrpSpPr>
        <p:grpSpPr>
          <a:xfrm>
            <a:off x="1357290" y="4857760"/>
            <a:ext cx="2928959" cy="914401"/>
            <a:chOff x="0" y="0"/>
            <a:chExt cx="2928958" cy="914400"/>
          </a:xfrm>
        </p:grpSpPr>
        <p:sp>
          <p:nvSpPr>
            <p:cNvPr id="146" name="Прямоугольник"/>
            <p:cNvSpPr/>
            <p:nvPr/>
          </p:nvSpPr>
          <p:spPr>
            <a:xfrm>
              <a:off x="-1" y="0"/>
              <a:ext cx="2928960" cy="9144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54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7" name="2+3"/>
            <p:cNvSpPr txBox="1"/>
            <p:nvPr/>
          </p:nvSpPr>
          <p:spPr>
            <a:xfrm>
              <a:off x="58419" y="61709"/>
              <a:ext cx="2812120" cy="7909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5400" b="1"/>
              </a:lvl1pPr>
            </a:lstStyle>
            <a:p>
              <a:r>
                <a:t>2+3</a:t>
              </a:r>
            </a:p>
          </p:txBody>
        </p:sp>
      </p:grpSp>
      <p:grpSp>
        <p:nvGrpSpPr>
          <p:cNvPr id="151" name="Прямоугольник 4"/>
          <p:cNvGrpSpPr/>
          <p:nvPr/>
        </p:nvGrpSpPr>
        <p:grpSpPr>
          <a:xfrm>
            <a:off x="5000628" y="1500174"/>
            <a:ext cx="2714645" cy="1071571"/>
            <a:chOff x="0" y="0"/>
            <a:chExt cx="2714643" cy="1071569"/>
          </a:xfrm>
        </p:grpSpPr>
        <p:sp>
          <p:nvSpPr>
            <p:cNvPr id="149" name="Прямоугольник"/>
            <p:cNvSpPr/>
            <p:nvPr/>
          </p:nvSpPr>
          <p:spPr>
            <a:xfrm>
              <a:off x="0" y="0"/>
              <a:ext cx="2714644" cy="10715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54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" name="7-3"/>
            <p:cNvSpPr txBox="1"/>
            <p:nvPr/>
          </p:nvSpPr>
          <p:spPr>
            <a:xfrm>
              <a:off x="58420" y="140294"/>
              <a:ext cx="2597805" cy="7909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5400" b="1"/>
              </a:lvl1pPr>
            </a:lstStyle>
            <a:p>
              <a:r>
                <a:t>7-3</a:t>
              </a:r>
            </a:p>
          </p:txBody>
        </p:sp>
      </p:grpSp>
      <p:sp>
        <p:nvSpPr>
          <p:cNvPr id="152" name="Rectangle 1"/>
          <p:cNvSpPr txBox="1"/>
          <p:nvPr/>
        </p:nvSpPr>
        <p:spPr>
          <a:xfrm>
            <a:off x="4402597" y="88200"/>
            <a:ext cx="33880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400"/>
            </a:lvl1pPr>
          </a:lstStyle>
          <a:p>
            <a:r>
              <a:t>4-3</a:t>
            </a:r>
          </a:p>
        </p:txBody>
      </p:sp>
      <p:sp>
        <p:nvSpPr>
          <p:cNvPr id="153" name="Rectangle 2"/>
          <p:cNvSpPr txBox="1"/>
          <p:nvPr/>
        </p:nvSpPr>
        <p:spPr>
          <a:xfrm>
            <a:off x="4402597" y="88200"/>
            <a:ext cx="33880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400"/>
            </a:lvl1pPr>
          </a:lstStyle>
          <a:p>
            <a:r>
              <a:t>4-3</a:t>
            </a:r>
          </a:p>
        </p:txBody>
      </p:sp>
      <p:sp>
        <p:nvSpPr>
          <p:cNvPr id="154" name="Rectangle 3"/>
          <p:cNvSpPr txBox="1"/>
          <p:nvPr/>
        </p:nvSpPr>
        <p:spPr>
          <a:xfrm>
            <a:off x="4402597" y="88200"/>
            <a:ext cx="33880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400"/>
            </a:lvl1pPr>
          </a:lstStyle>
          <a:p>
            <a:r>
              <a:t>4-3</a:t>
            </a:r>
          </a:p>
        </p:txBody>
      </p:sp>
      <p:sp>
        <p:nvSpPr>
          <p:cNvPr id="155" name="Rectangle 4"/>
          <p:cNvSpPr txBox="1"/>
          <p:nvPr/>
        </p:nvSpPr>
        <p:spPr>
          <a:xfrm>
            <a:off x="4402597" y="88200"/>
            <a:ext cx="33880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400"/>
            </a:lvl1pPr>
          </a:lstStyle>
          <a:p>
            <a:r>
              <a:t>4-3</a:t>
            </a:r>
          </a:p>
        </p:txBody>
      </p:sp>
      <p:sp>
        <p:nvSpPr>
          <p:cNvPr id="156" name="Rectangle 5"/>
          <p:cNvSpPr txBox="1"/>
          <p:nvPr/>
        </p:nvSpPr>
        <p:spPr>
          <a:xfrm>
            <a:off x="4402597" y="88200"/>
            <a:ext cx="33880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400"/>
            </a:lvl1pPr>
          </a:lstStyle>
          <a:p>
            <a:r>
              <a:t>4-3</a:t>
            </a:r>
          </a:p>
        </p:txBody>
      </p:sp>
      <p:sp>
        <p:nvSpPr>
          <p:cNvPr id="157" name="Rectangle 6"/>
          <p:cNvSpPr txBox="1"/>
          <p:nvPr/>
        </p:nvSpPr>
        <p:spPr>
          <a:xfrm>
            <a:off x="4402597" y="88200"/>
            <a:ext cx="33880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400"/>
            </a:lvl1pPr>
          </a:lstStyle>
          <a:p>
            <a:r>
              <a:t>4-3</a:t>
            </a:r>
          </a:p>
        </p:txBody>
      </p:sp>
      <p:grpSp>
        <p:nvGrpSpPr>
          <p:cNvPr id="160" name="Прямоугольник 14"/>
          <p:cNvGrpSpPr/>
          <p:nvPr/>
        </p:nvGrpSpPr>
        <p:grpSpPr>
          <a:xfrm>
            <a:off x="2071670" y="1428736"/>
            <a:ext cx="2857521" cy="1214447"/>
            <a:chOff x="0" y="0"/>
            <a:chExt cx="2857519" cy="1214446"/>
          </a:xfrm>
        </p:grpSpPr>
        <p:sp>
          <p:nvSpPr>
            <p:cNvPr id="158" name="Прямоугольник"/>
            <p:cNvSpPr/>
            <p:nvPr/>
          </p:nvSpPr>
          <p:spPr>
            <a:xfrm>
              <a:off x="0" y="-1"/>
              <a:ext cx="2857520" cy="121444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5400" b="1"/>
              </a:pPr>
              <a:endParaRPr/>
            </a:p>
          </p:txBody>
        </p:sp>
        <p:sp>
          <p:nvSpPr>
            <p:cNvPr id="159" name="4-3"/>
            <p:cNvSpPr txBox="1"/>
            <p:nvPr/>
          </p:nvSpPr>
          <p:spPr>
            <a:xfrm>
              <a:off x="58420" y="211732"/>
              <a:ext cx="2740681" cy="7909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5400" b="1"/>
              </a:lvl1pPr>
            </a:lstStyle>
            <a:p>
              <a:r>
                <a:t>4-3</a:t>
              </a:r>
            </a:p>
          </p:txBody>
        </p:sp>
      </p:grpSp>
      <p:grpSp>
        <p:nvGrpSpPr>
          <p:cNvPr id="163" name="Прямоугольник 15"/>
          <p:cNvGrpSpPr/>
          <p:nvPr/>
        </p:nvGrpSpPr>
        <p:grpSpPr>
          <a:xfrm>
            <a:off x="4643437" y="4786322"/>
            <a:ext cx="3071835" cy="985839"/>
            <a:chOff x="0" y="0"/>
            <a:chExt cx="3071834" cy="985837"/>
          </a:xfrm>
        </p:grpSpPr>
        <p:sp>
          <p:nvSpPr>
            <p:cNvPr id="161" name="Прямоугольник"/>
            <p:cNvSpPr/>
            <p:nvPr/>
          </p:nvSpPr>
          <p:spPr>
            <a:xfrm>
              <a:off x="-1" y="0"/>
              <a:ext cx="3071836" cy="98583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5400" b="1"/>
              </a:pPr>
              <a:endParaRPr/>
            </a:p>
          </p:txBody>
        </p:sp>
        <p:sp>
          <p:nvSpPr>
            <p:cNvPr id="162" name="5+3"/>
            <p:cNvSpPr txBox="1"/>
            <p:nvPr/>
          </p:nvSpPr>
          <p:spPr>
            <a:xfrm>
              <a:off x="58419" y="97428"/>
              <a:ext cx="2954996" cy="7909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5400" b="1"/>
              </a:lvl1pPr>
            </a:lstStyle>
            <a:p>
              <a:r>
                <a:t>5+3</a:t>
              </a:r>
            </a:p>
          </p:txBody>
        </p:sp>
      </p:grpSp>
      <p:grpSp>
        <p:nvGrpSpPr>
          <p:cNvPr id="166" name="Прямоугольник 16"/>
          <p:cNvGrpSpPr/>
          <p:nvPr/>
        </p:nvGrpSpPr>
        <p:grpSpPr>
          <a:xfrm>
            <a:off x="2714612" y="3429000"/>
            <a:ext cx="4000528" cy="928694"/>
            <a:chOff x="0" y="0"/>
            <a:chExt cx="4000527" cy="928693"/>
          </a:xfrm>
        </p:grpSpPr>
        <p:sp>
          <p:nvSpPr>
            <p:cNvPr id="164" name="Прямоугольник"/>
            <p:cNvSpPr/>
            <p:nvPr/>
          </p:nvSpPr>
          <p:spPr>
            <a:xfrm>
              <a:off x="0" y="0"/>
              <a:ext cx="4000528" cy="928694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5400" b="1"/>
              </a:pPr>
              <a:endParaRPr/>
            </a:p>
          </p:txBody>
        </p:sp>
        <p:sp>
          <p:nvSpPr>
            <p:cNvPr id="165" name="7+2"/>
            <p:cNvSpPr txBox="1"/>
            <p:nvPr/>
          </p:nvSpPr>
          <p:spPr>
            <a:xfrm>
              <a:off x="58420" y="68856"/>
              <a:ext cx="3883688" cy="7909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5400" b="1"/>
              </a:lvl1pPr>
            </a:lstStyle>
            <a:p>
              <a:r>
                <a:t>7+2</a:t>
              </a:r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8662" y="928669"/>
            <a:ext cx="4214842" cy="3000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Object 3" descr="Object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4876" y="2500305"/>
            <a:ext cx="3286149" cy="3143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1" animBg="1" advAuto="0"/>
      <p:bldP spid="169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Ф</a:t>
            </a:r>
          </a:p>
        </p:txBody>
      </p:sp>
      <p:sp>
        <p:nvSpPr>
          <p:cNvPr id="172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900" i="1"/>
            </a:pPr>
            <a:r>
              <a:t> 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 i="1"/>
            </a:pPr>
            <a:r>
              <a:t> 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 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/>
            </a:r>
            <a:br/>
            <a:r>
              <a:t> 	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 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 i="1"/>
            </a:pPr>
            <a:r>
              <a:t> 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 i="1"/>
            </a:pPr>
            <a:r>
              <a:t> 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 </a:t>
            </a:r>
          </a:p>
        </p:txBody>
      </p:sp>
      <p:pic>
        <p:nvPicPr>
          <p:cNvPr id="173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825" y="3573462"/>
            <a:ext cx="2714625" cy="3427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7279" y="3284983"/>
            <a:ext cx="1877380" cy="3435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Рисунок 5" descr="Рисунок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7279" y="692695"/>
            <a:ext cx="7507090" cy="59046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Экран (4:3)</PresentationFormat>
  <Paragraphs>76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Bookman Old Style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урока</vt:lpstr>
      <vt:lpstr>Презентация PowerPoint</vt:lpstr>
      <vt:lpstr>Презентация PowerPoint</vt:lpstr>
      <vt:lpstr>Ф</vt:lpstr>
      <vt:lpstr>Презентация PowerPoint</vt:lpstr>
      <vt:lpstr>Презентация PowerPoint</vt:lpstr>
      <vt:lpstr>Презентация PowerPoint</vt:lpstr>
      <vt:lpstr>Наговорить с три короба.</vt:lpstr>
      <vt:lpstr>Презентация PowerPoint</vt:lpstr>
      <vt:lpstr>На сосновой ветке было 5 красных шаров, а зелёных на 3 больше. Сколько зеленых шаров было на ветке? </vt:lpstr>
      <vt:lpstr>Работа  с учебником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Костюк И.И.</cp:lastModifiedBy>
  <cp:revision>1</cp:revision>
  <dcterms:modified xsi:type="dcterms:W3CDTF">2024-04-08T07:46:42Z</dcterms:modified>
</cp:coreProperties>
</file>