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sldIdLst>
    <p:sldId id="256" r:id="rId2"/>
    <p:sldId id="261" r:id="rId3"/>
    <p:sldId id="257" r:id="rId4"/>
    <p:sldId id="259" r:id="rId5"/>
    <p:sldId id="263" r:id="rId6"/>
    <p:sldId id="260" r:id="rId7"/>
    <p:sldId id="262" r:id="rId8"/>
  </p:sldIdLst>
  <p:sldSz cx="12192000" cy="6858000"/>
  <p:notesSz cx="6808788" cy="99409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976" autoAdjust="0"/>
  </p:normalViewPr>
  <p:slideViewPr>
    <p:cSldViewPr snapToGrid="0">
      <p:cViewPr varScale="1">
        <p:scale>
          <a:sx n="99" d="100"/>
          <a:sy n="99" d="100"/>
        </p:scale>
        <p:origin x="31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163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6038" y="0"/>
            <a:ext cx="2951162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AFF394-17BD-4BCB-93AD-A37D90E3229B}" type="datetimeFigureOut">
              <a:rPr lang="ru-RU" smtClean="0"/>
              <a:t>12.03.2024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1062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1038" y="4784725"/>
            <a:ext cx="5446712" cy="39131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2450"/>
            <a:ext cx="2951163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6038" y="9442450"/>
            <a:ext cx="2951162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2792E6-87A2-4250-9169-E953DC126D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62527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2792E6-87A2-4250-9169-E953DC126DD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92537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2792E6-87A2-4250-9169-E953DC126DD7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8043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A991F-0EE3-4215-9339-4275F35CB3E6}" type="datetimeFigureOut">
              <a:rPr lang="ru-RU" smtClean="0"/>
              <a:t>12.03.2024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FD285961-6CEB-47DB-9ADA-4A741C2D24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50825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A991F-0EE3-4215-9339-4275F35CB3E6}" type="datetimeFigureOut">
              <a:rPr lang="ru-RU" smtClean="0"/>
              <a:t>12.03.2024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D285961-6CEB-47DB-9ADA-4A741C2D24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4113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A991F-0EE3-4215-9339-4275F35CB3E6}" type="datetimeFigureOut">
              <a:rPr lang="ru-RU" smtClean="0"/>
              <a:t>12.03.2024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D285961-6CEB-47DB-9ADA-4A741C2D24ED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964984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A991F-0EE3-4215-9339-4275F35CB3E6}" type="datetimeFigureOut">
              <a:rPr lang="ru-RU" smtClean="0"/>
              <a:t>12.03.2024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D285961-6CEB-47DB-9ADA-4A741C2D24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68828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A991F-0EE3-4215-9339-4275F35CB3E6}" type="datetimeFigureOut">
              <a:rPr lang="ru-RU" smtClean="0"/>
              <a:t>12.03.2024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D285961-6CEB-47DB-9ADA-4A741C2D24ED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333449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A991F-0EE3-4215-9339-4275F35CB3E6}" type="datetimeFigureOut">
              <a:rPr lang="ru-RU" smtClean="0"/>
              <a:t>12.03.2024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D285961-6CEB-47DB-9ADA-4A741C2D24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23532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A991F-0EE3-4215-9339-4275F35CB3E6}" type="datetimeFigureOut">
              <a:rPr lang="ru-RU" smtClean="0"/>
              <a:t>12.03.2024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85961-6CEB-47DB-9ADA-4A741C2D24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75907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A991F-0EE3-4215-9339-4275F35CB3E6}" type="datetimeFigureOut">
              <a:rPr lang="ru-RU" smtClean="0"/>
              <a:t>12.03.2024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85961-6CEB-47DB-9ADA-4A741C2D24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5011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A991F-0EE3-4215-9339-4275F35CB3E6}" type="datetimeFigureOut">
              <a:rPr lang="ru-RU" smtClean="0"/>
              <a:t>12.03.2024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85961-6CEB-47DB-9ADA-4A741C2D24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7177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A991F-0EE3-4215-9339-4275F35CB3E6}" type="datetimeFigureOut">
              <a:rPr lang="ru-RU" smtClean="0"/>
              <a:t>12.03.2024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D285961-6CEB-47DB-9ADA-4A741C2D24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2455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A991F-0EE3-4215-9339-4275F35CB3E6}" type="datetimeFigureOut">
              <a:rPr lang="ru-RU" smtClean="0"/>
              <a:t>12.03.2024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FD285961-6CEB-47DB-9ADA-4A741C2D24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3104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A991F-0EE3-4215-9339-4275F35CB3E6}" type="datetimeFigureOut">
              <a:rPr lang="ru-RU" smtClean="0"/>
              <a:t>12.03.2024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FD285961-6CEB-47DB-9ADA-4A741C2D24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6469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A991F-0EE3-4215-9339-4275F35CB3E6}" type="datetimeFigureOut">
              <a:rPr lang="ru-RU" smtClean="0"/>
              <a:t>12.03.2024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85961-6CEB-47DB-9ADA-4A741C2D24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0330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A991F-0EE3-4215-9339-4275F35CB3E6}" type="datetimeFigureOut">
              <a:rPr lang="ru-RU" smtClean="0"/>
              <a:t>12.03.2024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85961-6CEB-47DB-9ADA-4A741C2D24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4759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A991F-0EE3-4215-9339-4275F35CB3E6}" type="datetimeFigureOut">
              <a:rPr lang="ru-RU" smtClean="0"/>
              <a:t>12.03.2024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85961-6CEB-47DB-9ADA-4A741C2D24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4256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A991F-0EE3-4215-9339-4275F35CB3E6}" type="datetimeFigureOut">
              <a:rPr lang="ru-RU" smtClean="0"/>
              <a:t>12.03.2024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D285961-6CEB-47DB-9ADA-4A741C2D24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1616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4A991F-0EE3-4215-9339-4275F35CB3E6}" type="datetimeFigureOut">
              <a:rPr lang="ru-RU" smtClean="0"/>
              <a:t>12.03.2024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FD285961-6CEB-47DB-9ADA-4A741C2D24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9734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jpe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12" Type="http://schemas.openxmlformats.org/officeDocument/2006/relationships/image" Target="../media/image1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5" Type="http://schemas.openxmlformats.org/officeDocument/2006/relationships/image" Target="../media/image2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Relationship Id="rId1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Блок-схема: узел 3"/>
          <p:cNvSpPr/>
          <p:nvPr/>
        </p:nvSpPr>
        <p:spPr>
          <a:xfrm>
            <a:off x="1166202" y="534154"/>
            <a:ext cx="1665837" cy="1588884"/>
          </a:xfrm>
          <a:prstGeom prst="flowChartConnector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bg2">
                    <a:lumMod val="90000"/>
                  </a:schemeClr>
                </a:solidFill>
              </a:rPr>
              <a:t>зон</a:t>
            </a:r>
            <a:endParaRPr lang="ru-RU" sz="2800" b="1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9528561" y="4783732"/>
            <a:ext cx="1774479" cy="1604727"/>
          </a:xfrm>
          <a:prstGeom prst="flowChartConnector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bg2">
                    <a:lumMod val="90000"/>
                  </a:schemeClr>
                </a:solidFill>
              </a:rPr>
              <a:t>ТЫ</a:t>
            </a:r>
            <a:endParaRPr lang="ru-RU" sz="2800" b="1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6" name="Блок-схема: узел 5"/>
          <p:cNvSpPr/>
          <p:nvPr/>
        </p:nvSpPr>
        <p:spPr>
          <a:xfrm>
            <a:off x="1519271" y="4632307"/>
            <a:ext cx="1713369" cy="1588884"/>
          </a:xfrm>
          <a:prstGeom prst="flowChartConnector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bg2">
                    <a:lumMod val="90000"/>
                  </a:schemeClr>
                </a:solidFill>
              </a:rPr>
              <a:t>ЗИ</a:t>
            </a:r>
            <a:endParaRPr lang="ru-RU" sz="2800" b="1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7" name="Блок-схема: узел 6"/>
          <p:cNvSpPr/>
          <p:nvPr/>
        </p:nvSpPr>
        <p:spPr>
          <a:xfrm>
            <a:off x="6554132" y="534154"/>
            <a:ext cx="1713369" cy="1588884"/>
          </a:xfrm>
          <a:prstGeom prst="flowChartConnector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bg2">
                    <a:lumMod val="90000"/>
                  </a:schemeClr>
                </a:solidFill>
              </a:rPr>
              <a:t>МА</a:t>
            </a:r>
            <a:endParaRPr lang="ru-RU" sz="2800" b="1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5399349" y="4336996"/>
            <a:ext cx="1560968" cy="1588884"/>
          </a:xfrm>
          <a:prstGeom prst="flowChartConnector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bg2">
                    <a:lumMod val="90000"/>
                  </a:schemeClr>
                </a:solidFill>
              </a:rPr>
              <a:t>ТЕЛЕ</a:t>
            </a:r>
            <a:endParaRPr lang="ru-RU" sz="2800" b="1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9" name="Блок-схема: узел 8"/>
          <p:cNvSpPr/>
          <p:nvPr/>
        </p:nvSpPr>
        <p:spPr>
          <a:xfrm>
            <a:off x="9228876" y="534154"/>
            <a:ext cx="1915940" cy="1588884"/>
          </a:xfrm>
          <a:prstGeom prst="flowChartConnector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bg2">
                    <a:lumMod val="90000"/>
                  </a:schemeClr>
                </a:solidFill>
              </a:rPr>
              <a:t>ВИЗОР</a:t>
            </a:r>
            <a:endParaRPr lang="ru-RU" sz="2800" b="1" dirty="0">
              <a:solidFill>
                <a:schemeClr val="bg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294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359 0.02477 L -0.55248 -0.62129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810" y="-3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0.26849 -0.59814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24" y="-2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48148E-6 L -0.16042 0.55625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21" y="2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6" grpId="0" animBg="1"/>
      <p:bldP spid="6" grpId="1" animBg="1"/>
      <p:bldP spid="7" grpId="0" animBg="1"/>
      <p:bldP spid="8" grpId="0" build="p" animBg="1"/>
      <p:bldP spid="9" grpId="0" animBg="1"/>
      <p:bldP spid="9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366" y="334616"/>
            <a:ext cx="3369477" cy="256760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262" y="3876262"/>
            <a:ext cx="3419058" cy="25642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691" y="2025528"/>
            <a:ext cx="4312177" cy="320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441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Блок-схема: узел 3"/>
          <p:cNvSpPr/>
          <p:nvPr/>
        </p:nvSpPr>
        <p:spPr>
          <a:xfrm>
            <a:off x="1166202" y="534154"/>
            <a:ext cx="1665837" cy="1588884"/>
          </a:xfrm>
          <a:prstGeom prst="flowChartConnector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bg2">
                    <a:lumMod val="90000"/>
                  </a:schemeClr>
                </a:solidFill>
              </a:rPr>
              <a:t>РЕ</a:t>
            </a:r>
            <a:endParaRPr lang="ru-RU" sz="2800" b="1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9560459" y="4783732"/>
            <a:ext cx="1774479" cy="1604727"/>
          </a:xfrm>
          <a:prstGeom prst="flowChartConnector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bg2">
                    <a:lumMod val="90000"/>
                  </a:schemeClr>
                </a:solidFill>
              </a:rPr>
              <a:t>ТО</a:t>
            </a:r>
            <a:endParaRPr lang="ru-RU" sz="2800" b="1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6" name="Блок-схема: узел 5"/>
          <p:cNvSpPr/>
          <p:nvPr/>
        </p:nvSpPr>
        <p:spPr>
          <a:xfrm>
            <a:off x="1509665" y="4917270"/>
            <a:ext cx="1713369" cy="1588884"/>
          </a:xfrm>
          <a:prstGeom prst="flowChartConnector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bg2">
                    <a:lumMod val="90000"/>
                  </a:schemeClr>
                </a:solidFill>
              </a:rPr>
              <a:t>ЛИ</a:t>
            </a:r>
            <a:endParaRPr lang="ru-RU" sz="2800" b="1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7" name="Блок-схема: узел 6"/>
          <p:cNvSpPr/>
          <p:nvPr/>
        </p:nvSpPr>
        <p:spPr>
          <a:xfrm>
            <a:off x="5182826" y="534154"/>
            <a:ext cx="1713369" cy="1588884"/>
          </a:xfrm>
          <a:prstGeom prst="flowChartConnector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bg2">
                    <a:lumMod val="90000"/>
                  </a:schemeClr>
                </a:solidFill>
              </a:rPr>
              <a:t>ЛЕ</a:t>
            </a:r>
            <a:endParaRPr lang="ru-RU" sz="2800" b="1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5560714" y="4799575"/>
            <a:ext cx="1560968" cy="1588884"/>
          </a:xfrm>
          <a:prstGeom prst="flowChartConnector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bg2">
                    <a:lumMod val="90000"/>
                  </a:schemeClr>
                </a:solidFill>
              </a:rPr>
              <a:t>КА</a:t>
            </a:r>
            <a:endParaRPr lang="ru-RU" sz="2800" b="1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9" name="Блок-схема: узел 8"/>
          <p:cNvSpPr/>
          <p:nvPr/>
        </p:nvSpPr>
        <p:spPr>
          <a:xfrm>
            <a:off x="9246982" y="534154"/>
            <a:ext cx="1915940" cy="1588884"/>
          </a:xfrm>
          <a:prstGeom prst="flowChartConnector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bg2">
                    <a:lumMod val="90000"/>
                  </a:schemeClr>
                </a:solidFill>
              </a:rPr>
              <a:t>СА</a:t>
            </a:r>
            <a:endParaRPr lang="ru-RU" sz="2800" b="1" dirty="0">
              <a:solidFill>
                <a:schemeClr val="bg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382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48148E-6 L 0.22084 0.64097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42" y="3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1.85185E-6 L 0.48854 -0.68333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18" y="-3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48148E-6 L 0.19623 0.63055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05" y="3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6" grpId="0" animBg="1"/>
      <p:bldP spid="6" grpId="1" animBg="1"/>
      <p:bldP spid="7" grpId="0" animBg="1"/>
      <p:bldP spid="7" grpId="1" animBg="1"/>
      <p:bldP spid="8" grpId="0" build="p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261" y="624110"/>
            <a:ext cx="3748570" cy="253653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516" y="3518709"/>
            <a:ext cx="3617921" cy="31007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7125" y="1264555"/>
            <a:ext cx="4698799" cy="2771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328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5018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Двигайся - замри _ Щенячий патруль _ Детские песни _ Танцы для детей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1639" y="125128"/>
            <a:ext cx="11309684" cy="5991673"/>
          </a:xfrm>
        </p:spPr>
      </p:pic>
    </p:spTree>
    <p:extLst>
      <p:ext uri="{BB962C8B-B14F-4D97-AF65-F5344CB8AC3E}">
        <p14:creationId xmlns:p14="http://schemas.microsoft.com/office/powerpoint/2010/main" val="3942962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95663" y="0"/>
            <a:ext cx="47561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Найти слово на звук Ч </a:t>
            </a:r>
          </a:p>
          <a:p>
            <a:endParaRPr lang="ru-RU" dirty="0"/>
          </a:p>
          <a:p>
            <a:r>
              <a:rPr lang="ru-RU" b="1" dirty="0" smtClean="0"/>
              <a:t>КАПИТАН  команды №1</a:t>
            </a:r>
            <a:endParaRPr lang="ru-RU" b="1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6151811" y="0"/>
            <a:ext cx="85360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6151811" y="77002"/>
            <a:ext cx="53696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Найти слово на </a:t>
            </a:r>
            <a:r>
              <a:rPr lang="ru-RU" b="1" dirty="0" smtClean="0"/>
              <a:t>звук Ф </a:t>
            </a:r>
            <a:endParaRPr lang="ru-RU" b="1" dirty="0"/>
          </a:p>
          <a:p>
            <a:endParaRPr lang="ru-RU" dirty="0"/>
          </a:p>
          <a:p>
            <a:r>
              <a:rPr lang="ru-RU" b="1" dirty="0"/>
              <a:t>КАПИТАН  команды </a:t>
            </a:r>
            <a:r>
              <a:rPr lang="ru-RU" b="1" dirty="0" smtClean="0"/>
              <a:t>№2</a:t>
            </a:r>
            <a:endParaRPr lang="ru-RU" b="1" dirty="0"/>
          </a:p>
        </p:txBody>
      </p:sp>
      <p:sp>
        <p:nvSpPr>
          <p:cNvPr id="8" name="TextBox 7"/>
          <p:cNvSpPr txBox="1"/>
          <p:nvPr/>
        </p:nvSpPr>
        <p:spPr>
          <a:xfrm>
            <a:off x="867542" y="1357162"/>
            <a:ext cx="12352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0070C0"/>
                </a:solidFill>
              </a:rPr>
              <a:t>ЧАСЫ</a:t>
            </a:r>
            <a:endParaRPr lang="ru-RU" sz="2000" b="1" i="1" dirty="0">
              <a:solidFill>
                <a:srgbClr val="0070C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22" y="1726495"/>
            <a:ext cx="1843077" cy="14923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41070" y="1424539"/>
            <a:ext cx="770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ЧАЙ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685" y="1886551"/>
            <a:ext cx="2208813" cy="124165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 rot="10800000" flipV="1">
            <a:off x="4792827" y="1723734"/>
            <a:ext cx="864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B0F0"/>
                </a:solidFill>
              </a:rPr>
              <a:t> ЧАС</a:t>
            </a:r>
            <a:endParaRPr lang="ru-RU" b="1" dirty="0">
              <a:solidFill>
                <a:srgbClr val="00B0F0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71" y="3678637"/>
            <a:ext cx="1911428" cy="142524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54989" y="3320716"/>
            <a:ext cx="1362055" cy="375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ЧАЙНИК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190" y="3505382"/>
            <a:ext cx="1453414" cy="145341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263379" y="3218884"/>
            <a:ext cx="1793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2"/>
                </a:solidFill>
              </a:rPr>
              <a:t>КИРПИЧ</a:t>
            </a:r>
            <a:endParaRPr lang="ru-RU" b="1" dirty="0">
              <a:solidFill>
                <a:schemeClr val="accent2"/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062" y="3678637"/>
            <a:ext cx="1613994" cy="161399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199491" y="3320716"/>
            <a:ext cx="1657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5"/>
                </a:solidFill>
              </a:rPr>
              <a:t>ЧУЛОК</a:t>
            </a:r>
            <a:endParaRPr lang="ru-RU" b="1" dirty="0">
              <a:solidFill>
                <a:schemeClr val="accent5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827" y="5545909"/>
            <a:ext cx="1585671" cy="121351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118585" y="5292631"/>
            <a:ext cx="971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ЧАЙКА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070" y="1735144"/>
            <a:ext cx="1441769" cy="125128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510756" y="1317685"/>
            <a:ext cx="1053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ФАКЕЛ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7651" y="1582114"/>
            <a:ext cx="1486971" cy="2198131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8417652" y="1222408"/>
            <a:ext cx="1313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ФОНТАН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771" y="3923649"/>
            <a:ext cx="2171981" cy="1484187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532409" y="3505382"/>
            <a:ext cx="1310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ФОТО</a:t>
            </a:r>
            <a:endParaRPr lang="ru-RU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510756" y="5909745"/>
            <a:ext cx="15937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</a:rPr>
              <a:t>БУФЕТ</a:t>
            </a:r>
            <a:endParaRPr lang="ru-RU" sz="2400" b="1" dirty="0">
              <a:solidFill>
                <a:srgbClr val="7030A0"/>
              </a:solidFill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352" y="4354159"/>
            <a:ext cx="1772373" cy="1588674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8691613" y="3994484"/>
            <a:ext cx="1403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1"/>
                </a:solidFill>
              </a:rPr>
              <a:t>ТЕЛЕФОН</a:t>
            </a:r>
            <a:endParaRPr lang="ru-RU" b="1" dirty="0">
              <a:solidFill>
                <a:schemeClr val="accent1"/>
              </a:solidFill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091" y="810495"/>
            <a:ext cx="2079532" cy="1651495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9904622" y="358214"/>
            <a:ext cx="2127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C000"/>
                </a:solidFill>
              </a:rPr>
              <a:t>КОНФЕТА</a:t>
            </a:r>
            <a:endParaRPr lang="ru-RU" b="1" dirty="0">
              <a:solidFill>
                <a:srgbClr val="FFC000"/>
              </a:solidFill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220" y="2840380"/>
            <a:ext cx="1463404" cy="1463404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0286183" y="2544939"/>
            <a:ext cx="1444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ШАРФ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91237" y="3424237"/>
            <a:ext cx="9525" cy="9525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91237" y="3424237"/>
            <a:ext cx="9525" cy="9525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 rot="10800000" flipV="1">
            <a:off x="10639131" y="4421221"/>
            <a:ext cx="10915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ШКАФ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91237" y="3424237"/>
            <a:ext cx="9525" cy="95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204" y="4855946"/>
            <a:ext cx="1610342" cy="188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7089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7" grpId="0"/>
    </p:bld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268</TotalTime>
  <Words>48</Words>
  <Application>Microsoft Office PowerPoint</Application>
  <PresentationFormat>Широкоэкранный</PresentationFormat>
  <Paragraphs>35</Paragraphs>
  <Slides>7</Slides>
  <Notes>2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Arial</vt:lpstr>
      <vt:lpstr>Calibri</vt:lpstr>
      <vt:lpstr>Century Gothic</vt:lpstr>
      <vt:lpstr>Wingdings 3</vt:lpstr>
      <vt:lpstr>Легкий дым</vt:lpstr>
      <vt:lpstr>ТЫ</vt:lpstr>
      <vt:lpstr>Презентация PowerPoint</vt:lpstr>
      <vt:lpstr>ТО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ТЫ</dc:title>
  <dc:creator>BRAK</dc:creator>
  <cp:lastModifiedBy>BRAK</cp:lastModifiedBy>
  <cp:revision>17</cp:revision>
  <cp:lastPrinted>2024-02-19T12:32:36Z</cp:lastPrinted>
  <dcterms:created xsi:type="dcterms:W3CDTF">2024-02-19T12:15:12Z</dcterms:created>
  <dcterms:modified xsi:type="dcterms:W3CDTF">2024-03-12T13:49:25Z</dcterms:modified>
</cp:coreProperties>
</file>