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70" r:id="rId4"/>
    <p:sldId id="274" r:id="rId5"/>
    <p:sldId id="265" r:id="rId6"/>
    <p:sldId id="266" r:id="rId7"/>
    <p:sldId id="267" r:id="rId8"/>
    <p:sldId id="269" r:id="rId9"/>
    <p:sldId id="261" r:id="rId10"/>
    <p:sldId id="262" r:id="rId11"/>
    <p:sldId id="263" r:id="rId12"/>
    <p:sldId id="264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596081C-50E8-4216-8D1E-2565083A1D5E}" type="datetimeFigureOut">
              <a:rPr lang="ru-RU" smtClean="0"/>
              <a:pPr/>
              <a:t>24.03.2024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32415C2-C5FB-4678-B4C7-4FEC9F6A9D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48464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   Россия –многонациональное   государство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Пользоватеель\Pictures\Nations-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1700808"/>
            <a:ext cx="7272808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ЭЧПОЧМАК</a:t>
            </a:r>
            <a:endParaRPr lang="ru-RU" sz="6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ХУПЛУ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1702452"/>
            <a:ext cx="7499350" cy="429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5940152" y="476672"/>
            <a:ext cx="72008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БЛИНЫ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5301" y="1447800"/>
            <a:ext cx="721894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2996952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</a:rPr>
              <a:t>ЗАГАДКИ</a:t>
            </a:r>
            <a:endParaRPr lang="ru-RU" sz="7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Не проникнет </a:t>
            </a:r>
          </a:p>
          <a:p>
            <a:pPr>
              <a:buNone/>
            </a:pPr>
            <a:r>
              <a:rPr lang="ru-RU" b="1" dirty="0" smtClean="0"/>
              <a:t>внутрь враг, </a:t>
            </a:r>
          </a:p>
          <a:p>
            <a:pPr>
              <a:buNone/>
            </a:pPr>
            <a:r>
              <a:rPr lang="ru-RU" b="1" dirty="0" smtClean="0"/>
              <a:t>Ни на метр,</a:t>
            </a:r>
          </a:p>
          <a:p>
            <a:pPr>
              <a:buNone/>
            </a:pPr>
            <a:r>
              <a:rPr lang="ru-RU" b="1" dirty="0" smtClean="0"/>
              <a:t> ни на шаг.</a:t>
            </a:r>
          </a:p>
          <a:p>
            <a:pPr>
              <a:buNone/>
            </a:pPr>
            <a:r>
              <a:rPr lang="ru-RU" b="1" dirty="0" smtClean="0"/>
              <a:t> Остановит</a:t>
            </a:r>
          </a:p>
          <a:p>
            <a:pPr>
              <a:buNone/>
            </a:pPr>
            <a:r>
              <a:rPr lang="ru-RU" b="1" dirty="0" smtClean="0"/>
              <a:t>наступление — </a:t>
            </a:r>
          </a:p>
          <a:p>
            <a:pPr>
              <a:buNone/>
            </a:pPr>
            <a:r>
              <a:rPr lang="ru-RU" b="1" dirty="0" smtClean="0"/>
              <a:t>каменное </a:t>
            </a:r>
          </a:p>
          <a:p>
            <a:pPr>
              <a:buNone/>
            </a:pPr>
            <a:r>
              <a:rPr lang="ru-RU" b="1" dirty="0" smtClean="0"/>
              <a:t>сооружение.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Крепость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20889"/>
            <a:ext cx="413384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Город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Знает всякий,</a:t>
            </a:r>
          </a:p>
          <a:p>
            <a:pPr>
              <a:buNone/>
            </a:pPr>
            <a:r>
              <a:rPr lang="ru-RU" dirty="0" smtClean="0"/>
              <a:t> стар и молод, </a:t>
            </a:r>
          </a:p>
          <a:p>
            <a:pPr>
              <a:buNone/>
            </a:pPr>
            <a:r>
              <a:rPr lang="ru-RU" dirty="0" smtClean="0"/>
              <a:t>Что на карте точка – … 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429000"/>
            <a:ext cx="7058756" cy="301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Размывая берега, </a:t>
            </a: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Мчится быстрая ...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solidFill>
                  <a:srgbClr val="C00000"/>
                </a:solidFill>
              </a:rPr>
              <a:t>Река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56992"/>
            <a:ext cx="4824536" cy="312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Над рекою я лежу, </a:t>
            </a:r>
          </a:p>
          <a:p>
            <a:pPr>
              <a:buNone/>
            </a:pPr>
            <a:r>
              <a:rPr lang="ru-RU" dirty="0" smtClean="0"/>
              <a:t>Оба берега держу.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Мост</a:t>
            </a:r>
          </a:p>
          <a:p>
            <a:pPr>
              <a:buNone/>
            </a:pP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637390"/>
            <a:ext cx="5081116" cy="33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5400" b="1" dirty="0" smtClean="0">
                <a:solidFill>
                  <a:srgbClr val="C00000"/>
                </a:solidFill>
              </a:rPr>
              <a:t>     Человек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Он царь природы и творец,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Трудяга в поле и певец,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 отведен ему свой век.</a:t>
            </a:r>
          </a:p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Кто он? Конечно...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Достопримечательности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Ульяновска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537" y="2852936"/>
            <a:ext cx="200022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97152"/>
            <a:ext cx="2642872" cy="176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086" y="2492896"/>
            <a:ext cx="230436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772815"/>
            <a:ext cx="1944216" cy="259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Ульяновск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Пользоватеель\Pictures\1648670507_5-vsegda-pomnim-com-p-reka-volga-ulyanovsk-foto-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1844824"/>
            <a:ext cx="7499350" cy="4206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2492896"/>
            <a:ext cx="3456384" cy="11393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Молодцы!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789040"/>
            <a:ext cx="2448272" cy="236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ИЗВЕСТНЫЕ ЗЕМЛЯКИ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Известные земляки</a:t>
            </a:r>
            <a:endParaRPr lang="ru-RU" sz="6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Богдан Матвеевич Хитрово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800" dirty="0" smtClean="0"/>
              <a:t>Основатель</a:t>
            </a:r>
          </a:p>
          <a:p>
            <a:pPr>
              <a:buNone/>
            </a:pPr>
            <a:r>
              <a:rPr lang="ru-RU" sz="4800" dirty="0" smtClean="0"/>
              <a:t> города </a:t>
            </a:r>
          </a:p>
          <a:p>
            <a:pPr>
              <a:buNone/>
            </a:pPr>
            <a:r>
              <a:rPr lang="ru-RU" sz="4800" dirty="0" smtClean="0"/>
              <a:t>Симбирска.</a:t>
            </a:r>
            <a:endParaRPr lang="ru-RU" sz="4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525645"/>
            <a:ext cx="2952328" cy="420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/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6000" b="1" dirty="0" smtClean="0">
                <a:solidFill>
                  <a:srgbClr val="002060"/>
                </a:solidFill>
              </a:rPr>
              <a:t>Известные земляки</a:t>
            </a:r>
            <a:br>
              <a:rPr lang="ru-RU" sz="6000" b="1" dirty="0" smtClean="0">
                <a:solidFill>
                  <a:srgbClr val="002060"/>
                </a:solidFill>
              </a:rPr>
            </a:br>
            <a:endParaRPr lang="ru-RU" sz="6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Русский</a:t>
            </a:r>
          </a:p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писатель и</a:t>
            </a:r>
          </a:p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общественный</a:t>
            </a:r>
          </a:p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деятель. </a:t>
            </a:r>
          </a:p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Автор сказки</a:t>
            </a:r>
          </a:p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 «Аленький </a:t>
            </a:r>
          </a:p>
          <a:p>
            <a:pPr>
              <a:buNone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цветочек».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Аксаков Сергей Тимофеевич</a:t>
            </a: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80928"/>
            <a:ext cx="301428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Известные земляки</a:t>
            </a:r>
            <a:endParaRPr lang="ru-RU" sz="6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честь нашего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земляка,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знаменитого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писателя, названа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центральная улица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города Ульяновска.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Назовите это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писателя.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1043608" y="1524000"/>
            <a:ext cx="4392488" cy="46634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Гончаров Иван Андреевич</a:t>
            </a:r>
          </a:p>
          <a:p>
            <a:pPr>
              <a:buNone/>
            </a:pP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70210"/>
            <a:ext cx="3205378" cy="423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</a:rPr>
              <a:t>Известные земляки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Ленин (Ульянов) Владимир Ильич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В честь </a:t>
            </a:r>
          </a:p>
          <a:p>
            <a:pPr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этого </a:t>
            </a:r>
          </a:p>
          <a:p>
            <a:pPr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великого </a:t>
            </a:r>
          </a:p>
          <a:p>
            <a:pPr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деятеля</a:t>
            </a:r>
          </a:p>
          <a:p>
            <a:pPr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назван наш </a:t>
            </a:r>
          </a:p>
          <a:p>
            <a:pPr>
              <a:buNone/>
            </a:pPr>
            <a:r>
              <a:rPr lang="ru-RU" sz="4400" dirty="0" smtClean="0">
                <a:latin typeface="Arial" pitchFamily="34" charset="0"/>
                <a:cs typeface="Arial" pitchFamily="34" charset="0"/>
              </a:rPr>
              <a:t>город.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996952"/>
            <a:ext cx="35643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234888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</a:rPr>
              <a:t>ЛАКОМКА</a:t>
            </a:r>
            <a:endParaRPr lang="ru-RU" sz="7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/>
              <a:t>ЧАК-ЧАК</a:t>
            </a:r>
            <a:endParaRPr lang="ru-RU" sz="6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31106" y="1447800"/>
            <a:ext cx="69073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208</TotalTime>
  <Words>163</Words>
  <Application>Microsoft Office PowerPoint</Application>
  <PresentationFormat>Экран (4:3)</PresentationFormat>
  <Paragraphs>71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   Россия –многонациональное   государство</vt:lpstr>
      <vt:lpstr>Ульяновск</vt:lpstr>
      <vt:lpstr>ИЗВЕСТНЫЕ ЗЕМЛЯКИ</vt:lpstr>
      <vt:lpstr>Известные земляки</vt:lpstr>
      <vt:lpstr> Известные земляки </vt:lpstr>
      <vt:lpstr>Известные земляки</vt:lpstr>
      <vt:lpstr>Известные земляки</vt:lpstr>
      <vt:lpstr>ЛАКОМКА</vt:lpstr>
      <vt:lpstr>ЧАК-ЧАК</vt:lpstr>
      <vt:lpstr>ЭЧПОЧМАК</vt:lpstr>
      <vt:lpstr>ХУПЛУ</vt:lpstr>
      <vt:lpstr>БЛИНЫ</vt:lpstr>
      <vt:lpstr>ЗАГАДКИ</vt:lpstr>
      <vt:lpstr>Слайд 14</vt:lpstr>
      <vt:lpstr>Слайд 15</vt:lpstr>
      <vt:lpstr>Слайд 16</vt:lpstr>
      <vt:lpstr>Слайд 17</vt:lpstr>
      <vt:lpstr>Слайд 18</vt:lpstr>
      <vt:lpstr>Достопримечательности Ульяновска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Россия –многонациональное государство</dc:title>
  <dc:creator>Пользоватеель</dc:creator>
  <cp:lastModifiedBy>Пользоватеель</cp:lastModifiedBy>
  <cp:revision>41</cp:revision>
  <dcterms:created xsi:type="dcterms:W3CDTF">2024-02-03T14:13:35Z</dcterms:created>
  <dcterms:modified xsi:type="dcterms:W3CDTF">2024-03-24T06:40:35Z</dcterms:modified>
</cp:coreProperties>
</file>