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364" autoAdjust="0"/>
  </p:normalViewPr>
  <p:slideViewPr>
    <p:cSldViewPr snapToGrid="0">
      <p:cViewPr varScale="1">
        <p:scale>
          <a:sx n="59" d="100"/>
          <a:sy n="59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771A0-3D88-4DD2-A14E-7035FBF3C409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5BEA4-484D-4509-B3D1-4768143ECC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75BEA4-484D-4509-B3D1-4768143ECC5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54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73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59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3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68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47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53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41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45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39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69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63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02C39-122E-4B6E-A43A-1508954C7433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23D50-DD21-4BD3-BDEF-1E39D5571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08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</a:t>
            </a:r>
            <a:r>
              <a:rPr lang="ru-RU" b="1" dirty="0" smtClean="0">
                <a:solidFill>
                  <a:srgbClr val="FF0000"/>
                </a:solidFill>
              </a:rPr>
              <a:t>Учимся писать сочинение по картине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76157" y="1825625"/>
            <a:ext cx="6177643" cy="1913618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Талантливый пейзажист Алексей Саврасов очень любил писать зимние пейзажи, создавая их в романтическом стиле.</a:t>
            </a:r>
          </a:p>
        </p:txBody>
      </p:sp>
      <p:pic>
        <p:nvPicPr>
          <p:cNvPr id="2050" name="Picture 2" descr="Зимняя романтика на полотнах Саврасова - Картины с историей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71078"/>
            <a:ext cx="4038729" cy="506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378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</a:t>
            </a:r>
            <a:r>
              <a:rPr lang="ru-RU" b="1" dirty="0" smtClean="0">
                <a:solidFill>
                  <a:srgbClr val="FF0000"/>
                </a:solidFill>
              </a:rPr>
              <a:t>Подбираем эпиграф к сочинению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62000" y="1690688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Мороз – волшебник!</a:t>
            </a:r>
            <a:br>
              <a:rPr lang="ru-RU" dirty="0"/>
            </a:br>
            <a:r>
              <a:rPr lang="ru-RU" dirty="0"/>
              <a:t>Это видно сразу:</a:t>
            </a:r>
            <a:br>
              <a:rPr lang="ru-RU" dirty="0"/>
            </a:br>
            <a:r>
              <a:rPr lang="ru-RU" dirty="0"/>
              <a:t>Я свой альбом еще не открывал,</a:t>
            </a:r>
            <a:br>
              <a:rPr lang="ru-RU" dirty="0"/>
            </a:br>
            <a:r>
              <a:rPr lang="ru-RU" dirty="0"/>
              <a:t>А он уже</a:t>
            </a:r>
            <a:br>
              <a:rPr lang="ru-RU" dirty="0"/>
            </a:br>
            <a:r>
              <a:rPr lang="ru-RU" dirty="0"/>
              <a:t>Без кисточек, без красок</a:t>
            </a:r>
            <a:br>
              <a:rPr lang="ru-RU" dirty="0"/>
            </a:br>
            <a:r>
              <a:rPr lang="ru-RU" dirty="0"/>
              <a:t>Все окна за ночь нам разрисовал!</a:t>
            </a:r>
          </a:p>
          <a:p>
            <a:pPr marL="0" indent="0">
              <a:buNone/>
            </a:pPr>
            <a:r>
              <a:rPr lang="ru-RU" i="1" dirty="0"/>
              <a:t>К. Билич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До марта </a:t>
            </a:r>
            <a:r>
              <a:rPr lang="ru-RU" dirty="0" smtClean="0"/>
              <a:t>скованны </a:t>
            </a:r>
            <a:r>
              <a:rPr lang="ru-RU" dirty="0"/>
              <a:t>пруды,</a:t>
            </a:r>
            <a:br>
              <a:rPr lang="ru-RU" dirty="0"/>
            </a:br>
            <a:r>
              <a:rPr lang="ru-RU" dirty="0"/>
              <a:t>Но как теплы дома!</a:t>
            </a:r>
            <a:br>
              <a:rPr lang="ru-RU" dirty="0"/>
            </a:br>
            <a:r>
              <a:rPr lang="ru-RU" dirty="0"/>
              <a:t>В сугробы кутает сады</a:t>
            </a:r>
            <a:br>
              <a:rPr lang="ru-RU" dirty="0"/>
            </a:br>
            <a:r>
              <a:rPr lang="ru-RU" dirty="0"/>
              <a:t>Заботливо зима.</a:t>
            </a:r>
            <a:br>
              <a:rPr lang="ru-RU" dirty="0"/>
            </a:br>
            <a:r>
              <a:rPr lang="ru-RU" dirty="0"/>
              <a:t>Снег осыпается с берез</a:t>
            </a:r>
            <a:br>
              <a:rPr lang="ru-RU" dirty="0"/>
            </a:br>
            <a:r>
              <a:rPr lang="ru-RU" dirty="0"/>
              <a:t>В дремотной тишине.</a:t>
            </a:r>
            <a:br>
              <a:rPr lang="ru-RU" dirty="0"/>
            </a:br>
            <a:r>
              <a:rPr lang="ru-RU" dirty="0"/>
              <a:t>Картины летние мороз</a:t>
            </a:r>
            <a:br>
              <a:rPr lang="ru-RU" dirty="0"/>
            </a:br>
            <a:r>
              <a:rPr lang="ru-RU" dirty="0"/>
              <a:t>Рисует на окне.</a:t>
            </a:r>
          </a:p>
          <a:p>
            <a:pPr marL="0" indent="0">
              <a:buNone/>
            </a:pPr>
            <a:r>
              <a:rPr lang="ru-RU" i="1" dirty="0"/>
              <a:t>Е. Русаков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98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   Узоры на окнах</a:t>
            </a:r>
            <a:endParaRPr lang="ru-RU" b="1" dirty="0"/>
          </a:p>
        </p:txBody>
      </p:sp>
      <p:pic>
        <p:nvPicPr>
          <p:cNvPr id="3078" name="Picture 6" descr="Рисуем на окнах зимние узоры и не только | Журнал Ярмарки Мастеров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8194"/>
            <a:ext cx="51816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зимние узоры на окне легкие: 2 тыс изображений найдено в Яндекс Картинках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477294"/>
            <a:ext cx="4114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340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b="1" dirty="0" smtClean="0">
                <a:solidFill>
                  <a:srgbClr val="FF0000"/>
                </a:solidFill>
              </a:rPr>
              <a:t>Фразовый словарь к сочинению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80213" y="1534886"/>
            <a:ext cx="3543301" cy="45720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Сковал мороз, </a:t>
            </a:r>
          </a:p>
          <a:p>
            <a:pPr marL="0" indent="0">
              <a:buNone/>
            </a:pPr>
            <a:r>
              <a:rPr lang="ru-RU" b="1" dirty="0" smtClean="0"/>
              <a:t>струйка дыма,</a:t>
            </a:r>
          </a:p>
          <a:p>
            <a:pPr marL="0" indent="0">
              <a:buNone/>
            </a:pPr>
            <a:r>
              <a:rPr lang="ru-RU" b="1" dirty="0" smtClean="0"/>
              <a:t> хрустальные ветви, </a:t>
            </a:r>
          </a:p>
          <a:p>
            <a:pPr marL="0" indent="0">
              <a:buNone/>
            </a:pPr>
            <a:r>
              <a:rPr lang="ru-RU" b="1" dirty="0" smtClean="0"/>
              <a:t>лапы ели, </a:t>
            </a:r>
          </a:p>
          <a:p>
            <a:pPr marL="0" indent="0">
              <a:buNone/>
            </a:pPr>
            <a:r>
              <a:rPr lang="ru-RU" b="1" dirty="0" smtClean="0"/>
              <a:t>соломенная крыша,</a:t>
            </a:r>
          </a:p>
          <a:p>
            <a:pPr marL="0" indent="0">
              <a:buNone/>
            </a:pPr>
            <a:r>
              <a:rPr lang="ru-RU" b="1" dirty="0" smtClean="0"/>
              <a:t> плетеный забор, </a:t>
            </a:r>
          </a:p>
          <a:p>
            <a:pPr marL="0" indent="0">
              <a:buNone/>
            </a:pPr>
            <a:r>
              <a:rPr lang="ru-RU" b="1" dirty="0" smtClean="0"/>
              <a:t>узоры на окнах.  </a:t>
            </a:r>
            <a:endParaRPr lang="ru-RU" b="1" dirty="0"/>
          </a:p>
        </p:txBody>
      </p:sp>
      <p:pic>
        <p:nvPicPr>
          <p:cNvPr id="5" name="Picture 2" descr="Зимняя романтика на полотнах Саврасова - Картины с историей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915" y="1350164"/>
            <a:ext cx="4245427" cy="531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02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4543425" cy="106135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Красота русской зимы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/>
              <a:t>           Талантливый русский пейзажист Алексей Саврасов очень любил писать зимние пейзажи, создавая их в романтическом стиле.</a:t>
            </a:r>
          </a:p>
          <a:p>
            <a:pPr marL="0" indent="0">
              <a:buNone/>
            </a:pPr>
            <a:r>
              <a:rPr lang="ru-RU" sz="1800" b="1" dirty="0" smtClean="0"/>
              <a:t>Его зимний пейзаж «Зима» вызывает восторг!</a:t>
            </a:r>
          </a:p>
          <a:p>
            <a:pPr marL="0" indent="0">
              <a:buNone/>
            </a:pPr>
            <a:r>
              <a:rPr lang="ru-RU" sz="1800" b="1" dirty="0" smtClean="0"/>
              <a:t>             Мазанка  с соломенной крышей, тонкой струйкой дыма из трубы, словно </a:t>
            </a:r>
            <a:r>
              <a:rPr lang="ru-RU" sz="1800" b="1" dirty="0" smtClean="0"/>
              <a:t>зовёт </a:t>
            </a:r>
            <a:r>
              <a:rPr lang="ru-RU" sz="1800" b="1" dirty="0" smtClean="0"/>
              <a:t>в гости.</a:t>
            </a:r>
          </a:p>
          <a:p>
            <a:pPr marL="0" indent="0">
              <a:buNone/>
            </a:pPr>
            <a:r>
              <a:rPr lang="ru-RU" sz="1800" b="1" dirty="0" smtClean="0"/>
              <a:t>Хочется зайти и погреться у теплой печки, рассмотреть узоры на окне. Вспоминаются строчки из стихотворения:</a:t>
            </a:r>
          </a:p>
          <a:p>
            <a:pPr marL="0" indent="0">
              <a:buNone/>
            </a:pPr>
            <a:r>
              <a:rPr lang="ru-RU" sz="1800" b="1" dirty="0" smtClean="0"/>
              <a:t> « Картины летние мороз</a:t>
            </a:r>
            <a:br>
              <a:rPr lang="ru-RU" sz="1800" b="1" dirty="0" smtClean="0"/>
            </a:br>
            <a:r>
              <a:rPr lang="ru-RU" sz="1800" b="1" dirty="0" smtClean="0"/>
              <a:t>Рисует на окне».</a:t>
            </a:r>
          </a:p>
          <a:p>
            <a:pPr marL="0" indent="0">
              <a:buNone/>
            </a:pPr>
            <a:r>
              <a:rPr lang="ru-RU" sz="1800" b="1" dirty="0"/>
              <a:t> </a:t>
            </a:r>
            <a:r>
              <a:rPr lang="ru-RU" sz="1800" b="1" dirty="0" smtClean="0"/>
              <a:t>             От теплого дыма береза превратилась в хрусталь, а одинокая ель опустила от тяжести снега свои лапы.</a:t>
            </a:r>
          </a:p>
          <a:p>
            <a:pPr marL="0" indent="0">
              <a:buNone/>
            </a:pPr>
            <a:r>
              <a:rPr lang="ru-RU" sz="1800" b="1" dirty="0" smtClean="0"/>
              <a:t>             Как прекрасна русская зима!</a:t>
            </a:r>
          </a:p>
          <a:p>
            <a:pPr marL="0" indent="0">
              <a:buNone/>
            </a:pPr>
            <a:r>
              <a:rPr lang="ru-RU" sz="1800" b="1" dirty="0" smtClean="0"/>
              <a:t>Хочется взять краски и написать зимний пейзаж.</a:t>
            </a:r>
            <a:endParaRPr lang="ru-RU" sz="18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7543" y="1518558"/>
            <a:ext cx="3204482" cy="1926772"/>
          </a:xfrm>
        </p:spPr>
        <p:txBody>
          <a:bodyPr/>
          <a:lstStyle/>
          <a:p>
            <a:r>
              <a:rPr lang="ru-RU" b="1" dirty="0" smtClean="0"/>
              <a:t>Мороз – волшебник!</a:t>
            </a:r>
            <a:br>
              <a:rPr lang="ru-RU" b="1" dirty="0" smtClean="0"/>
            </a:br>
            <a:r>
              <a:rPr lang="ru-RU" b="1" dirty="0" smtClean="0"/>
              <a:t>Это видно сразу:</a:t>
            </a:r>
            <a:br>
              <a:rPr lang="ru-RU" b="1" dirty="0" smtClean="0"/>
            </a:br>
            <a:r>
              <a:rPr lang="ru-RU" b="1" dirty="0" smtClean="0"/>
              <a:t>Я свой альбом еще не открывал,</a:t>
            </a:r>
            <a:br>
              <a:rPr lang="ru-RU" b="1" dirty="0" smtClean="0"/>
            </a:br>
            <a:r>
              <a:rPr lang="ru-RU" b="1" dirty="0" smtClean="0"/>
              <a:t>А он уже</a:t>
            </a:r>
            <a:br>
              <a:rPr lang="ru-RU" b="1" dirty="0" smtClean="0"/>
            </a:br>
            <a:r>
              <a:rPr lang="ru-RU" b="1" dirty="0" smtClean="0"/>
              <a:t>Без кисточек, без красок</a:t>
            </a:r>
            <a:br>
              <a:rPr lang="ru-RU" b="1" dirty="0" smtClean="0"/>
            </a:br>
            <a:r>
              <a:rPr lang="ru-RU" b="1" dirty="0" smtClean="0"/>
              <a:t>Все окна за ночь нам разрисовал!</a:t>
            </a:r>
          </a:p>
          <a:p>
            <a:r>
              <a:rPr lang="ru-RU" b="1" i="1" dirty="0" smtClean="0"/>
              <a:t>К. Билич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7257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145</Words>
  <Application>Microsoft Office PowerPoint</Application>
  <PresentationFormat>Широкоэкранный</PresentationFormat>
  <Paragraphs>28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      Учимся писать сочинение по картине</vt:lpstr>
      <vt:lpstr>        Подбираем эпиграф к сочинению</vt:lpstr>
      <vt:lpstr>                         Узоры на окнах</vt:lpstr>
      <vt:lpstr>        Фразовый словарь к сочинению</vt:lpstr>
      <vt:lpstr>   Красота русской зимы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Учимся писать сочинение по картине</dc:title>
  <dc:creator>Учитель</dc:creator>
  <cp:lastModifiedBy>Учитель</cp:lastModifiedBy>
  <cp:revision>8</cp:revision>
  <dcterms:created xsi:type="dcterms:W3CDTF">2023-01-12T15:44:45Z</dcterms:created>
  <dcterms:modified xsi:type="dcterms:W3CDTF">2024-02-29T18:09:41Z</dcterms:modified>
</cp:coreProperties>
</file>