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57" r:id="rId4"/>
    <p:sldId id="258" r:id="rId5"/>
    <p:sldId id="261" r:id="rId6"/>
    <p:sldId id="266" r:id="rId7"/>
    <p:sldId id="268" r:id="rId8"/>
    <p:sldId id="262" r:id="rId9"/>
    <p:sldId id="267" r:id="rId10"/>
    <p:sldId id="269" r:id="rId11"/>
    <p:sldId id="263" r:id="rId12"/>
    <p:sldId id="264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60" r:id="rId21"/>
    <p:sldId id="276" r:id="rId22"/>
    <p:sldId id="277" r:id="rId23"/>
    <p:sldId id="278" r:id="rId24"/>
    <p:sldId id="280" r:id="rId25"/>
    <p:sldId id="279" r:id="rId26"/>
    <p:sldId id="292" r:id="rId27"/>
    <p:sldId id="283" r:id="rId28"/>
    <p:sldId id="281" r:id="rId29"/>
    <p:sldId id="282" r:id="rId30"/>
    <p:sldId id="289" r:id="rId31"/>
    <p:sldId id="290" r:id="rId32"/>
    <p:sldId id="291" r:id="rId33"/>
    <p:sldId id="286" r:id="rId34"/>
    <p:sldId id="287" r:id="rId35"/>
    <p:sldId id="288" r:id="rId36"/>
    <p:sldId id="284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19F4-D24C-47B9-B363-6BCA9039E436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583F-C48D-465F-9322-B6C2428C6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4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957F-44C0-4996-8F5A-68C104285199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3451-8D89-4B39-BD14-DAF9325C1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5;&#1072;%20&#1080;&#1075;&#1088;&#1091;%202023\&#1092;&#1077;&#1081;&#1077;&#1088;&#1074;&#1077;&#1088;&#1082;%20&#1092;&#1091;&#1090;&#1072;&#1078;.%20fireworks%20footage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14620"/>
            <a:ext cx="821537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–игра «Знатоки физики»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357694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преподаватель физики и математики Борисова Т.М.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ставка.jpg"/>
          <p:cNvPicPr>
            <a:picLocks noChangeAspect="1"/>
          </p:cNvPicPr>
          <p:nvPr/>
        </p:nvPicPr>
        <p:blipFill>
          <a:blip r:embed="rId2" cstate="print"/>
          <a:srcRect l="17187" r="17187"/>
          <a:stretch>
            <a:fillRect/>
          </a:stretch>
        </p:blipFill>
        <p:spPr>
          <a:xfrm>
            <a:off x="0" y="0"/>
            <a:ext cx="2786050" cy="2729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 команде 2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 какой физической величине идет речь? 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Шила в мешке не утаишь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малым камнем большой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разбивают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и землю точит, и камень долбит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Сила давления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-ринг»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1 минуту команде нужно ответить на наибольшее число вопросов. За правильный ответ 1 балл.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команде 1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11741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 счёт какой энергии летит камушек при стрельбе с помощью резинки?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каких случаях количество теплоты отрицательно?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Какие силы называют консервативными?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Внутренняя энергия вещества равна?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прибор служит для измерения атмосферного давления?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Наибольшая скорость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 называется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действие для проверки правильности теоретических рассуждений?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Мельчайшая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частица вещества?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Где пароход погружается глубже в воду: в море или реке?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цвет получится, если сложить все цвета?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команде 2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914400" lvl="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Свойство твёрдого тела восстанавливать форму и объём после прекращения силы?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передачи тепла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связанный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 переносом вещества?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Тонкая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трубка, по которой жидкость поднимается под действием сил поверхностного натяжения?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перехода вещества из жидкого состояния в твердое?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Синоним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слова «эксперимент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прибор измеряет напряжение?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Атом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 потерявший электрон?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называется энергия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подключается в электрическую цепь амперметр?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Автор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теории относительности? </a:t>
            </a:r>
          </a:p>
          <a:p>
            <a:pPr marL="914400" indent="-91440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3 «Азбука физики»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 минут должны дать правильные названия условным обозначениям физических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изображённых на листе (слайде). За каждый правильный  ответ – 1 балл.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команде 1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3507113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3362"/>
                <a:gridCol w="4186238"/>
              </a:tblGrid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Магнитная индукция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вещества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Магнитный поток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Сила тока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Электрическая ёмкость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команде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84636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Длина волны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Ускорение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Электрическое сопротивление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Удельная теплота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Электрический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заряд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4 «Измерения»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 в течении 3 минут должны правильно соотнести прибор и измеряемую им физическую величину, изображённых на листе (слайде). За каждый правильный  ответ – 1 балл.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команде 1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9150376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Линейка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электрического тока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Вольтметр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 ионизирующего излучения 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Спидометр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Мензурка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Дозиметр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Транспортир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Тахометр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Атмосферное давление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Электросчётчик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команде 2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1111128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ускорение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Секундомер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Акселерометр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Электрический заряд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Динамометр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Ваттметр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 тока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Амперметр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Ареометр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529134"/>
            <a:ext cx="7286676" cy="23288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 </a:t>
            </a:r>
            <a:r>
              <a:rPr lang="ru-RU" b="1" i="1" dirty="0"/>
              <a:t>Физика!  Какая емкость слова!</a:t>
            </a:r>
            <a:endParaRPr lang="ru-RU" dirty="0"/>
          </a:p>
          <a:p>
            <a:pPr algn="ctr"/>
            <a:r>
              <a:rPr lang="ru-RU" b="1" i="1" dirty="0"/>
              <a:t>Физика – для нас не просто звук!</a:t>
            </a:r>
            <a:endParaRPr lang="ru-RU" dirty="0"/>
          </a:p>
          <a:p>
            <a:pPr algn="ctr"/>
            <a:r>
              <a:rPr lang="ru-RU" b="1" i="1" dirty="0"/>
              <a:t>Физика – основа и опора</a:t>
            </a:r>
            <a:endParaRPr lang="ru-RU" dirty="0"/>
          </a:p>
          <a:p>
            <a:pPr algn="ctr"/>
            <a:r>
              <a:rPr lang="ru-RU" b="1" i="1" dirty="0"/>
              <a:t>Всех без исключения наук!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рис физ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28"/>
            <a:ext cx="3286148" cy="394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5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«Великие имена»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по подсказкам отгадать учёного-физика. Побеждает та команда, которая первая даёт правильный ответ. За каждого угаданного учёного 5 баллов.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Ученый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объяснил магнитные свойства тел существованием круговых молекулярных электрических токов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первым, кто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проводников с током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именем была названа единица измерения силы электрического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годы жизни 1775 – 1836, французский физик и математик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МПЕР.jpeg"/>
          <p:cNvPicPr>
            <a:picLocks noChangeAspect="1"/>
          </p:cNvPicPr>
          <p:nvPr/>
        </p:nvPicPr>
        <p:blipFill>
          <a:blip r:embed="rId2"/>
          <a:srcRect l="22222" r="27777"/>
          <a:stretch>
            <a:fillRect/>
          </a:stretch>
        </p:blipFill>
        <p:spPr>
          <a:xfrm>
            <a:off x="2428860" y="357166"/>
            <a:ext cx="4143404" cy="6215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Ученый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был автором многих изобретений, созданные им механизмы использовались при обороне Сиракуз ( римляне осаждали город в течении 3 месяцев)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изобрёл блок, военные метательные машины, водоподъёмный механизм, который до сих пор используется в Египте при работах на полях.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легенде, он сконструировал огромные зеркала, с помощью которых римский флот был сожжён направленными на него солнечными лучами.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большой точностью вывел число пи.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преданию, идея знаменитого закона, названного впоследствии в его честь, посетила учёного, когда он принимал ванну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жизни: 287 – 212 г. до н. 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древнегреческий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 физик, изобретатель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рхимед.jpg"/>
          <p:cNvPicPr>
            <a:picLocks noChangeAspect="1"/>
          </p:cNvPicPr>
          <p:nvPr/>
        </p:nvPicPr>
        <p:blipFill>
          <a:blip r:embed="rId2"/>
          <a:srcRect l="26562" t="9375" r="30469" b="7291"/>
          <a:stretch>
            <a:fillRect/>
          </a:stretch>
        </p:blipFill>
        <p:spPr>
          <a:xfrm>
            <a:off x="2285984" y="500042"/>
            <a:ext cx="4214842" cy="61306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Ученый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 закон, определяющий тепловое действие электрического тока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Обосновал на опытах закон сохранения энергии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Вычислил скорость движения молекул газа и установил её зависимость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именем была названа единица измерения всех видов энергии.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жизни: 1818–1889,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физик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жоуль.jpg"/>
          <p:cNvPicPr>
            <a:picLocks noChangeAspect="1"/>
          </p:cNvPicPr>
          <p:nvPr/>
        </p:nvPicPr>
        <p:blipFill>
          <a:blip r:embed="rId2"/>
          <a:srcRect l="6875" t="3333" r="55625"/>
          <a:stretch>
            <a:fillRect/>
          </a:stretch>
        </p:blipFill>
        <p:spPr>
          <a:xfrm>
            <a:off x="2071670" y="357166"/>
            <a:ext cx="4357718" cy="6318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Ученый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пришёл к выводу, что электромагнитные волны можно использовать для создания беспроволочной связи.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в мире радиограмму на расстояние в 250 метров.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идея усиления слабых сигналов при помощи реле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жизни: 1859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1906, русский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физик, электротехник, изобретатель, известный как создатель радио.</a:t>
            </a:r>
          </a:p>
        </p:txBody>
      </p:sp>
      <p:pic>
        <p:nvPicPr>
          <p:cNvPr id="4" name="Рисунок 3" descr="Попо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071546"/>
            <a:ext cx="4495562" cy="49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6 «Блиц-опрос»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8599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Команды отвечают на вопросы на скорость. Верный ответ 1 балл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высоко в горах не удается сварить яйцо в кипящей воде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называется процесс изменения состояния газа при постоянном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давлении?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Энергия, которая определяется взаимным положение взаимодействующих тел или частей одного и того же тела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Исчезновение веса при движении  опоры с ускорением  свободного падения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Измерение, при котором значении величины находится путем вычисления по формуле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называется процесс изменения состояния газа без теплообмена с окружающей средой?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Измерение, 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котором значение величины определяется непосредственным сравнением с ее единицей измерения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называется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 вещества из парообразного в твердое минуя стадию жидкости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называется процесс интенсивного  парообразования с поверхности жидкости и по всему её объему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«Физические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ошибки»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слайде представлен текст , в котором есть физическая ошибка. Команда находит ошибку и объясняет. За верный ответ 5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Физическая ошибка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Какая физическая ошибка допущена в стихотворении поэта?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жила и по стеклу текла,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вдруг ее морозом оковало!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неподвижной льдинкой капля стала,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мире поубавилось тепла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85776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 При превращении воды в лед теплота выделяется, а не поглощается.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Физическая ошибка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Какая физическая ошибка допущена в тексте автора?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174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расположились на ночлег на берегу реки. К вечеру похолодало, но после купания ребятам сразу стало теплее, и они, согревшись, сразу уснули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256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после купания ребятам должно стать холоднее, т.к. происходит испарение влаги с поверхности кожи, а этот процесс требует поступления энергии, в данном случае от тела человека.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 мире нау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игра</a:t>
            </a:r>
            <a:endParaRPr lang="ru-RU" b="1" i="1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делится на две команды</a:t>
            </a:r>
          </a:p>
          <a:p>
            <a:r>
              <a:rPr lang="ru-RU" dirty="0" smtClean="0"/>
              <a:t>Выдирают командира команды</a:t>
            </a:r>
          </a:p>
          <a:p>
            <a:r>
              <a:rPr lang="ru-RU" dirty="0" smtClean="0"/>
              <a:t>Придумывают название и девиз  команды</a:t>
            </a:r>
          </a:p>
          <a:p>
            <a:r>
              <a:rPr lang="ru-RU" dirty="0" smtClean="0"/>
              <a:t>Выигрывает команда набравшая наибольшее количество баллов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зич явл.jpg"/>
          <p:cNvPicPr>
            <a:picLocks noChangeAspect="1"/>
          </p:cNvPicPr>
          <p:nvPr/>
        </p:nvPicPr>
        <p:blipFill>
          <a:blip r:embed="rId2"/>
          <a:srcRect t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8 «Физические явления»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7572428" cy="285752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 в течении 3 минут должны правильно соотнесите название физического явления и его определение, изображённых на листе (слайде). За каждый правильный  ответ – 1 балл.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команде 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4543781"/>
              </p:ext>
            </p:extLst>
          </p:nvPr>
        </p:nvGraphicFramePr>
        <p:xfrm>
          <a:off x="357158" y="1357298"/>
          <a:ext cx="8229600" cy="540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68"/>
                <a:gridCol w="565783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Явление</a:t>
                      </a:r>
                      <a:endParaRPr lang="ru-RU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Испарение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скорости тела при отсутствии действия на него других тел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Конденсация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Поверхностное явление, заключающееся во взаимодействии жидкости с поверхностью твёрдого тела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Интерференция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 вещества из твёрдого состояния в жидкое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Гравитация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 вещества из парообразного состояния в жидкое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Смачивание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 вещества из  жидкого состояния  в парообразное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Инерция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Наложение волн в пространстве, в результате образуется постоянное распределение амплитуд результирующих колебаний среды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Плавление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Всемирное тяготение тел во Вселенной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команде 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2821617"/>
              </p:ext>
            </p:extLst>
          </p:nvPr>
        </p:nvGraphicFramePr>
        <p:xfrm>
          <a:off x="457200" y="1600200"/>
          <a:ext cx="8229600" cy="513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3164"/>
                <a:gridCol w="568643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Явление</a:t>
                      </a:r>
                      <a:endParaRPr lang="ru-RU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Резонанс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Сопротивление, оказываемое при движении одного объекта по поверхности другого.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Конвекция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 вещества из жидкого состояния в твёрдое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Трение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Свойство материала разрушаться без образования заметных остаточных деформаций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Кристаллизация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Перенос теплоты в жидкостях и  газах потоками вещества.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Диффузия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Резкое возрастание амплитуды колебаний при совпадении собственной частоты колебательной системы и частоты внешней периодической силы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Дифракция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Огибание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волнами препятствий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Кипение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 перемещения молекул, частиц или вещества от области с более высокой концентрацией к области с более низкой концентрацией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9 Техника безопасности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Решить задачу. За верное решение команда получает 5 баллов, 4 балла - применили верный закон, 3 балла – нет закона, но есть решение, 2 балла – верно записаны формулы, 1 балла – верно записано условие задачи, 0 – нет решения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 великого русского писателя А.П.Чехова: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«Солнце не всходит два раза в день, а жизнь не даётся дважды…».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Определите тормозной путь при экстренном торможении.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0432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 пересекает улицу в неположенном месте. Водитель замечает пешехода за 20 м и начинает экстренное торможение. Произойдёт ли аварии, если скорость авто 60 км/ч? Коэффициент трения 0,7.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шеход и маши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40869"/>
            <a:ext cx="3643338" cy="2617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072074"/>
            <a:ext cx="464347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изменения кинетической энергии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превышение скорости?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00372"/>
            <a:ext cx="8229600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На участке дороги, где установлен знак. </a:t>
            </a:r>
          </a:p>
          <a:p>
            <a:pPr>
              <a:buNone/>
            </a:pPr>
            <a:r>
              <a:rPr lang="ru-RU" dirty="0" smtClean="0"/>
              <a:t>   Водитель применил аварийное торможение. Инспектор обнаружил по следу колёс, что </a:t>
            </a:r>
            <a:r>
              <a:rPr lang="ru-RU" i="1" dirty="0" smtClean="0"/>
              <a:t>  </a:t>
            </a:r>
            <a:r>
              <a:rPr lang="ru-RU" dirty="0" smtClean="0"/>
              <a:t>тормозной путь равен 12 м. Нарушил ли водитель правила, если коэффициент трения 0,6? </a:t>
            </a:r>
            <a:endParaRPr lang="ru-RU" dirty="0"/>
          </a:p>
        </p:txBody>
      </p:sp>
      <p:pic>
        <p:nvPicPr>
          <p:cNvPr id="4" name="Рисунок 3" descr="znak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285860"/>
            <a:ext cx="2714644" cy="180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10 «Строители»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Задание:</a:t>
            </a:r>
            <a:r>
              <a:rPr lang="ru-RU" dirty="0" smtClean="0"/>
              <a:t> из букв слова необходимо составить слова. За каждое правильное слово 1 балл.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357694"/>
            <a:ext cx="72152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Гравитация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636"/>
            <a:ext cx="8329642" cy="1125527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ru-RU" sz="1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Знатоки</a:t>
            </a:r>
            <a:endParaRPr lang="ru-RU" sz="1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фейерверк футаж. fireworks footag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322" y="214313"/>
            <a:ext cx="6357950" cy="4768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з величи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82" y="3284984"/>
            <a:ext cx="3807697" cy="3001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7395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1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Распознай физическую величину по пословице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4141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 писал: «Что за роскошь, что за смысл, какой толк каждой поговорке, нашей! Что за золото!»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2928934"/>
            <a:ext cx="4764862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прослушав пословицы, поговорки, загадки, поставить им в соответствие одну из физических величин. Если отгадано с первой попытки, то команда зарабатывает 3 балла. Со второй – 2 балла, ну , а с третьей – 1 балл.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 команде 1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какой физической величине идет речь? 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1.Пеший конному не товарищ;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Поспешишь - людей насмешишь;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Тише едешь - дальше будешь.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Скорость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 команде 1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какой физической величине идет речь?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телега запела, что давно дегтю не ела»,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как ветер в пустую трубу»,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Ударь обухом в дерево, дупло само скажется»,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аукнется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откликнется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Звук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 команде 1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какой физической величине идет речь? 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Плуг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работы блестит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Сухая ложка рот дерёт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 пускают, как салом подмазывают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Коси коса, пока роса: роса долой и 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подмажешь – не поедешь.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Сила трения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 команде 2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физической величиной можно связать эти пословицы: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все на свой аршин меряй;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Семь раз отмерь - один раз отрежь;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Без меры и лаптя не сплетешь?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Длина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 команде 2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 какой физической величине идет речь? 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Куй железо, пока горячо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"Гвоздём моря не нагреешь"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"Солнце греет сильнее, когда нет облаков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•"Три года на камне просидишь - камень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нагреется»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Температура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1432</Words>
  <Application>Microsoft Office PowerPoint</Application>
  <PresentationFormat>Экран (4:3)</PresentationFormat>
  <Paragraphs>275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Урок –игра «Знатоки физики»</vt:lpstr>
      <vt:lpstr>Слайд 2</vt:lpstr>
      <vt:lpstr>Условия игра</vt:lpstr>
      <vt:lpstr>Конкурс 1 Распознай физическую величину по пословице</vt:lpstr>
      <vt:lpstr>Вопрос 1 команде 1</vt:lpstr>
      <vt:lpstr>Вопрос 2 команде 1</vt:lpstr>
      <vt:lpstr>Вопрос 3 команде 1</vt:lpstr>
      <vt:lpstr>Вопрос 1 команде 2</vt:lpstr>
      <vt:lpstr>Вопрос 2 команде 2</vt:lpstr>
      <vt:lpstr>Вопрос 3 команде 2</vt:lpstr>
      <vt:lpstr>Конкурс 2 «Брейн-ринг»</vt:lpstr>
      <vt:lpstr>Вопросы команде 1</vt:lpstr>
      <vt:lpstr>Вопросы команде 2</vt:lpstr>
      <vt:lpstr>Конкурс 3 «Азбука физики»</vt:lpstr>
      <vt:lpstr>Вопросы команде 1</vt:lpstr>
      <vt:lpstr>Вопросы команде 2</vt:lpstr>
      <vt:lpstr>Конкурс 4 «Измерения» </vt:lpstr>
      <vt:lpstr>Вопросы команде 1</vt:lpstr>
      <vt:lpstr>Вопросы команде 2</vt:lpstr>
      <vt:lpstr>Конкурс 5 «Великие имена»</vt:lpstr>
      <vt:lpstr>Ученый 1</vt:lpstr>
      <vt:lpstr>Ученый 2</vt:lpstr>
      <vt:lpstr>Ученый 3</vt:lpstr>
      <vt:lpstr>Ученый 4</vt:lpstr>
      <vt:lpstr>Конкурс 6 «Блиц-опрос» </vt:lpstr>
      <vt:lpstr>Вопросы</vt:lpstr>
      <vt:lpstr>Конкурс 7 «Физические ошибки»</vt:lpstr>
      <vt:lpstr>Физическая ошибка. Какая физическая ошибка допущена в стихотворении поэта?  </vt:lpstr>
      <vt:lpstr>Физическая ошибка. Какая физическая ошибка допущена в тексте автора? </vt:lpstr>
      <vt:lpstr>Конкурс 8 «Физические явления»</vt:lpstr>
      <vt:lpstr>Вопросы команде 1</vt:lpstr>
      <vt:lpstr>Вопросы команде 2</vt:lpstr>
      <vt:lpstr>Конкурс 9 Техника безопасности</vt:lpstr>
      <vt:lpstr>Определите тормозной путь при экстренном торможении.</vt:lpstr>
      <vt:lpstr>Было превышение скорости?</vt:lpstr>
      <vt:lpstr>Конкурс 10 «Строители»</vt:lpstr>
      <vt:lpstr>Слайд 37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–игра «Знатоки физики»</dc:title>
  <dc:creator>Пользователь Windows</dc:creator>
  <cp:lastModifiedBy>Пользователь Windows</cp:lastModifiedBy>
  <cp:revision>74</cp:revision>
  <dcterms:created xsi:type="dcterms:W3CDTF">2023-11-25T20:59:50Z</dcterms:created>
  <dcterms:modified xsi:type="dcterms:W3CDTF">2024-02-24T13:00:53Z</dcterms:modified>
</cp:coreProperties>
</file>