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66" r:id="rId4"/>
    <p:sldId id="263" r:id="rId5"/>
    <p:sldId id="257" r:id="rId6"/>
    <p:sldId id="259" r:id="rId7"/>
    <p:sldId id="269" r:id="rId8"/>
    <p:sldId id="260" r:id="rId9"/>
    <p:sldId id="262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6600CC"/>
    <a:srgbClr val="6600FF"/>
    <a:srgbClr val="21793E"/>
    <a:srgbClr val="9E4064"/>
    <a:srgbClr val="732F49"/>
    <a:srgbClr val="6228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-20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:\Borders\Frames\Frame 1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/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281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3F41F2-94FF-4B2C-A53B-9D77A4AB1B35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82E50A-36D1-415C-A14C-D1B4B11A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BBD68-7B03-4DEF-9EB3-9BFE764A28B9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6B4FA-2659-4103-BE40-0D8372AE5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2944F-FEB9-4769-8040-5571C476EE35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C804-A4D2-4CD0-B003-FC778D28D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57206-1B26-4605-9ABC-B9E9979AE504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806F8-AB54-4D94-AF31-B154DCBA7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5B04-427D-42C7-8FF4-758CD596D78F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F5B3-898A-4942-8278-2CBF9323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6901-E851-4DCA-8207-ED7C3C7BFBA3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5527-A616-4384-AD03-DF8E6FCF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562C0-30E9-4BE9-9B85-B2060449818B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73788-3F78-4B3D-9325-020977936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55E20-8478-433D-BFFF-E5C5E0E4520F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0639-F1A6-476A-8D00-7773CCA6A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0DD4-5BCF-4540-B267-D6ACA774C22A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1A85-BB6A-45FA-B588-1D3878403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C0AA3-896D-4CFB-A842-735C2EC2D02D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AB339-FBAC-42E9-9A5E-9299E88C9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0CB37-F9CF-4A28-B808-9728D7D8840C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1505-CC6C-446C-AA95-5A80813D6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14008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EB4F77-024C-4147-9478-23A97D7AB9D3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14008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14008A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E467EE-E5EB-4E28-86D4-195ED858A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E:\Borders\Horizontal &amp; Vertical\Vertical 05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0338" y="1252538"/>
            <a:ext cx="1363662" cy="560546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/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4008A"/>
          </a:solidFill>
          <a:latin typeface="BlizzardD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14008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14008A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14008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4008A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4008A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4008A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4008A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4008A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4008A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79388" y="1828800"/>
            <a:ext cx="8964612" cy="3616325"/>
          </a:xfrm>
        </p:spPr>
        <p:txBody>
          <a:bodyPr/>
          <a:lstStyle/>
          <a:p>
            <a:r>
              <a:rPr lang="ru-RU" sz="5300" smtClean="0"/>
              <a:t>Игра-викторина </a:t>
            </a:r>
            <a:br>
              <a:rPr lang="ru-RU" sz="5300" smtClean="0"/>
            </a:br>
            <a:r>
              <a:rPr lang="ru-RU" sz="5300" smtClean="0"/>
              <a:t>«В гостях у </a:t>
            </a:r>
            <a:br>
              <a:rPr lang="ru-RU" sz="5300" smtClean="0"/>
            </a:br>
            <a:r>
              <a:rPr lang="ru-RU" sz="5300" smtClean="0"/>
              <a:t>Смешариков»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9072562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Раскрась квадрат в соответствии с четвертым звуком в слове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0" y="1420813"/>
            <a:ext cx="8893175" cy="43227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smtClean="0"/>
              <a:t>Малина             Маргарин    </a:t>
            </a:r>
          </a:p>
          <a:p>
            <a:pPr marL="0" indent="0">
              <a:buFontTx/>
              <a:buNone/>
            </a:pPr>
            <a:r>
              <a:rPr lang="ru-RU" sz="4800" smtClean="0"/>
              <a:t>Смородина       Черника</a:t>
            </a:r>
          </a:p>
          <a:p>
            <a:pPr marL="0" indent="0">
              <a:buFontTx/>
              <a:buNone/>
            </a:pPr>
            <a:r>
              <a:rPr lang="ru-RU" sz="4800" smtClean="0"/>
              <a:t>Ежевика            Крыжовник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5975" y="3422650"/>
            <a:ext cx="719138" cy="6492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5975" y="2492375"/>
            <a:ext cx="719138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89313" y="1481138"/>
            <a:ext cx="720725" cy="649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80363" y="1730375"/>
            <a:ext cx="72072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81950" y="2519363"/>
            <a:ext cx="72072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972425" y="3398838"/>
            <a:ext cx="720725" cy="647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549400" y="5516563"/>
            <a:ext cx="720725" cy="6492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497013" y="1268413"/>
            <a:ext cx="720725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-1487488" y="3937000"/>
            <a:ext cx="720725" cy="6477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972675" y="1420813"/>
            <a:ext cx="720725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72675" y="333375"/>
            <a:ext cx="720725" cy="6477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333038" y="2406650"/>
            <a:ext cx="719137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652963"/>
            <a:ext cx="2162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53559 -0.5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-2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52987 0.17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52882 -0.0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1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22048 0.046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22847 0.33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25972 0.143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-107950" y="260350"/>
            <a:ext cx="925195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Переставь буквы  в заданном порядке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134350" cy="5229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5400" smtClean="0"/>
              <a:t>3214                 4321    </a:t>
            </a:r>
          </a:p>
          <a:p>
            <a:pPr marL="0" indent="0">
              <a:buFontTx/>
              <a:buNone/>
            </a:pPr>
            <a:r>
              <a:rPr lang="ru-RU" sz="5400" smtClean="0"/>
              <a:t>сила                 полк </a:t>
            </a:r>
          </a:p>
          <a:p>
            <a:pPr marL="0" indent="0">
              <a:buFontTx/>
              <a:buNone/>
            </a:pPr>
            <a:endParaRPr lang="ru-RU" sz="5400" smtClean="0"/>
          </a:p>
          <a:p>
            <a:pPr marL="0" indent="0">
              <a:buFontTx/>
              <a:buNone/>
            </a:pPr>
            <a:r>
              <a:rPr lang="ru-RU" sz="5400" smtClean="0"/>
              <a:t>32514              32145 </a:t>
            </a:r>
          </a:p>
          <a:p>
            <a:pPr marL="0" indent="0">
              <a:buFontTx/>
              <a:buNone/>
            </a:pPr>
            <a:r>
              <a:rPr lang="ru-RU" sz="5400" smtClean="0"/>
              <a:t>кабан               чулок </a:t>
            </a:r>
          </a:p>
          <a:p>
            <a:pPr marL="0" indent="0">
              <a:buFontTx/>
              <a:buNone/>
            </a:pPr>
            <a:endParaRPr lang="ru-RU" sz="5400" smtClean="0"/>
          </a:p>
          <a:p>
            <a:pPr marL="0" indent="0">
              <a:buFontTx/>
              <a:buNone/>
            </a:pPr>
            <a:r>
              <a:rPr lang="ru-RU" sz="5400" smtClean="0"/>
              <a:t>           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25818" t="14558" r="34271" b="13617"/>
          <a:stretch>
            <a:fillRect/>
          </a:stretch>
        </p:blipFill>
        <p:spPr bwMode="auto">
          <a:xfrm>
            <a:off x="2387600" y="1550988"/>
            <a:ext cx="16716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365625"/>
            <a:ext cx="20923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155" t="11340" r="24013" b="10661"/>
          <a:stretch>
            <a:fillRect/>
          </a:stretch>
        </p:blipFill>
        <p:spPr bwMode="auto">
          <a:xfrm>
            <a:off x="7164388" y="1341438"/>
            <a:ext cx="164941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 l="8797" t="10851" r="12357" b="11337"/>
          <a:stretch>
            <a:fillRect/>
          </a:stretch>
        </p:blipFill>
        <p:spPr bwMode="auto">
          <a:xfrm>
            <a:off x="6946900" y="4581525"/>
            <a:ext cx="2197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11188" y="33338"/>
            <a:ext cx="77724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Отгадай загадки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66738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84213" y="11113"/>
            <a:ext cx="7772400" cy="8255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Собери слово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07950" y="1125538"/>
            <a:ext cx="7772400" cy="4114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9600" smtClean="0"/>
              <a:t>М, Л, О, Ц, О, Д, 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509120"/>
            <a:ext cx="6840760" cy="142738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МОЛОДЦЫ!</a:t>
            </a:r>
            <a:endParaRPr lang="ru-RU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8963025" cy="7207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Выдели ВТОРУЮ букву в словах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413" y="4648200"/>
            <a:ext cx="3092450" cy="16557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6000" smtClean="0">
                <a:solidFill>
                  <a:srgbClr val="21793E"/>
                </a:solidFill>
              </a:rPr>
              <a:t>УСПЕХ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2047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684213" y="1125538"/>
            <a:ext cx="705643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333399"/>
                </a:solidFill>
                <a:latin typeface="BlizzardD"/>
              </a:rPr>
              <a:t>РУБАШКА, ОСЛИК, АПЕЛЬСИН, ЛЕБЕДИ, ОХРАНА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4657725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98438" y="115888"/>
            <a:ext cx="8963025" cy="7207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Выдели ТРЕТЬЮ букву в словах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20478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4437063"/>
            <a:ext cx="43910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21793E"/>
                </a:solidFill>
                <a:latin typeface="BlizzardD"/>
              </a:rPr>
              <a:t>УДАЧА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395288" y="1106488"/>
            <a:ext cx="76327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333399"/>
                </a:solidFill>
                <a:latin typeface="BlizzardD"/>
              </a:rPr>
              <a:t>НАУКА,ВЕДРО,</a:t>
            </a:r>
          </a:p>
          <a:p>
            <a:pPr algn="ctr"/>
            <a:r>
              <a:rPr lang="ru-RU" sz="5400">
                <a:solidFill>
                  <a:srgbClr val="333399"/>
                </a:solidFill>
                <a:latin typeface="BlizzardD"/>
              </a:rPr>
              <a:t>ОРАНГУТАНГ,</a:t>
            </a:r>
          </a:p>
          <a:p>
            <a:pPr algn="ctr"/>
            <a:r>
              <a:rPr lang="ru-RU" sz="5400">
                <a:solidFill>
                  <a:srgbClr val="333399"/>
                </a:solidFill>
                <a:latin typeface="BlizzardD"/>
              </a:rPr>
              <a:t>МЕЧТАТЕЛИ,АРАХИС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55295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119697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Помоги Пину распределить звуки по домикам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 r="10452" b="13004"/>
          <a:stretch>
            <a:fillRect/>
          </a:stretch>
        </p:blipFill>
        <p:spPr bwMode="auto">
          <a:xfrm>
            <a:off x="0" y="4356100"/>
            <a:ext cx="233997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66963" y="4432300"/>
            <a:ext cx="2160587" cy="2393950"/>
          </a:xfrm>
          <a:prstGeom prst="rect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002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79613" y="3135313"/>
            <a:ext cx="2879725" cy="1296987"/>
          </a:xfrm>
          <a:prstGeom prst="triangle">
            <a:avLst/>
          </a:pr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002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64163" y="4410075"/>
            <a:ext cx="2160587" cy="2393950"/>
          </a:xfrm>
          <a:prstGeom prst="rect">
            <a:avLst/>
          </a:prstGeom>
          <a:solidFill>
            <a:srgbClr val="00B050"/>
          </a:solidFill>
          <a:ln>
            <a:solidFill>
              <a:srgbClr val="21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003800" y="3113088"/>
            <a:ext cx="2881313" cy="1296987"/>
          </a:xfrm>
          <a:prstGeom prst="triangle">
            <a:avLst/>
          </a:prstGeom>
          <a:solidFill>
            <a:srgbClr val="00B050"/>
          </a:solidFill>
          <a:ln>
            <a:solidFill>
              <a:srgbClr val="2179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2366963" y="4652963"/>
            <a:ext cx="21605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BlizzardD"/>
              </a:rPr>
              <a:t>Всегда твердые </a:t>
            </a:r>
          </a:p>
          <a:p>
            <a:pPr algn="ctr"/>
            <a:r>
              <a:rPr lang="ru-RU" sz="3200" b="1" i="1">
                <a:solidFill>
                  <a:schemeClr val="bg1"/>
                </a:solidFill>
                <a:latin typeface="BlizzardD"/>
              </a:rPr>
              <a:t>звуки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5364163" y="4702175"/>
            <a:ext cx="21605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BlizzardD"/>
              </a:rPr>
              <a:t>Всегда мягкие </a:t>
            </a:r>
          </a:p>
          <a:p>
            <a:pPr algn="ctr"/>
            <a:r>
              <a:rPr lang="ru-RU" sz="3200" b="1" i="1">
                <a:solidFill>
                  <a:schemeClr val="bg1"/>
                </a:solidFill>
                <a:latin typeface="BlizzardD"/>
              </a:rPr>
              <a:t>звуки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10263043" flipH="1" flipV="1">
            <a:off x="469900" y="1066800"/>
            <a:ext cx="7921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Ж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H="1" flipV="1">
            <a:off x="4464050" y="1389063"/>
            <a:ext cx="792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Ч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9960900" flipH="1" flipV="1">
            <a:off x="5691188" y="1628775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Щ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-10212554" flipH="1" flipV="1">
            <a:off x="6981825" y="1092200"/>
            <a:ext cx="79216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Ш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0588291" flipH="1" flipV="1">
            <a:off x="3051175" y="1516063"/>
            <a:ext cx="792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Ц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10570901" flipH="1" flipV="1">
            <a:off x="1728788" y="1389063"/>
            <a:ext cx="7921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Й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 rot="10010350" flipH="1" flipV="1">
            <a:off x="717550" y="2559050"/>
            <a:ext cx="792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Д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 rot="10800000" flipH="1" flipV="1">
            <a:off x="6981825" y="2420938"/>
            <a:ext cx="7921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9E4064"/>
                </a:solidFill>
                <a:latin typeface="BlizzardD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19271 0.3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40938 0.307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0295 0.2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17136 0.2493 " pathEditMode="relative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L 0.09897 0.2301 " pathEditMode="relative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36198 0.35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28575"/>
            <a:ext cx="903605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Помоги Крошу составить слова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811338" y="1293813"/>
            <a:ext cx="2952750" cy="4425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smtClean="0"/>
              <a:t>КАНИ</a:t>
            </a:r>
          </a:p>
          <a:p>
            <a:pPr marL="0" indent="0">
              <a:buFontTx/>
              <a:buNone/>
            </a:pPr>
            <a:r>
              <a:rPr lang="ru-RU" sz="4800" smtClean="0"/>
              <a:t>ДРУЖ</a:t>
            </a:r>
          </a:p>
          <a:p>
            <a:pPr marL="0" indent="0">
              <a:buFontTx/>
              <a:buNone/>
            </a:pPr>
            <a:r>
              <a:rPr lang="ru-RU" sz="4800" smtClean="0"/>
              <a:t>ЛЕ</a:t>
            </a:r>
          </a:p>
          <a:p>
            <a:pPr marL="0" indent="0">
              <a:buFontTx/>
              <a:buNone/>
            </a:pPr>
            <a:r>
              <a:rPr lang="ru-RU" sz="4800" smtClean="0"/>
              <a:t>У</a:t>
            </a:r>
          </a:p>
          <a:p>
            <a:pPr marL="0" indent="0">
              <a:buFontTx/>
              <a:buNone/>
            </a:pPr>
            <a:r>
              <a:rPr lang="ru-RU" sz="4800" smtClean="0"/>
              <a:t>УЧЕБ</a:t>
            </a:r>
          </a:p>
          <a:p>
            <a:pPr marL="0" indent="0">
              <a:buFontTx/>
              <a:buNone/>
            </a:pPr>
            <a:endParaRPr lang="ru-RU" sz="4000" smtClean="0"/>
          </a:p>
          <a:p>
            <a:pPr marL="0" indent="0">
              <a:buFontTx/>
              <a:buNone/>
            </a:pPr>
            <a:endParaRPr lang="ru-RU" sz="4000" smtClean="0"/>
          </a:p>
          <a:p>
            <a:pPr marL="0" indent="0">
              <a:buFontTx/>
              <a:buNone/>
            </a:pPr>
            <a:r>
              <a:rPr lang="ru-RU" sz="4000" smtClean="0"/>
              <a:t>      </a:t>
            </a:r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endParaRPr lang="ru-RU" smtClean="0"/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17411" name="Picture 2" descr="&amp;Vcy;&amp;ycy;&amp;shcy;&amp;icy;&amp;vcy;&amp;acy;&amp;ncy;&amp;icy;&amp;iecy; &amp;kcy;&amp;rcy;&amp;iecy;&amp;scy;&amp;tcy;&amp;icy;&amp;kcy;&amp;ocy;&amp;mcy; &amp;dcy;&amp;lcy;&amp;yacy; &amp;Dcy;&amp;iecy;&amp;tcy;&amp;iecy;&amp;jcy; - &amp;Scy;&amp;mcy;&amp;iecy;&amp;shcy;&amp;acy;&amp;r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1525"/>
            <a:ext cx="18272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84888" y="1417638"/>
            <a:ext cx="984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21793E"/>
                </a:solidFill>
                <a:latin typeface="BlizzardD"/>
              </a:rPr>
              <a:t>БА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024563" y="2243138"/>
            <a:ext cx="14303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21793E"/>
                </a:solidFill>
                <a:latin typeface="BlizzardD"/>
              </a:rPr>
              <a:t>НИК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008688" y="3073400"/>
            <a:ext cx="1436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21793E"/>
                </a:solidFill>
                <a:latin typeface="BlizzardD"/>
              </a:rPr>
              <a:t>РОК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008688" y="3894138"/>
            <a:ext cx="1892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21793E"/>
                </a:solidFill>
                <a:latin typeface="BlizzardD"/>
              </a:rPr>
              <a:t>КУЛЫ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126163" y="4713288"/>
            <a:ext cx="1027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i="1">
                <a:solidFill>
                  <a:srgbClr val="21793E"/>
                </a:solidFill>
                <a:latin typeface="BlizzardD"/>
              </a:rPr>
              <a:t>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94 -0.00231 L -0.27639 -0.36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0.0037 L -0.26649 0.1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0625 L -0.38351 -0.226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 -0.01667 L -0.42465 0.12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29 -0.01921 L -0.2842 0.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285163" cy="1081087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Помоги Нюше найти слово, подходящее к схеме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4697413"/>
            <a:ext cx="16605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487488" y="1503363"/>
            <a:ext cx="1257300" cy="1150937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00325" y="1444625"/>
            <a:ext cx="1223963" cy="1219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838" y="1444625"/>
            <a:ext cx="1296987" cy="12192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76813" y="1412875"/>
            <a:ext cx="1223962" cy="1219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27750" y="1471613"/>
            <a:ext cx="1257300" cy="115252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548" t="8055" r="2364" b="6801"/>
          <a:stretch>
            <a:fillRect/>
          </a:stretch>
        </p:blipFill>
        <p:spPr bwMode="auto">
          <a:xfrm>
            <a:off x="117475" y="2717800"/>
            <a:ext cx="27400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 b="6104"/>
          <a:stretch>
            <a:fillRect/>
          </a:stretch>
        </p:blipFill>
        <p:spPr bwMode="auto">
          <a:xfrm>
            <a:off x="4621213" y="2852738"/>
            <a:ext cx="19335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 l="18015" r="17999"/>
          <a:stretch>
            <a:fillRect/>
          </a:stretch>
        </p:blipFill>
        <p:spPr bwMode="auto">
          <a:xfrm>
            <a:off x="6792913" y="4054475"/>
            <a:ext cx="19478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9"/>
          <p:cNvPicPr>
            <a:picLocks noChangeAspect="1" noChangeArrowheads="1"/>
          </p:cNvPicPr>
          <p:nvPr/>
        </p:nvPicPr>
        <p:blipFill>
          <a:blip r:embed="rId6"/>
          <a:srcRect l="21051" r="22562"/>
          <a:stretch>
            <a:fillRect/>
          </a:stretch>
        </p:blipFill>
        <p:spPr bwMode="auto">
          <a:xfrm rot="-5630921">
            <a:off x="2415381" y="3813970"/>
            <a:ext cx="172402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ttp://fotohomka.ru/images/Nov/08/cab941d25d74700e251d71970eade005/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51950" y="4686300"/>
            <a:ext cx="17970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33004 -0.26806 L -0.52344 -0.25648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-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865188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Физминутка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916238"/>
            <a:ext cx="265747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16238" y="5013325"/>
            <a:ext cx="4968875" cy="14462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Собери предложение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smtClean="0"/>
              <a:t>Приходи            ко          </a:t>
            </a:r>
          </a:p>
          <a:p>
            <a:pPr marL="0" indent="0">
              <a:buFontTx/>
              <a:buNone/>
            </a:pPr>
            <a:r>
              <a:rPr lang="ru-RU" sz="4800" smtClean="0"/>
              <a:t>                                 ужин.    в     мне       на</a:t>
            </a:r>
          </a:p>
          <a:p>
            <a:pPr marL="0" indent="0">
              <a:buFontTx/>
              <a:buNone/>
            </a:pPr>
            <a:r>
              <a:rPr lang="ru-RU" sz="4800" smtClean="0"/>
              <a:t>                                гости              </a:t>
            </a:r>
            <a:r>
              <a:rPr lang="ru-RU" sz="4400" smtClean="0"/>
              <a:t>гости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/>
          <a:srcRect l="28699" t="12473" r="31544" b="13809"/>
          <a:stretch>
            <a:fillRect/>
          </a:stretch>
        </p:blipFill>
        <p:spPr bwMode="auto">
          <a:xfrm>
            <a:off x="107950" y="4152900"/>
            <a:ext cx="23399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2525" y="5013325"/>
            <a:ext cx="6048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21793E"/>
                </a:solidFill>
                <a:latin typeface="BlizzardD"/>
              </a:rPr>
              <a:t>Приходи ко мне в гости на ужин</a:t>
            </a:r>
            <a:r>
              <a:rPr lang="ru-RU" b="1">
                <a:solidFill>
                  <a:srgbClr val="21793E"/>
                </a:solidFill>
                <a:latin typeface="Blizzard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27313" y="5013325"/>
            <a:ext cx="5616575" cy="14462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Собери предложение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6116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smtClean="0"/>
              <a:t>Я               с             пирог      вкусный </a:t>
            </a:r>
            <a:endParaRPr lang="ru-RU" sz="4400" smtClean="0"/>
          </a:p>
          <a:p>
            <a:pPr marL="0" indent="0">
              <a:buFontTx/>
              <a:buNone/>
            </a:pPr>
            <a:r>
              <a:rPr lang="ru-RU" sz="4400" smtClean="0"/>
              <a:t>                             клубникой. </a:t>
            </a:r>
          </a:p>
          <a:p>
            <a:pPr marL="0" indent="0">
              <a:buFontTx/>
              <a:buNone/>
            </a:pPr>
            <a:r>
              <a:rPr lang="ru-RU" sz="4400" smtClean="0"/>
              <a:t>              испекла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 l="28699" t="12473" r="31544" b="13809"/>
          <a:stretch>
            <a:fillRect/>
          </a:stretch>
        </p:blipFill>
        <p:spPr bwMode="auto">
          <a:xfrm>
            <a:off x="107950" y="4152900"/>
            <a:ext cx="23399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16175" y="5013325"/>
            <a:ext cx="6048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21793E"/>
                </a:solidFill>
                <a:latin typeface="BlizzardD"/>
              </a:rPr>
              <a:t>Я испекла вкусный пирог с клубникой.</a:t>
            </a:r>
            <a:endParaRPr lang="ru-RU" b="1">
              <a:solidFill>
                <a:srgbClr val="21793E"/>
              </a:solidFill>
              <a:latin typeface="Blizzard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Тема5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lizzardD"/>
        <a:ea typeface=""/>
        <a:cs typeface=""/>
      </a:majorFont>
      <a:minorFont>
        <a:latin typeface="Blizzard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426</TotalTime>
  <Words>137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BlizzardD</vt:lpstr>
      <vt:lpstr>Arial</vt:lpstr>
      <vt:lpstr>Calibri</vt:lpstr>
      <vt:lpstr>Тема5</vt:lpstr>
      <vt:lpstr>Тема5</vt:lpstr>
      <vt:lpstr>Игра-викторина  «В гостях у  Смешариков»</vt:lpstr>
      <vt:lpstr>Выдели ВТОРУЮ букву в словах </vt:lpstr>
      <vt:lpstr>Выдели ТРЕТЬЮ букву в словах </vt:lpstr>
      <vt:lpstr>Помоги Пину распределить звуки по домикам</vt:lpstr>
      <vt:lpstr>Помоги Крошу составить слова</vt:lpstr>
      <vt:lpstr>Помоги Нюше найти слово, подходящее к схеме</vt:lpstr>
      <vt:lpstr>Физминутка</vt:lpstr>
      <vt:lpstr>Собери предложение</vt:lpstr>
      <vt:lpstr>Собери предложение</vt:lpstr>
      <vt:lpstr>Раскрась квадрат в соответствии с четвертым звуком в слове</vt:lpstr>
      <vt:lpstr>Переставь буквы  в заданном порядке</vt:lpstr>
      <vt:lpstr>Отгадай загадки</vt:lpstr>
      <vt:lpstr>Собери слово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Игра-викторина  «В гостях у  Смешариков»</dc:title>
  <dc:creator>Татьяна Сергеевна</dc:creator>
  <cp:lastModifiedBy>Алексей</cp:lastModifiedBy>
  <cp:revision>45</cp:revision>
  <dcterms:created xsi:type="dcterms:W3CDTF">2015-05-27T06:42:30Z</dcterms:created>
  <dcterms:modified xsi:type="dcterms:W3CDTF">2015-06-01T21:01:45Z</dcterms:modified>
</cp:coreProperties>
</file>