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9FF8A7-D44E-431C-975C-54B789793FD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BCCF21-E677-4CDC-B0D4-EE6F6CD23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A VOICE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MESSAGE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1 (1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4429156" cy="4857783"/>
          </a:xfrm>
        </p:spPr>
      </p:pic>
      <p:pic>
        <p:nvPicPr>
          <p:cNvPr id="8" name="Содержимое 7" descr="img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857232"/>
            <a:ext cx="4572000" cy="471490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2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0988" y="571480"/>
            <a:ext cx="7434284" cy="4929221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4languagetutors.ru/wp-content/uploads/2021/12/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План ответа</a:t>
            </a:r>
          </a:p>
          <a:p>
            <a:pPr lvl="0"/>
            <a:r>
              <a:rPr lang="ru-RU" b="1" dirty="0" err="1" smtClean="0"/>
              <a:t>introduction</a:t>
            </a:r>
            <a:endParaRPr lang="ru-RU" b="1" dirty="0" smtClean="0"/>
          </a:p>
          <a:p>
            <a:pPr lvl="0"/>
            <a:r>
              <a:rPr lang="en-US" b="1" dirty="0" smtClean="0"/>
              <a:t>give a brief description of the photos (connected with the topic) + justify the choice of photos for the project</a:t>
            </a:r>
            <a:endParaRPr lang="ru-RU" b="1" dirty="0" smtClean="0"/>
          </a:p>
          <a:p>
            <a:pPr lvl="0"/>
            <a:r>
              <a:rPr lang="en-US" b="1" dirty="0" smtClean="0"/>
              <a:t>say in which ways the pictures are different + justify the choice of photos for the project (2 </a:t>
            </a:r>
            <a:r>
              <a:rPr lang="en-US" b="1" dirty="0" err="1" smtClean="0"/>
              <a:t>черты</a:t>
            </a:r>
            <a:r>
              <a:rPr lang="en-US" b="1" dirty="0" smtClean="0"/>
              <a:t> – </a:t>
            </a:r>
            <a:r>
              <a:rPr lang="en-US" b="1" dirty="0" err="1" smtClean="0"/>
              <a:t>мой</a:t>
            </a:r>
            <a:r>
              <a:rPr lang="en-US" b="1" dirty="0" smtClean="0"/>
              <a:t> </a:t>
            </a:r>
            <a:r>
              <a:rPr lang="en-US" b="1" dirty="0" err="1" smtClean="0"/>
              <a:t>личный</a:t>
            </a:r>
            <a:r>
              <a:rPr lang="en-US" b="1" dirty="0" smtClean="0"/>
              <a:t> </a:t>
            </a:r>
            <a:r>
              <a:rPr lang="en-US" b="1" dirty="0" err="1" smtClean="0"/>
              <a:t>совет</a:t>
            </a:r>
            <a:r>
              <a:rPr lang="en-US" b="1" dirty="0" smtClean="0"/>
              <a:t>)</a:t>
            </a:r>
            <a:endParaRPr lang="ru-RU" b="1" dirty="0" smtClean="0"/>
          </a:p>
          <a:p>
            <a:pPr lvl="0"/>
            <a:r>
              <a:rPr lang="en-US" b="1" dirty="0" smtClean="0"/>
              <a:t>mention the advantages and disadvantages (2 </a:t>
            </a:r>
            <a:r>
              <a:rPr lang="en-US" b="1" dirty="0" err="1" smtClean="0"/>
              <a:t>пункта</a:t>
            </a:r>
            <a:r>
              <a:rPr lang="en-US" b="1" dirty="0" smtClean="0"/>
              <a:t> – </a:t>
            </a:r>
            <a:r>
              <a:rPr lang="en-US" b="1" dirty="0" err="1" smtClean="0"/>
              <a:t>мой</a:t>
            </a:r>
            <a:r>
              <a:rPr lang="en-US" b="1" dirty="0" smtClean="0"/>
              <a:t> </a:t>
            </a:r>
            <a:r>
              <a:rPr lang="en-US" b="1" dirty="0" err="1" smtClean="0"/>
              <a:t>личный</a:t>
            </a:r>
            <a:r>
              <a:rPr lang="en-US" b="1" dirty="0" smtClean="0"/>
              <a:t> </a:t>
            </a:r>
            <a:r>
              <a:rPr lang="en-US" b="1" dirty="0" err="1" smtClean="0"/>
              <a:t>совет</a:t>
            </a:r>
            <a:r>
              <a:rPr lang="en-US" b="1" dirty="0" smtClean="0"/>
              <a:t>)</a:t>
            </a:r>
            <a:endParaRPr lang="ru-RU" b="1" dirty="0" smtClean="0"/>
          </a:p>
          <a:p>
            <a:pPr lvl="0"/>
            <a:r>
              <a:rPr lang="en-US" b="1" dirty="0" smtClean="0"/>
              <a:t>express your opinion on the subject of the project (</a:t>
            </a:r>
            <a:r>
              <a:rPr lang="en-US" b="1" dirty="0" err="1" smtClean="0"/>
              <a:t>тема</a:t>
            </a:r>
            <a:r>
              <a:rPr lang="en-US" b="1" dirty="0" smtClean="0"/>
              <a:t> </a:t>
            </a:r>
            <a:r>
              <a:rPr lang="en-US" b="1" dirty="0" err="1" smtClean="0"/>
              <a:t>написана</a:t>
            </a:r>
            <a:r>
              <a:rPr lang="en-US" b="1" dirty="0" smtClean="0"/>
              <a:t> в </a:t>
            </a:r>
            <a:r>
              <a:rPr lang="en-US" b="1" dirty="0" err="1" smtClean="0"/>
              <a:t>задании</a:t>
            </a:r>
            <a:r>
              <a:rPr lang="en-US" b="1" dirty="0" smtClean="0"/>
              <a:t>)</a:t>
            </a:r>
            <a:endParaRPr lang="ru-RU" b="1" dirty="0" smtClean="0"/>
          </a:p>
          <a:p>
            <a:r>
              <a:rPr lang="ru-RU" b="1" dirty="0" err="1" smtClean="0"/>
              <a:t>conclusion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 4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86807" cy="635798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 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8072494" cy="5643601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 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286808" cy="600079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58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18</cp:revision>
  <dcterms:created xsi:type="dcterms:W3CDTF">2022-04-11T00:55:21Z</dcterms:created>
  <dcterms:modified xsi:type="dcterms:W3CDTF">2022-04-12T00:38:35Z</dcterms:modified>
</cp:coreProperties>
</file>