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ppt/slides/_rels/slide7.xml.rels" ContentType="application/vnd.openxmlformats-package.relationships+xml"/>
  <Override PartName="/ppt/slides/_rels/slide13.xml.rels" ContentType="application/vnd.openxmlformats-package.relationships+xml"/>
  <Override PartName="/ppt/slides/_rels/slide8.xml.rels" ContentType="application/vnd.openxmlformats-package.relationships+xml"/>
  <Override PartName="/ppt/slides/_rels/slide9.xml.rels" ContentType="application/vnd.openxmlformats-package.relationships+xml"/>
  <Override PartName="/ppt/slides/_rels/slide10.xml.rels" ContentType="application/vnd.openxmlformats-package.relationships+xml"/>
  <Override PartName="/ppt/slides/_rels/slide4.xml.rels" ContentType="application/vnd.openxmlformats-package.relationships+xml"/>
  <Override PartName="/ppt/slides/_rels/slide1.xml.rels" ContentType="application/vnd.openxmlformats-package.relationships+xml"/>
  <Override PartName="/ppt/slides/_rels/slide3.xml.rels" ContentType="application/vnd.openxmlformats-package.relationships+xml"/>
  <Override PartName="/ppt/slides/_rels/slide2.xml.rels" ContentType="application/vnd.openxmlformats-package.relationships+xml"/>
  <Override PartName="/ppt/slides/_rels/slide11.xml.rels" ContentType="application/vnd.openxmlformats-package.relationships+xml"/>
  <Override PartName="/ppt/slides/_rels/slide5.xml.rels" ContentType="application/vnd.openxmlformats-package.relationships+xml"/>
  <Override PartName="/ppt/slides/_rels/slide12.xml.rels" ContentType="application/vnd.openxmlformats-package.relationships+xml"/>
  <Override PartName="/ppt/slides/_rels/slide6.xml.rels" ContentType="application/vnd.openxmlformats-package.relationships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1.xml" ContentType="application/vnd.openxmlformats-officedocument.presentationml.slide+xml"/>
  <Override PartName="/ppt/slides/slide13.xml" ContentType="application/vnd.openxmlformats-officedocument.presentationml.slide+xml"/>
  <Override PartName="/ppt/slides/slide2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0.xml" ContentType="application/vnd.openxmlformats-officedocument.presentationml.slide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notesMasters/_rels/notesMaster1.xml.rels" ContentType="application/vnd.openxmlformats-package.relationships+xml"/>
  <Override PartName="/ppt/notesMasters/notesMaster1.xml" ContentType="application/vnd.openxmlformats-officedocument.presentationml.notesMaster+xml"/>
  <Override PartName="/ppt/_rels/presentation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25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28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37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29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36.xml.rels" ContentType="application/vnd.openxmlformats-package.relationships+xml"/>
  <Override PartName="/ppt/slideLayouts/_rels/slideLayout34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38.xml.rels" ContentType="application/vnd.openxmlformats-package.relationships+xml"/>
  <Override PartName="/ppt/slideLayouts/_rels/slideLayout35.xml.rels" ContentType="application/vnd.openxmlformats-package.relationships+xml"/>
  <Override PartName="/ppt/slideLayouts/_rels/slideLayout33.xml.rels" ContentType="application/vnd.openxmlformats-package.relationships+xml"/>
  <Override PartName="/ppt/slideLayouts/_rels/slideLayout32.xml.rels" ContentType="application/vnd.openxmlformats-package.relationships+xml"/>
  <Override PartName="/ppt/slideLayouts/_rels/slideLayout48.xml.rels" ContentType="application/vnd.openxmlformats-package.relationships+xml"/>
  <Override PartName="/ppt/slideLayouts/_rels/slideLayout31.xml.rels" ContentType="application/vnd.openxmlformats-package.relationships+xml"/>
  <Override PartName="/ppt/slideLayouts/_rels/slideLayout47.xml.rels" ContentType="application/vnd.openxmlformats-package.relationships+xml"/>
  <Override PartName="/ppt/slideLayouts/_rels/slideLayout30.xml.rels" ContentType="application/vnd.openxmlformats-package.relationships+xml"/>
  <Override PartName="/ppt/slideLayouts/_rels/slideLayout46.xml.rels" ContentType="application/vnd.openxmlformats-package.relationships+xml"/>
  <Override PartName="/ppt/slideLayouts/_rels/slideLayout39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40.xml.rels" ContentType="application/vnd.openxmlformats-package.relationships+xml"/>
  <Override PartName="/ppt/slideLayouts/_rels/slideLayout41.xml.rels" ContentType="application/vnd.openxmlformats-package.relationships+xml"/>
  <Override PartName="/ppt/slideLayouts/_rels/slideLayout42.xml.rels" ContentType="application/vnd.openxmlformats-package.relationships+xml"/>
  <Override PartName="/ppt/slideLayouts/_rels/slideLayout45.xml.rels" ContentType="application/vnd.openxmlformats-package.relationships+xml"/>
  <Override PartName="/ppt/slideLayouts/_rels/slideLayout44.xml.rels" ContentType="application/vnd.openxmlformats-package.relationships+xml"/>
  <Override PartName="/ppt/slideLayouts/_rels/slideLayout43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27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26.xml.rels" ContentType="application/vnd.openxmlformats-package.relationships+xml"/>
  <Override PartName="/ppt/slideLayouts/slideLayout35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0.xml" ContentType="application/vnd.openxmlformats-officedocument.presentationml.slideLayout+xml"/>
  <Override PartName="/ppt/notesSlides/_rels/notesSlide3.xml.rels" ContentType="application/vnd.openxmlformats-package.relationships+xml"/>
  <Override PartName="/ppt/notesSlides/notesSlide3.xml" ContentType="application/vnd.openxmlformats-officedocument.presentationml.notesSlide+xml"/>
  <Override PartName="/ppt/presProps.xml" ContentType="application/vnd.openxmlformats-officedocument.presentationml.presProps+xml"/>
  <Override PartName="/ppt/media/image36.png" ContentType="image/png"/>
  <Override PartName="/ppt/media/image35.jpeg" ContentType="image/jpeg"/>
  <Override PartName="/ppt/media/image32.png" ContentType="image/png"/>
  <Override PartName="/ppt/media/image34.jpeg" ContentType="image/jpeg"/>
  <Override PartName="/ppt/media/image33.wmf" ContentType="image/x-wmf"/>
  <Override PartName="/ppt/media/image51.jpeg" ContentType="image/jpeg"/>
  <Override PartName="/ppt/media/image31.png" ContentType="image/png"/>
  <Override PartName="/ppt/media/image18.jpeg" ContentType="image/jpeg"/>
  <Override PartName="/ppt/media/image30.png" ContentType="image/png"/>
  <Override PartName="/ppt/media/image25.jpeg" ContentType="image/jpeg"/>
  <Override PartName="/ppt/media/image39.wmf" ContentType="image/x-wmf"/>
  <Override PartName="/ppt/media/image27.wmf" ContentType="image/x-wmf"/>
  <Override PartName="/ppt/media/image23.png" ContentType="image/png"/>
  <Override PartName="/ppt/media/image22.png" ContentType="image/png"/>
  <Override PartName="/ppt/media/image21.png" ContentType="image/png"/>
  <Override PartName="/ppt/media/image17.jpeg" ContentType="image/jpeg"/>
  <Override PartName="/ppt/media/image24.png" ContentType="image/png"/>
  <Override PartName="/ppt/media/image19.jpeg" ContentType="image/jpeg"/>
  <Override PartName="/ppt/media/image4.png" ContentType="image/png"/>
  <Override PartName="/ppt/media/image37.png" ContentType="image/png"/>
  <Override PartName="/ppt/media/image49.jpeg" ContentType="image/jpeg"/>
  <Override PartName="/ppt/media/image38.png" ContentType="image/png"/>
  <Override PartName="/ppt/media/image40.jpeg" ContentType="image/jpeg"/>
  <Override PartName="/ppt/media/image6.jpeg" ContentType="image/jpeg"/>
  <Override PartName="/ppt/media/image41.jpeg" ContentType="image/jpeg"/>
  <Override PartName="/ppt/media/image7.jpeg" ContentType="image/jpeg"/>
  <Override PartName="/ppt/media/image43.png" ContentType="image/png"/>
  <Override PartName="/ppt/media/image54.png" ContentType="image/png"/>
  <Override PartName="/ppt/media/image15.jpeg" ContentType="image/jpeg"/>
  <Override PartName="/ppt/media/image9.png" ContentType="image/png"/>
  <Override PartName="/ppt/media/image44.png" ContentType="image/png"/>
  <Override PartName="/ppt/media/image45.png" ContentType="image/png"/>
  <Override PartName="/ppt/media/image52.png" ContentType="image/png"/>
  <Override PartName="/ppt/media/image2.png" ContentType="image/png"/>
  <Override PartName="/ppt/media/image26.jpeg" ContentType="image/jpeg"/>
  <Override PartName="/ppt/media/image42.png" ContentType="image/png"/>
  <Override PartName="/ppt/media/image53.png" ContentType="image/png"/>
  <Override PartName="/ppt/media/image46.png" ContentType="image/png"/>
  <Override PartName="/ppt/media/image48.png" ContentType="image/png"/>
  <Override PartName="/ppt/media/image47.png" ContentType="image/png"/>
  <Override PartName="/ppt/media/image12.png" ContentType="image/png"/>
  <Override PartName="/ppt/media/image16.jpeg" ContentType="image/jpeg"/>
  <Override PartName="/ppt/media/image11.png" ContentType="image/png"/>
  <Override PartName="/ppt/media/image50.jpeg" ContentType="image/jpeg"/>
  <Override PartName="/ppt/media/image8.jpeg" ContentType="image/jpeg"/>
  <Override PartName="/ppt/media/image10.png" ContentType="image/png"/>
  <Override PartName="/ppt/media/image14.png" ContentType="image/png"/>
  <Override PartName="/ppt/media/image13.png" ContentType="image/png"/>
  <Override PartName="/ppt/media/image28.jpeg" ContentType="image/jpeg"/>
  <Override PartName="/ppt/media/image3.png" ContentType="image/png"/>
  <Override PartName="/ppt/media/image29.png" ContentType="image/png"/>
  <Override PartName="/ppt/media/image1.png" ContentType="image/png"/>
  <Override PartName="/ppt/media/image20.jpeg" ContentType="image/jpeg"/>
  <Override PartName="/ppt/media/image5.jpeg" ContentType="image/jpeg"/>
  <Override PartName="/ppt/slideMasters/_rels/slideMaster3.xml.rels" ContentType="application/vnd.openxmlformats-package.relationships+xml"/>
  <Override PartName="/ppt/slideMasters/_rels/slideMaster4.xml.rels" ContentType="application/vnd.openxmlformats-package.relationships+xml"/>
  <Override PartName="/ppt/slideMasters/_rels/slideMaster2.xml.rels" ContentType="application/vnd.openxmlformats-package.relationships+xml"/>
  <Override PartName="/ppt/slideMasters/_rels/slideMaster1.xml.rels" ContentType="application/vnd.openxmlformats-package.relationships+xml"/>
  <Override PartName="/ppt/slideMasters/slideMaster2.xml" ContentType="application/vnd.openxmlformats-officedocument.presentationml.slideMaster+xml"/>
  <Override PartName="/ppt/slideMasters/slideMaster1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3.xml" ContentType="application/vnd.openxmlformats-officedocument.presentationml.slideMaster+xml"/>
  <Override PartName="/ppt/presentation.xml" ContentType="application/vnd.openxmlformats-officedocument.presentationml.presentation.main+xml"/>
  <Override PartName="/ppt/theme/theme2.xml" ContentType="application/vnd.openxmlformats-officedocument.theme+xml"/>
  <Override PartName="/ppt/theme/theme1.xml" ContentType="application/vnd.openxmlformats-officedocument.theme+xml"/>
  <Override PartName="/ppt/theme/theme3.xml" ContentType="application/vnd.openxmlformats-officedocument.theme+xml"/>
  <Override PartName="/ppt/theme/theme5.xml" ContentType="application/vnd.openxmlformats-officedocument.theme+xml"/>
  <Override PartName="/ppt/theme/theme4.xml" ContentType="application/vnd.openxmlformats-officedocument.theme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Props/core.xml" ContentType="application/vnd.openxmlformats-package.core-properties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  <p:sldMasterId id="2147483674" r:id="rId4"/>
    <p:sldMasterId id="2147483687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</p:sldIdLst>
  <p:sldSz cx="9144000" cy="6858000"/>
  <p:notesSz cx="6858000" cy="9144000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/>
</p:presentationPr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slideMaster" Target="slideMasters/slideMaster4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9" Type="http://schemas.openxmlformats.org/officeDocument/2006/relationships/slide" Target="slides/slide3.xml"/><Relationship Id="rId10" Type="http://schemas.openxmlformats.org/officeDocument/2006/relationships/slide" Target="slides/slide4.xml"/><Relationship Id="rId11" Type="http://schemas.openxmlformats.org/officeDocument/2006/relationships/slide" Target="slides/slide5.xml"/><Relationship Id="rId12" Type="http://schemas.openxmlformats.org/officeDocument/2006/relationships/slide" Target="slides/slide6.xml"/><Relationship Id="rId13" Type="http://schemas.openxmlformats.org/officeDocument/2006/relationships/slide" Target="slides/slide7.xml"/><Relationship Id="rId14" Type="http://schemas.openxmlformats.org/officeDocument/2006/relationships/slide" Target="slides/slide8.xml"/><Relationship Id="rId15" Type="http://schemas.openxmlformats.org/officeDocument/2006/relationships/slide" Target="slides/slide9.xml"/><Relationship Id="rId16" Type="http://schemas.openxmlformats.org/officeDocument/2006/relationships/slide" Target="slides/slide10.xml"/><Relationship Id="rId17" Type="http://schemas.openxmlformats.org/officeDocument/2006/relationships/slide" Target="slides/slide11.xml"/><Relationship Id="rId18" Type="http://schemas.openxmlformats.org/officeDocument/2006/relationships/slide" Target="slides/slide12.xml"/><Relationship Id="rId19" Type="http://schemas.openxmlformats.org/officeDocument/2006/relationships/slide" Target="slides/slide13.xml"/><Relationship Id="rId20" Type="http://schemas.openxmlformats.org/officeDocument/2006/relationships/presProps" Target="presProps.xml"/>
</Relationships>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5.xml"/>
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PlaceHolder 1"/>
          <p:cNvSpPr>
            <a:spLocks noGrp="1"/>
          </p:cNvSpPr>
          <p:nvPr>
            <p:ph type="sldImg"/>
          </p:nvPr>
        </p:nvSpPr>
        <p:spPr>
          <a:xfrm>
            <a:off x="216000" y="812520"/>
            <a:ext cx="7127280" cy="4008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r>
              <a:rPr b="0" lang="ru-RU" sz="1800" spc="-1" strike="noStrike">
                <a:solidFill>
                  <a:srgbClr val="000000"/>
                </a:solidFill>
                <a:latin typeface="Calibri"/>
              </a:rPr>
              <a:t>Для перемещения страницы щёлкните мышью</a:t>
            </a: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5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marL="216000" indent="0">
              <a:buNone/>
            </a:pPr>
            <a:r>
              <a:rPr b="0" lang="ru-RU" sz="2000" spc="-1" strike="noStrike">
                <a:solidFill>
                  <a:srgbClr val="000000"/>
                </a:solidFill>
                <a:latin typeface="XO Oriel"/>
              </a:rPr>
              <a:t>Для правки формата примечаний щёлкните мышью</a:t>
            </a:r>
            <a:endParaRPr b="0" lang="ru-RU" sz="2000" spc="-1" strike="noStrike">
              <a:solidFill>
                <a:srgbClr val="000000"/>
              </a:solidFill>
              <a:latin typeface="XO Oriel"/>
            </a:endParaRPr>
          </a:p>
        </p:txBody>
      </p:sp>
      <p:sp>
        <p:nvSpPr>
          <p:cNvPr id="166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>
              <a:buNone/>
            </a:pPr>
            <a:r>
              <a:rPr b="0" lang="ru-RU" sz="1400" spc="-1" strike="noStrike">
                <a:solidFill>
                  <a:srgbClr val="000000"/>
                </a:solidFill>
                <a:latin typeface="Tinos"/>
              </a:rPr>
              <a:t>&lt;верхний колонтитул&gt;</a:t>
            </a:r>
            <a:endParaRPr b="0" lang="ru-RU" sz="1400" spc="-1" strike="noStrike">
              <a:solidFill>
                <a:srgbClr val="000000"/>
              </a:solidFill>
              <a:latin typeface="Tinos"/>
            </a:endParaRPr>
          </a:p>
        </p:txBody>
      </p:sp>
      <p:sp>
        <p:nvSpPr>
          <p:cNvPr id="167" name="PlaceHolder 4"/>
          <p:cNvSpPr>
            <a:spLocks noGrp="1"/>
          </p:cNvSpPr>
          <p:nvPr>
            <p:ph type="dt" idx="13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r">
              <a:buNone/>
              <a:defRPr b="0" lang="ru-RU" sz="1400" spc="-1" strike="noStrike">
                <a:solidFill>
                  <a:srgbClr val="000000"/>
                </a:solidFill>
                <a:latin typeface="Tinos"/>
              </a:defRPr>
            </a:lvl1pPr>
          </a:lstStyle>
          <a:p>
            <a:pPr indent="0" algn="r">
              <a:buNone/>
            </a:pPr>
            <a:r>
              <a:rPr b="0" lang="ru-RU" sz="1400" spc="-1" strike="noStrike">
                <a:solidFill>
                  <a:srgbClr val="000000"/>
                </a:solidFill>
                <a:latin typeface="Tinos"/>
              </a:rPr>
              <a:t>&lt;дата/время&gt;</a:t>
            </a:r>
            <a:endParaRPr b="0" lang="ru-RU" sz="1400" spc="-1" strike="noStrike">
              <a:solidFill>
                <a:srgbClr val="000000"/>
              </a:solidFill>
              <a:latin typeface="Tinos"/>
            </a:endParaRPr>
          </a:p>
        </p:txBody>
      </p:sp>
      <p:sp>
        <p:nvSpPr>
          <p:cNvPr id="168" name="PlaceHolder 5"/>
          <p:cNvSpPr>
            <a:spLocks noGrp="1"/>
          </p:cNvSpPr>
          <p:nvPr>
            <p:ph type="ftr" idx="14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 indent="0">
              <a:buNone/>
              <a:defRPr b="0" lang="ru-RU" sz="1400" spc="-1" strike="noStrike">
                <a:solidFill>
                  <a:srgbClr val="000000"/>
                </a:solidFill>
                <a:latin typeface="Tinos"/>
              </a:defRPr>
            </a:lvl1pPr>
          </a:lstStyle>
          <a:p>
            <a:pPr indent="0">
              <a:buNone/>
            </a:pPr>
            <a:r>
              <a:rPr b="0" lang="ru-RU" sz="1400" spc="-1" strike="noStrike">
                <a:solidFill>
                  <a:srgbClr val="000000"/>
                </a:solidFill>
                <a:latin typeface="Tinos"/>
              </a:rPr>
              <a:t>&lt;нижний колонтитул&gt;</a:t>
            </a:r>
            <a:endParaRPr b="0" lang="ru-RU" sz="1400" spc="-1" strike="noStrike">
              <a:solidFill>
                <a:srgbClr val="000000"/>
              </a:solidFill>
              <a:latin typeface="Tinos"/>
            </a:endParaRPr>
          </a:p>
        </p:txBody>
      </p:sp>
      <p:sp>
        <p:nvSpPr>
          <p:cNvPr id="169" name="PlaceHolder 6"/>
          <p:cNvSpPr>
            <a:spLocks noGrp="1"/>
          </p:cNvSpPr>
          <p:nvPr>
            <p:ph type="sldNum" idx="15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 indent="0" algn="r">
              <a:buNone/>
              <a:defRPr b="0" lang="ru-RU" sz="1400" spc="-1" strike="noStrike">
                <a:solidFill>
                  <a:srgbClr val="000000"/>
                </a:solidFill>
                <a:latin typeface="Tinos"/>
              </a:defRPr>
            </a:lvl1pPr>
          </a:lstStyle>
          <a:p>
            <a:pPr indent="0" algn="r">
              <a:buNone/>
            </a:pPr>
            <a:fld id="{9E08311F-18FC-466A-B2CB-242A67C91D6A}" type="slidenum">
              <a:rPr b="0" lang="ru-RU" sz="1400" spc="-1" strike="noStrike">
                <a:solidFill>
                  <a:srgbClr val="000000"/>
                </a:solidFill>
                <a:latin typeface="Tinos"/>
              </a:rPr>
              <a:t>&lt;номер&gt;</a:t>
            </a:fld>
            <a:endParaRPr b="0" lang="ru-RU" sz="1400" spc="-1" strike="noStrike">
              <a:solidFill>
                <a:srgbClr val="000000"/>
              </a:solidFill>
              <a:latin typeface="Tinos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</p:notesMaster>
</file>

<file path=ppt/notesSlides/_rels/notesSlide3.xml.rels><?xml version="1.0" encoding="UTF-8"?>
<Relationships xmlns="http://schemas.openxmlformats.org/package/2006/relationships"><Relationship Id="rId1" Type="http://schemas.openxmlformats.org/officeDocument/2006/relationships/slide" Target="../slides/slide3.xml"/><Relationship Id="rId2" Type="http://schemas.openxmlformats.org/officeDocument/2006/relationships/notesMaster" Target="../notesMasters/notesMaster1.xml"/>
</Relationship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PlaceHolder 1"/>
          <p:cNvSpPr>
            <a:spLocks noGrp="1"/>
          </p:cNvSpPr>
          <p:nvPr>
            <p:ph type="sldImg"/>
          </p:nvPr>
        </p:nvSpPr>
        <p:spPr>
          <a:xfrm>
            <a:off x="1143000" y="685800"/>
            <a:ext cx="4571640" cy="3428640"/>
          </a:xfrm>
          <a:prstGeom prst="rect">
            <a:avLst/>
          </a:prstGeom>
          <a:ln w="0">
            <a:noFill/>
          </a:ln>
        </p:spPr>
      </p:sp>
      <p:sp>
        <p:nvSpPr>
          <p:cNvPr id="238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p>
            <a:pPr marL="216000" indent="0">
              <a:buNone/>
            </a:pPr>
            <a:endParaRPr b="0" lang="ru-RU" sz="1800" spc="-1" strike="noStrike">
              <a:solidFill>
                <a:srgbClr val="000000"/>
              </a:solidFill>
              <a:latin typeface="XO Oriel"/>
            </a:endParaRPr>
          </a:p>
        </p:txBody>
      </p:sp>
      <p:sp>
        <p:nvSpPr>
          <p:cNvPr id="239" name="PlaceHolder 3"/>
          <p:cNvSpPr>
            <a:spLocks noGrp="1"/>
          </p:cNvSpPr>
          <p:nvPr>
            <p:ph type="sldNum" idx="16"/>
          </p:nvPr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>
            <a:lvl1pPr indent="0" algn="r">
              <a:lnSpc>
                <a:spcPct val="100000"/>
              </a:lnSpc>
              <a:buNone/>
              <a:defRPr b="0" lang="ru-RU" sz="1200" spc="-1" strike="noStrike">
                <a:solidFill>
                  <a:srgbClr val="000000"/>
                </a:solidFill>
                <a:latin typeface="+mn-lt"/>
                <a:ea typeface="+mn-ea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DDA348EB-B353-417A-834A-46DF0E3E971D}" type="slidenum">
              <a:rPr b="0" lang="ru-RU" sz="1200" spc="-1" strike="noStrike">
                <a:solidFill>
                  <a:srgbClr val="000000"/>
                </a:solidFill>
                <a:latin typeface="+mn-lt"/>
                <a:ea typeface="+mn-ea"/>
              </a:rPr>
              <a:t>&lt;номер&gt;</a:t>
            </a:fld>
            <a:endParaRPr b="0" lang="ru-RU" sz="1200" spc="-1" strike="noStrike">
              <a:solidFill>
                <a:srgbClr val="000000"/>
              </a:solidFill>
              <a:latin typeface="Tinos"/>
            </a:endParaRPr>
          </a:p>
        </p:txBody>
      </p:sp>
    </p:spTree>
  </p:cSld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3076DE8E-76C5-4772-84B5-B7D8CABFDBF5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3C16AB9E-D368-4F4B-96AD-59E62BE89F54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FFF59608-CC95-4DA6-8D25-7611C59F7A09}" type="slidenum">
              <a:t>&lt;#&gt;</a:t>
            </a:fld>
          </a:p>
        </p:txBody>
      </p:sp>
      <p:sp>
        <p:nvSpPr>
          <p:cNvPr id="9" name="PlaceHolder 8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6000"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6000"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6000"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6000"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6000"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6000"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7752489D-F1B2-4BFB-986F-A34FAE07D149}" type="slidenum">
              <a:t>&lt;#&gt;</a:t>
            </a:fld>
          </a:p>
        </p:txBody>
      </p:sp>
      <p:sp>
        <p:nvSpPr>
          <p:cNvPr id="11" name="PlaceHolder 10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298AB60D-4FEA-4FA3-A483-7E91E703BD8A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3200" spc="-1" strike="noStrike">
              <a:solidFill>
                <a:srgbClr val="000000"/>
              </a:solidFill>
              <a:latin typeface="XO Orie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00BC0F84-848C-4F44-A23B-0CE4616A0756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9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797A016B-DC6B-409C-95DD-E141A3C18E44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1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2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943175F4-1AD1-4FC4-B127-29D55178063F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AB744179-A98D-476F-97F5-E22D47F15169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subTitle"/>
          </p:nvPr>
        </p:nvSpPr>
        <p:spPr>
          <a:xfrm>
            <a:off x="457200" y="274680"/>
            <a:ext cx="8229240" cy="5297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solidFill>
                <a:srgbClr val="000000"/>
              </a:solidFill>
              <a:latin typeface="XO Orie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8876F6A0-75E2-47CF-B94A-5A13EA30441F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6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7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8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2F998BD5-4F4C-4089-9117-D0529EE9778D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3200" spc="-1" strike="noStrike">
              <a:solidFill>
                <a:srgbClr val="000000"/>
              </a:solidFill>
              <a:latin typeface="XO Orie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BE2A4D6A-DF59-4940-B696-FB2B8EF7FCBB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0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1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2" name="PlaceHolder 4"/>
          <p:cNvSpPr>
            <a:spLocks noGrp="1"/>
          </p:cNvSpPr>
          <p:nvPr>
            <p:ph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4E1D68F4-5E93-49B4-997A-796D2BFA4DCE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4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5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6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1A12EA05-554A-4CAF-96D3-276470410100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8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9" name="PlaceHolder 3"/>
          <p:cNvSpPr>
            <a:spLocks noGrp="1"/>
          </p:cNvSpPr>
          <p:nvPr>
            <p:ph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06D3F1AF-3EE4-41BD-97E0-E12377D7C531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1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2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3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4" name="PlaceHolder 5"/>
          <p:cNvSpPr>
            <a:spLocks noGrp="1"/>
          </p:cNvSpPr>
          <p:nvPr>
            <p:ph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F75AA435-8434-4E39-B1E7-9AC10C4F7FF4}" type="slidenum">
              <a:t>&lt;#&gt;</a:t>
            </a:fld>
          </a:p>
        </p:txBody>
      </p:sp>
      <p:sp>
        <p:nvSpPr>
          <p:cNvPr id="9" name="PlaceHolder 8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6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6000"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7" name="PlaceHolder 3"/>
          <p:cNvSpPr>
            <a:spLocks noGrp="1"/>
          </p:cNvSpPr>
          <p:nvPr>
            <p:ph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6000"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8" name="PlaceHolder 4"/>
          <p:cNvSpPr>
            <a:spLocks noGrp="1"/>
          </p:cNvSpPr>
          <p:nvPr>
            <p:ph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6000"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9" name="PlaceHolder 5"/>
          <p:cNvSpPr>
            <a:spLocks noGrp="1"/>
          </p:cNvSpPr>
          <p:nvPr>
            <p:ph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6000"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0" name="PlaceHolder 6"/>
          <p:cNvSpPr>
            <a:spLocks noGrp="1"/>
          </p:cNvSpPr>
          <p:nvPr>
            <p:ph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6000"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1" name="PlaceHolder 7"/>
          <p:cNvSpPr>
            <a:spLocks noGrp="1"/>
          </p:cNvSpPr>
          <p:nvPr>
            <p:ph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6000"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8D666B2C-F33A-4EB4-A102-F43C45F8776D}" type="slidenum">
              <a:t>&lt;#&gt;</a:t>
            </a:fld>
          </a:p>
        </p:txBody>
      </p:sp>
      <p:sp>
        <p:nvSpPr>
          <p:cNvPr id="11" name="PlaceHolder 10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2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9"/>
          </p:nvPr>
        </p:nvSpPr>
        <p:spPr/>
        <p:txBody>
          <a:bodyPr/>
          <a:p>
            <a:fld id="{ADD22B58-DE3E-48B9-A3C9-7D4F6F01A273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7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2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8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3200" spc="-1" strike="noStrike">
              <a:solidFill>
                <a:srgbClr val="000000"/>
              </a:solidFill>
              <a:latin typeface="XO Orie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9"/>
          </p:nvPr>
        </p:nvSpPr>
        <p:spPr/>
        <p:txBody>
          <a:bodyPr/>
          <a:p>
            <a:fld id="{8A8F8C22-B63D-439A-B0C1-55B09C13A814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7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2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0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9"/>
          </p:nvPr>
        </p:nvSpPr>
        <p:spPr/>
        <p:txBody>
          <a:bodyPr/>
          <a:p>
            <a:fld id="{265804DA-220E-47C4-AED9-31733CC7EC44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7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2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2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3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9"/>
          </p:nvPr>
        </p:nvSpPr>
        <p:spPr/>
        <p:txBody>
          <a:bodyPr/>
          <a:p>
            <a:fld id="{7F7B5B07-30E4-4C60-9110-95A3D30E6419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7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2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9"/>
          </p:nvPr>
        </p:nvSpPr>
        <p:spPr/>
        <p:txBody>
          <a:bodyPr/>
          <a:p>
            <a:fld id="{94C0FAC0-0D27-44AF-B593-DFA9C3757DCE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7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75937CDB-7FA4-464B-97E1-FD7BD5526A97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3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PlaceHolder 1"/>
          <p:cNvSpPr>
            <a:spLocks noGrp="1"/>
          </p:cNvSpPr>
          <p:nvPr>
            <p:ph type="subTitle"/>
          </p:nvPr>
        </p:nvSpPr>
        <p:spPr>
          <a:xfrm>
            <a:off x="457200" y="274680"/>
            <a:ext cx="8229240" cy="5297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solidFill>
                <a:srgbClr val="000000"/>
              </a:solidFill>
              <a:latin typeface="XO Orie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9"/>
          </p:nvPr>
        </p:nvSpPr>
        <p:spPr/>
        <p:txBody>
          <a:bodyPr/>
          <a:p>
            <a:fld id="{E3741146-547A-43BB-A5C9-056D74D94444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7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3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7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8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9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9"/>
          </p:nvPr>
        </p:nvSpPr>
        <p:spPr/>
        <p:txBody>
          <a:bodyPr/>
          <a:p>
            <a:fld id="{19527D6A-3147-467F-8F8A-2C04DFD5368C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7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3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1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2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3" name="PlaceHolder 4"/>
          <p:cNvSpPr>
            <a:spLocks noGrp="1"/>
          </p:cNvSpPr>
          <p:nvPr>
            <p:ph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9"/>
          </p:nvPr>
        </p:nvSpPr>
        <p:spPr/>
        <p:txBody>
          <a:bodyPr/>
          <a:p>
            <a:fld id="{C16133B4-E926-4269-96BA-413382D7CB1C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7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3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5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6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7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9"/>
          </p:nvPr>
        </p:nvSpPr>
        <p:spPr/>
        <p:txBody>
          <a:bodyPr/>
          <a:p>
            <a:fld id="{316EAAAC-9831-4EA3-8CD5-F689A83F82DC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7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3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9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0" name="PlaceHolder 3"/>
          <p:cNvSpPr>
            <a:spLocks noGrp="1"/>
          </p:cNvSpPr>
          <p:nvPr>
            <p:ph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9"/>
          </p:nvPr>
        </p:nvSpPr>
        <p:spPr/>
        <p:txBody>
          <a:bodyPr/>
          <a:p>
            <a:fld id="{E7C7C27E-F000-41FB-A904-690538F6970E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7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3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2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3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4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5" name="PlaceHolder 5"/>
          <p:cNvSpPr>
            <a:spLocks noGrp="1"/>
          </p:cNvSpPr>
          <p:nvPr>
            <p:ph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9"/>
          </p:nvPr>
        </p:nvSpPr>
        <p:spPr/>
        <p:txBody>
          <a:bodyPr/>
          <a:p>
            <a:fld id="{18CC7EB6-E5E2-48C0-98D1-76E71956E445}" type="slidenum">
              <a:t>&lt;#&gt;</a:t>
            </a:fld>
          </a:p>
        </p:txBody>
      </p:sp>
      <p:sp>
        <p:nvSpPr>
          <p:cNvPr id="9" name="PlaceHolder 8"/>
          <p:cNvSpPr>
            <a:spLocks noGrp="1"/>
          </p:cNvSpPr>
          <p:nvPr>
            <p:ph type="dt" idx="7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3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7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6000"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8" name="PlaceHolder 3"/>
          <p:cNvSpPr>
            <a:spLocks noGrp="1"/>
          </p:cNvSpPr>
          <p:nvPr>
            <p:ph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6000"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9" name="PlaceHolder 4"/>
          <p:cNvSpPr>
            <a:spLocks noGrp="1"/>
          </p:cNvSpPr>
          <p:nvPr>
            <p:ph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6000"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0" name="PlaceHolder 5"/>
          <p:cNvSpPr>
            <a:spLocks noGrp="1"/>
          </p:cNvSpPr>
          <p:nvPr>
            <p:ph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6000"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1" name="PlaceHolder 6"/>
          <p:cNvSpPr>
            <a:spLocks noGrp="1"/>
          </p:cNvSpPr>
          <p:nvPr>
            <p:ph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6000"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2" name="PlaceHolder 7"/>
          <p:cNvSpPr>
            <a:spLocks noGrp="1"/>
          </p:cNvSpPr>
          <p:nvPr>
            <p:ph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6000"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9"/>
          </p:nvPr>
        </p:nvSpPr>
        <p:spPr/>
        <p:txBody>
          <a:bodyPr/>
          <a:p>
            <a:fld id="{63C8938A-6D66-4BB4-9946-C37B5504CAE1}" type="slidenum">
              <a:t>&lt;#&gt;</a:t>
            </a:fld>
          </a:p>
        </p:txBody>
      </p:sp>
      <p:sp>
        <p:nvSpPr>
          <p:cNvPr id="11" name="PlaceHolder 10"/>
          <p:cNvSpPr>
            <a:spLocks noGrp="1"/>
          </p:cNvSpPr>
          <p:nvPr>
            <p:ph type="dt" idx="7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3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12"/>
          </p:nvPr>
        </p:nvSpPr>
        <p:spPr/>
        <p:txBody>
          <a:bodyPr/>
          <a:p>
            <a:fld id="{B2B678CA-257E-43A7-AB7F-4CAA6B77580E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10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3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9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3200" spc="-1" strike="noStrike">
              <a:solidFill>
                <a:srgbClr val="000000"/>
              </a:solidFill>
              <a:latin typeface="XO Orie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12"/>
          </p:nvPr>
        </p:nvSpPr>
        <p:spPr/>
        <p:txBody>
          <a:bodyPr/>
          <a:p>
            <a:fld id="{04DB4A3F-F4D8-4B6E-82B1-2C57EDBD9B16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10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3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1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12"/>
          </p:nvPr>
        </p:nvSpPr>
        <p:spPr/>
        <p:txBody>
          <a:bodyPr/>
          <a:p>
            <a:fld id="{2AE9726A-8EE1-418F-AFAA-2D95189A63BC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10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FF458CD6-A451-40C9-8D15-73141D40033F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4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3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4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12"/>
          </p:nvPr>
        </p:nvSpPr>
        <p:spPr/>
        <p:txBody>
          <a:bodyPr/>
          <a:p>
            <a:fld id="{71889A25-D192-4F9D-852B-2AB956463BF3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10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4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12"/>
          </p:nvPr>
        </p:nvSpPr>
        <p:spPr/>
        <p:txBody>
          <a:bodyPr/>
          <a:p>
            <a:fld id="{ED2EB959-E4C0-487B-BA44-68083B8A06C0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10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4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PlaceHolder 1"/>
          <p:cNvSpPr>
            <a:spLocks noGrp="1"/>
          </p:cNvSpPr>
          <p:nvPr>
            <p:ph type="subTitle"/>
          </p:nvPr>
        </p:nvSpPr>
        <p:spPr>
          <a:xfrm>
            <a:off x="457200" y="274680"/>
            <a:ext cx="8229240" cy="5297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solidFill>
                <a:srgbClr val="000000"/>
              </a:solidFill>
              <a:latin typeface="XO Orie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12"/>
          </p:nvPr>
        </p:nvSpPr>
        <p:spPr/>
        <p:txBody>
          <a:bodyPr/>
          <a:p>
            <a:fld id="{4A68F6B9-9DE2-4745-BF08-86CE0A816858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10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4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8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9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0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12"/>
          </p:nvPr>
        </p:nvSpPr>
        <p:spPr/>
        <p:txBody>
          <a:bodyPr/>
          <a:p>
            <a:fld id="{B965DDD1-93CA-4199-B891-A0CBD10E69D7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10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4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2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3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4" name="PlaceHolder 4"/>
          <p:cNvSpPr>
            <a:spLocks noGrp="1"/>
          </p:cNvSpPr>
          <p:nvPr>
            <p:ph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12"/>
          </p:nvPr>
        </p:nvSpPr>
        <p:spPr/>
        <p:txBody>
          <a:bodyPr/>
          <a:p>
            <a:fld id="{867C208E-C90B-469F-9FAA-29ADB6F80C77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10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4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6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7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8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12"/>
          </p:nvPr>
        </p:nvSpPr>
        <p:spPr/>
        <p:txBody>
          <a:bodyPr/>
          <a:p>
            <a:fld id="{BCC2EE92-1FF7-432D-8D9F-7BB2ED83CF08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10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4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0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1" name="PlaceHolder 3"/>
          <p:cNvSpPr>
            <a:spLocks noGrp="1"/>
          </p:cNvSpPr>
          <p:nvPr>
            <p:ph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12"/>
          </p:nvPr>
        </p:nvSpPr>
        <p:spPr/>
        <p:txBody>
          <a:bodyPr/>
          <a:p>
            <a:fld id="{ACA603AB-560E-4A8B-A713-61FE2806506A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10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4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3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4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5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6" name="PlaceHolder 5"/>
          <p:cNvSpPr>
            <a:spLocks noGrp="1"/>
          </p:cNvSpPr>
          <p:nvPr>
            <p:ph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1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12"/>
          </p:nvPr>
        </p:nvSpPr>
        <p:spPr/>
        <p:txBody>
          <a:bodyPr/>
          <a:p>
            <a:fld id="{B8C2C12B-7DFE-4EF4-9D03-44E74EC33D4E}" type="slidenum">
              <a:t>&lt;#&gt;</a:t>
            </a:fld>
          </a:p>
        </p:txBody>
      </p:sp>
      <p:sp>
        <p:nvSpPr>
          <p:cNvPr id="9" name="PlaceHolder 8"/>
          <p:cNvSpPr>
            <a:spLocks noGrp="1"/>
          </p:cNvSpPr>
          <p:nvPr>
            <p:ph type="dt" idx="10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4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8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6000"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9" name="PlaceHolder 3"/>
          <p:cNvSpPr>
            <a:spLocks noGrp="1"/>
          </p:cNvSpPr>
          <p:nvPr>
            <p:ph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6000"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0" name="PlaceHolder 4"/>
          <p:cNvSpPr>
            <a:spLocks noGrp="1"/>
          </p:cNvSpPr>
          <p:nvPr>
            <p:ph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6000"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1" name="PlaceHolder 5"/>
          <p:cNvSpPr>
            <a:spLocks noGrp="1"/>
          </p:cNvSpPr>
          <p:nvPr>
            <p:ph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6000"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2" name="PlaceHolder 6"/>
          <p:cNvSpPr>
            <a:spLocks noGrp="1"/>
          </p:cNvSpPr>
          <p:nvPr>
            <p:ph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6000"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3" name="PlaceHolder 7"/>
          <p:cNvSpPr>
            <a:spLocks noGrp="1"/>
          </p:cNvSpPr>
          <p:nvPr>
            <p:ph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6000"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1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12"/>
          </p:nvPr>
        </p:nvSpPr>
        <p:spPr/>
        <p:txBody>
          <a:bodyPr/>
          <a:p>
            <a:fld id="{D6ECF76C-16F5-4BF0-AA26-A267FCA9B2EA}" type="slidenum">
              <a:t>&lt;#&gt;</a:t>
            </a:fld>
          </a:p>
        </p:txBody>
      </p:sp>
      <p:sp>
        <p:nvSpPr>
          <p:cNvPr id="11" name="PlaceHolder 10"/>
          <p:cNvSpPr>
            <a:spLocks noGrp="1"/>
          </p:cNvSpPr>
          <p:nvPr>
            <p:ph type="dt" idx="10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A32CEEB8-176B-4113-B926-B64D3149C7EB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457200" y="274680"/>
            <a:ext cx="8229240" cy="5297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solidFill>
                <a:srgbClr val="000000"/>
              </a:solidFill>
              <a:latin typeface="XO Orie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7E0C08E0-BD95-4BD6-A946-1DD4A6E66E40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D95FEBEA-CB5A-47E6-9E81-AC16D65A47A7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E68A3B88-73D9-45CE-98EF-B6E82265EA0E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F3F5E669-09B4-4BFA-BD46-429172986865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8.xml"/><Relationship Id="rId6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0.xml"/><Relationship Id="rId8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36.xml"/>
</Relationships>
</file>

<file path=ppt/slideMasters/_rels/slideMaster4.xml.rels><?xml version="1.0" encoding="UTF-8"?>
<Relationships xmlns="http://schemas.openxmlformats.org/package/2006/relationships"><Relationship Id="rId1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9.xml"/><Relationship Id="rId5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2.xml"/><Relationship Id="rId8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48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pPr indent="0" algn="ctr">
              <a:lnSpc>
                <a:spcPct val="100000"/>
              </a:lnSpc>
              <a:buNone/>
            </a:pPr>
            <a:r>
              <a:rPr b="0" lang="ru-RU" sz="4400" spc="-1" strike="noStrike">
                <a:solidFill>
                  <a:srgbClr val="000000"/>
                </a:solidFill>
                <a:latin typeface="Calibri"/>
              </a:rPr>
              <a:t>Образец заголовка</a:t>
            </a:r>
            <a:endParaRPr b="0" lang="ru-RU" sz="4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dt" idx="1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indent="0">
              <a:lnSpc>
                <a:spcPct val="100000"/>
              </a:lnSpc>
              <a:buNone/>
              <a:defRPr b="0" lang="ru-RU" sz="1200" spc="-1" strike="noStrike">
                <a:solidFill>
                  <a:srgbClr val="8b8b8b"/>
                </a:solidFill>
                <a:latin typeface="Calibri"/>
              </a:defRPr>
            </a:lvl1pPr>
          </a:lstStyle>
          <a:p>
            <a:pPr indent="0">
              <a:lnSpc>
                <a:spcPct val="100000"/>
              </a:lnSpc>
              <a:buNone/>
            </a:pPr>
            <a:r>
              <a:rPr b="0" lang="ru-RU" sz="1200" spc="-1" strike="noStrike">
                <a:solidFill>
                  <a:srgbClr val="8b8b8b"/>
                </a:solidFill>
                <a:latin typeface="Calibri"/>
              </a:rPr>
              <a:t>&lt;дата/время&gt;</a:t>
            </a:r>
            <a:endParaRPr b="0" lang="ru-RU" sz="1200" spc="-1" strike="noStrike">
              <a:solidFill>
                <a:srgbClr val="000000"/>
              </a:solidFill>
              <a:latin typeface="Tinos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ftr" idx="2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indent="0" algn="ctr">
              <a:buNone/>
              <a:defRPr b="0" lang="ru-RU" sz="1400" spc="-1" strike="noStrike">
                <a:solidFill>
                  <a:srgbClr val="000000"/>
                </a:solidFill>
                <a:latin typeface="Tinos"/>
              </a:defRPr>
            </a:lvl1pPr>
          </a:lstStyle>
          <a:p>
            <a:pPr indent="0" algn="ctr">
              <a:buNone/>
            </a:pPr>
            <a:r>
              <a:rPr b="0" lang="ru-RU" sz="1400" spc="-1" strike="noStrike">
                <a:solidFill>
                  <a:srgbClr val="000000"/>
                </a:solidFill>
                <a:latin typeface="Tinos"/>
              </a:rPr>
              <a:t>&lt;нижний колонтитул&gt;</a:t>
            </a:r>
            <a:endParaRPr b="0" lang="ru-RU" sz="1400" spc="-1" strike="noStrike">
              <a:solidFill>
                <a:srgbClr val="000000"/>
              </a:solidFill>
              <a:latin typeface="Tinos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sldNum" idx="3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indent="0" algn="r">
              <a:lnSpc>
                <a:spcPct val="100000"/>
              </a:lnSpc>
              <a:buNone/>
              <a:defRPr b="0" lang="ru-RU" sz="1200" spc="-1" strike="noStrike">
                <a:solidFill>
                  <a:srgbClr val="8b8b8b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887FFB82-70D4-416A-967C-72B86B09C97E}" type="slidenum">
              <a:rPr b="0" lang="ru-RU" sz="1200" spc="-1" strike="noStrike">
                <a:solidFill>
                  <a:srgbClr val="8b8b8b"/>
                </a:solidFill>
                <a:latin typeface="Calibri"/>
              </a:rPr>
              <a:t>&lt;номер&gt;</a:t>
            </a:fld>
            <a:endParaRPr b="0" lang="ru-RU" sz="1200" spc="-1" strike="noStrike">
              <a:solidFill>
                <a:srgbClr val="000000"/>
              </a:solidFill>
              <a:latin typeface="Tinos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pc="-1" strike="noStrike">
                <a:solidFill>
                  <a:srgbClr val="000000"/>
                </a:solidFill>
                <a:latin typeface="Calibri"/>
              </a:rPr>
              <a:t>Для правки структуры щёлкните мышью</a:t>
            </a: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400" spc="-1" strike="noStrike">
                <a:solidFill>
                  <a:srgbClr val="000000"/>
                </a:solidFill>
                <a:latin typeface="Calibri"/>
              </a:rPr>
              <a:t>Второй уровень структуры</a:t>
            </a:r>
            <a:endParaRPr b="0" lang="ru-RU" sz="2400" spc="-1" strike="noStrike">
              <a:solidFill>
                <a:srgbClr val="000000"/>
              </a:solidFill>
              <a:latin typeface="Calibri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Calibri"/>
              </a:rPr>
              <a:t>Третий уровень структуры</a:t>
            </a:r>
            <a:endParaRPr b="0" lang="ru-RU" sz="2000" spc="-1" strike="noStrike">
              <a:solidFill>
                <a:srgbClr val="000000"/>
              </a:solidFill>
              <a:latin typeface="Calibri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pc="-1" strike="noStrike">
                <a:solidFill>
                  <a:srgbClr val="000000"/>
                </a:solidFill>
                <a:latin typeface="Calibri"/>
              </a:rPr>
              <a:t>Четвёртый уровень структуры</a:t>
            </a:r>
            <a:endParaRPr b="0" lang="ru-RU" sz="2000" spc="-1" strike="noStrike">
              <a:solidFill>
                <a:srgbClr val="000000"/>
              </a:solidFill>
              <a:latin typeface="Calibri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Calibri"/>
              </a:rPr>
              <a:t>Пятый уровень структуры</a:t>
            </a:r>
            <a:endParaRPr b="0" lang="ru-RU" sz="2000" spc="-1" strike="noStrike">
              <a:solidFill>
                <a:srgbClr val="000000"/>
              </a:solidFill>
              <a:latin typeface="Calibri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Calibri"/>
              </a:rPr>
              <a:t>Шестой уровень структуры</a:t>
            </a:r>
            <a:endParaRPr b="0" lang="ru-RU" sz="2000" spc="-1" strike="noStrike">
              <a:solidFill>
                <a:srgbClr val="000000"/>
              </a:solidFill>
              <a:latin typeface="Calibri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Calibri"/>
              </a:rPr>
              <a:t>Седьмой уровень структуры</a:t>
            </a:r>
            <a:endParaRPr b="0" lang="ru-RU" sz="20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pPr indent="0" algn="ctr">
              <a:lnSpc>
                <a:spcPct val="100000"/>
              </a:lnSpc>
              <a:buNone/>
            </a:pPr>
            <a:r>
              <a:rPr b="0" lang="ru-RU" sz="4400" spc="-1" strike="noStrike">
                <a:solidFill>
                  <a:srgbClr val="000000"/>
                </a:solidFill>
                <a:latin typeface="Calibri"/>
              </a:rPr>
              <a:t>Образец заголовка</a:t>
            </a:r>
            <a:endParaRPr b="0" lang="ru-RU" sz="4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2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p>
            <a:pPr marL="343080" indent="-34308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3200" spc="-1" strike="noStrike">
                <a:solidFill>
                  <a:srgbClr val="000000"/>
                </a:solidFill>
                <a:latin typeface="Calibri"/>
              </a:rPr>
              <a:t>Образец текста</a:t>
            </a: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  <a:p>
            <a:pPr lvl="1" marL="743040" indent="-28584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–"/>
            </a:pPr>
            <a:r>
              <a:rPr b="0" lang="ru-RU" sz="2800" spc="-1" strike="noStrike">
                <a:solidFill>
                  <a:srgbClr val="000000"/>
                </a:solidFill>
                <a:latin typeface="Calibri"/>
              </a:rPr>
              <a:t>Второй уровень</a:t>
            </a: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  <a:p>
            <a:pPr lvl="2" marL="1143000" indent="-22860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2400" spc="-1" strike="noStrike">
                <a:solidFill>
                  <a:srgbClr val="000000"/>
                </a:solidFill>
                <a:latin typeface="Calibri"/>
              </a:rPr>
              <a:t>Третий уровень</a:t>
            </a:r>
            <a:endParaRPr b="0" lang="ru-RU" sz="2400" spc="-1" strike="noStrike">
              <a:solidFill>
                <a:srgbClr val="000000"/>
              </a:solidFill>
              <a:latin typeface="Calibri"/>
            </a:endParaRPr>
          </a:p>
          <a:p>
            <a:pPr lvl="3" marL="1600200" indent="-2286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–"/>
            </a:pPr>
            <a:r>
              <a:rPr b="0" lang="ru-RU" sz="2000" spc="-1" strike="noStrike">
                <a:solidFill>
                  <a:srgbClr val="000000"/>
                </a:solidFill>
                <a:latin typeface="Calibri"/>
              </a:rPr>
              <a:t>Четвертый уровень</a:t>
            </a:r>
            <a:endParaRPr b="0" lang="ru-RU" sz="2000" spc="-1" strike="noStrike">
              <a:solidFill>
                <a:srgbClr val="000000"/>
              </a:solidFill>
              <a:latin typeface="Calibri"/>
            </a:endParaRPr>
          </a:p>
          <a:p>
            <a:pPr lvl="4" marL="2057400" indent="-2286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»"/>
            </a:pPr>
            <a:r>
              <a:rPr b="0" lang="ru-RU" sz="2000" spc="-1" strike="noStrike">
                <a:solidFill>
                  <a:srgbClr val="000000"/>
                </a:solidFill>
                <a:latin typeface="Calibri"/>
              </a:rPr>
              <a:t>Пятый уровень</a:t>
            </a:r>
            <a:endParaRPr b="0" lang="ru-RU" sz="20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3" name="PlaceHolder 3"/>
          <p:cNvSpPr>
            <a:spLocks noGrp="1"/>
          </p:cNvSpPr>
          <p:nvPr>
            <p:ph type="dt" idx="4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indent="0">
              <a:lnSpc>
                <a:spcPct val="100000"/>
              </a:lnSpc>
              <a:buNone/>
              <a:defRPr b="0" lang="ru-RU" sz="1200" spc="-1" strike="noStrike">
                <a:solidFill>
                  <a:srgbClr val="8b8b8b"/>
                </a:solidFill>
                <a:latin typeface="Calibri"/>
              </a:defRPr>
            </a:lvl1pPr>
          </a:lstStyle>
          <a:p>
            <a:pPr indent="0">
              <a:lnSpc>
                <a:spcPct val="100000"/>
              </a:lnSpc>
              <a:buNone/>
            </a:pPr>
            <a:r>
              <a:rPr b="0" lang="ru-RU" sz="1200" spc="-1" strike="noStrike">
                <a:solidFill>
                  <a:srgbClr val="8b8b8b"/>
                </a:solidFill>
                <a:latin typeface="Calibri"/>
              </a:rPr>
              <a:t>&lt;дата/время&gt;</a:t>
            </a:r>
            <a:endParaRPr b="0" lang="ru-RU" sz="1200" spc="-1" strike="noStrike">
              <a:solidFill>
                <a:srgbClr val="000000"/>
              </a:solidFill>
              <a:latin typeface="Tinos"/>
            </a:endParaRPr>
          </a:p>
        </p:txBody>
      </p:sp>
      <p:sp>
        <p:nvSpPr>
          <p:cNvPr id="44" name="PlaceHolder 4"/>
          <p:cNvSpPr>
            <a:spLocks noGrp="1"/>
          </p:cNvSpPr>
          <p:nvPr>
            <p:ph type="ftr" idx="5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indent="0" algn="ctr">
              <a:buNone/>
              <a:defRPr b="0" lang="ru-RU" sz="1400" spc="-1" strike="noStrike">
                <a:solidFill>
                  <a:srgbClr val="000000"/>
                </a:solidFill>
                <a:latin typeface="Tinos"/>
              </a:defRPr>
            </a:lvl1pPr>
          </a:lstStyle>
          <a:p>
            <a:pPr indent="0" algn="ctr">
              <a:buNone/>
            </a:pPr>
            <a:r>
              <a:rPr b="0" lang="ru-RU" sz="1400" spc="-1" strike="noStrike">
                <a:solidFill>
                  <a:srgbClr val="000000"/>
                </a:solidFill>
                <a:latin typeface="Tinos"/>
              </a:rPr>
              <a:t>&lt;нижний колонтитул&gt;</a:t>
            </a:r>
            <a:endParaRPr b="0" lang="ru-RU" sz="1400" spc="-1" strike="noStrike">
              <a:solidFill>
                <a:srgbClr val="000000"/>
              </a:solidFill>
              <a:latin typeface="Tinos"/>
            </a:endParaRPr>
          </a:p>
        </p:txBody>
      </p:sp>
      <p:sp>
        <p:nvSpPr>
          <p:cNvPr id="45" name="PlaceHolder 5"/>
          <p:cNvSpPr>
            <a:spLocks noGrp="1"/>
          </p:cNvSpPr>
          <p:nvPr>
            <p:ph type="sldNum" idx="6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indent="0" algn="r">
              <a:lnSpc>
                <a:spcPct val="100000"/>
              </a:lnSpc>
              <a:buNone/>
              <a:defRPr b="0" lang="ru-RU" sz="1200" spc="-1" strike="noStrike">
                <a:solidFill>
                  <a:srgbClr val="8b8b8b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4171B01D-06D7-4B74-8BE6-8108229773CE}" type="slidenum">
              <a:rPr b="0" lang="ru-RU" sz="1200" spc="-1" strike="noStrike">
                <a:solidFill>
                  <a:srgbClr val="8b8b8b"/>
                </a:solidFill>
                <a:latin typeface="Calibri"/>
              </a:rPr>
              <a:t>&lt;номер&gt;</a:t>
            </a:fld>
            <a:endParaRPr b="0" lang="ru-RU" sz="1200" spc="-1" strike="noStrike">
              <a:solidFill>
                <a:srgbClr val="000000"/>
              </a:solidFill>
              <a:latin typeface="Tinos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PlaceHolder 1"/>
          <p:cNvSpPr>
            <a:spLocks noGrp="1"/>
          </p:cNvSpPr>
          <p:nvPr>
            <p:ph type="dt" idx="7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indent="0">
              <a:lnSpc>
                <a:spcPct val="100000"/>
              </a:lnSpc>
              <a:buNone/>
              <a:defRPr b="0" lang="ru-RU" sz="1200" spc="-1" strike="noStrike">
                <a:solidFill>
                  <a:srgbClr val="8b8b8b"/>
                </a:solidFill>
                <a:latin typeface="Calibri"/>
              </a:defRPr>
            </a:lvl1pPr>
          </a:lstStyle>
          <a:p>
            <a:pPr indent="0">
              <a:lnSpc>
                <a:spcPct val="100000"/>
              </a:lnSpc>
              <a:buNone/>
            </a:pPr>
            <a:r>
              <a:rPr b="0" lang="ru-RU" sz="1200" spc="-1" strike="noStrike">
                <a:solidFill>
                  <a:srgbClr val="8b8b8b"/>
                </a:solidFill>
                <a:latin typeface="Calibri"/>
              </a:rPr>
              <a:t>&lt;дата/время&gt;</a:t>
            </a:r>
            <a:endParaRPr b="0" lang="ru-RU" sz="1200" spc="-1" strike="noStrike">
              <a:solidFill>
                <a:srgbClr val="000000"/>
              </a:solidFill>
              <a:latin typeface="Tinos"/>
            </a:endParaRPr>
          </a:p>
        </p:txBody>
      </p:sp>
      <p:sp>
        <p:nvSpPr>
          <p:cNvPr id="83" name="PlaceHolder 2"/>
          <p:cNvSpPr>
            <a:spLocks noGrp="1"/>
          </p:cNvSpPr>
          <p:nvPr>
            <p:ph type="ftr" idx="8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indent="0" algn="ctr">
              <a:buNone/>
              <a:defRPr b="0" lang="ru-RU" sz="1400" spc="-1" strike="noStrike">
                <a:solidFill>
                  <a:srgbClr val="000000"/>
                </a:solidFill>
                <a:latin typeface="Tinos"/>
              </a:defRPr>
            </a:lvl1pPr>
          </a:lstStyle>
          <a:p>
            <a:pPr indent="0" algn="ctr">
              <a:buNone/>
            </a:pPr>
            <a:r>
              <a:rPr b="0" lang="ru-RU" sz="1400" spc="-1" strike="noStrike">
                <a:solidFill>
                  <a:srgbClr val="000000"/>
                </a:solidFill>
                <a:latin typeface="Tinos"/>
              </a:rPr>
              <a:t>&lt;нижний колонтитул&gt;</a:t>
            </a:r>
            <a:endParaRPr b="0" lang="ru-RU" sz="1400" spc="-1" strike="noStrike">
              <a:solidFill>
                <a:srgbClr val="000000"/>
              </a:solidFill>
              <a:latin typeface="Tinos"/>
            </a:endParaRPr>
          </a:p>
        </p:txBody>
      </p:sp>
      <p:sp>
        <p:nvSpPr>
          <p:cNvPr id="84" name="PlaceHolder 3"/>
          <p:cNvSpPr>
            <a:spLocks noGrp="1"/>
          </p:cNvSpPr>
          <p:nvPr>
            <p:ph type="sldNum" idx="9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indent="0" algn="r">
              <a:lnSpc>
                <a:spcPct val="100000"/>
              </a:lnSpc>
              <a:buNone/>
              <a:defRPr b="0" lang="ru-RU" sz="1200" spc="-1" strike="noStrike">
                <a:solidFill>
                  <a:srgbClr val="8b8b8b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68D887DF-B017-4B5B-B1CC-9438D4A0643C}" type="slidenum">
              <a:rPr b="0" lang="ru-RU" sz="1200" spc="-1" strike="noStrike">
                <a:solidFill>
                  <a:srgbClr val="8b8b8b"/>
                </a:solidFill>
                <a:latin typeface="Calibri"/>
              </a:rPr>
              <a:t>&lt;номер&gt;</a:t>
            </a:fld>
            <a:endParaRPr b="0" lang="ru-RU" sz="1200" spc="-1" strike="noStrike">
              <a:solidFill>
                <a:srgbClr val="000000"/>
              </a:solidFill>
              <a:latin typeface="Tinos"/>
            </a:endParaRPr>
          </a:p>
        </p:txBody>
      </p:sp>
      <p:sp>
        <p:nvSpPr>
          <p:cNvPr id="85" name="PlaceHolder 4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ru-RU" sz="1800" spc="-1" strike="noStrike">
                <a:solidFill>
                  <a:srgbClr val="000000"/>
                </a:solidFill>
                <a:latin typeface="Calibri"/>
              </a:rPr>
              <a:t>Для правки текста заглавия щёлкните мышью</a:t>
            </a: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6" name="PlaceHolder 5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pc="-1" strike="noStrike">
                <a:solidFill>
                  <a:srgbClr val="000000"/>
                </a:solidFill>
                <a:latin typeface="Calibri"/>
              </a:rPr>
              <a:t>Для правки структуры щёлкните мышью</a:t>
            </a: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400" spc="-1" strike="noStrike">
                <a:solidFill>
                  <a:srgbClr val="000000"/>
                </a:solidFill>
                <a:latin typeface="Calibri"/>
              </a:rPr>
              <a:t>Второй уровень структуры</a:t>
            </a:r>
            <a:endParaRPr b="0" lang="ru-RU" sz="2400" spc="-1" strike="noStrike">
              <a:solidFill>
                <a:srgbClr val="000000"/>
              </a:solidFill>
              <a:latin typeface="Calibri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Calibri"/>
              </a:rPr>
              <a:t>Третий уровень структуры</a:t>
            </a:r>
            <a:endParaRPr b="0" lang="ru-RU" sz="2000" spc="-1" strike="noStrike">
              <a:solidFill>
                <a:srgbClr val="000000"/>
              </a:solidFill>
              <a:latin typeface="Calibri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pc="-1" strike="noStrike">
                <a:solidFill>
                  <a:srgbClr val="000000"/>
                </a:solidFill>
                <a:latin typeface="Calibri"/>
              </a:rPr>
              <a:t>Четвёртый уровень структуры</a:t>
            </a:r>
            <a:endParaRPr b="0" lang="ru-RU" sz="2000" spc="-1" strike="noStrike">
              <a:solidFill>
                <a:srgbClr val="000000"/>
              </a:solidFill>
              <a:latin typeface="Calibri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Calibri"/>
              </a:rPr>
              <a:t>Пятый уровень структуры</a:t>
            </a:r>
            <a:endParaRPr b="0" lang="ru-RU" sz="2000" spc="-1" strike="noStrike">
              <a:solidFill>
                <a:srgbClr val="000000"/>
              </a:solidFill>
              <a:latin typeface="Calibri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Calibri"/>
              </a:rPr>
              <a:t>Шестой уровень структуры</a:t>
            </a:r>
            <a:endParaRPr b="0" lang="ru-RU" sz="2000" spc="-1" strike="noStrike">
              <a:solidFill>
                <a:srgbClr val="000000"/>
              </a:solidFill>
              <a:latin typeface="Calibri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Calibri"/>
              </a:rPr>
              <a:t>Седьмой уровень структуры</a:t>
            </a:r>
            <a:endParaRPr b="0" lang="ru-RU" sz="20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</p:sldLayoutIdLst>
</p:sldMaster>
</file>

<file path=ppt/slideMasters/slideMaster4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pPr indent="0" algn="ctr">
              <a:lnSpc>
                <a:spcPct val="100000"/>
              </a:lnSpc>
              <a:buNone/>
            </a:pPr>
            <a:r>
              <a:rPr b="0" lang="ru-RU" sz="4400" spc="-1" strike="noStrike">
                <a:solidFill>
                  <a:srgbClr val="000000"/>
                </a:solidFill>
                <a:latin typeface="Calibri"/>
              </a:rPr>
              <a:t>Образец заголовка</a:t>
            </a:r>
            <a:endParaRPr b="0" lang="ru-RU" sz="4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4" name="PlaceHolder 2"/>
          <p:cNvSpPr>
            <a:spLocks noGrp="1"/>
          </p:cNvSpPr>
          <p:nvPr>
            <p:ph type="dt" idx="10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indent="0">
              <a:lnSpc>
                <a:spcPct val="100000"/>
              </a:lnSpc>
              <a:buNone/>
              <a:defRPr b="0" lang="ru-RU" sz="1200" spc="-1" strike="noStrike">
                <a:solidFill>
                  <a:srgbClr val="8b8b8b"/>
                </a:solidFill>
                <a:latin typeface="Calibri"/>
              </a:defRPr>
            </a:lvl1pPr>
          </a:lstStyle>
          <a:p>
            <a:pPr indent="0">
              <a:lnSpc>
                <a:spcPct val="100000"/>
              </a:lnSpc>
              <a:buNone/>
            </a:pPr>
            <a:r>
              <a:rPr b="0" lang="ru-RU" sz="1200" spc="-1" strike="noStrike">
                <a:solidFill>
                  <a:srgbClr val="8b8b8b"/>
                </a:solidFill>
                <a:latin typeface="Calibri"/>
              </a:rPr>
              <a:t>&lt;дата/время&gt;</a:t>
            </a:r>
            <a:endParaRPr b="0" lang="ru-RU" sz="1200" spc="-1" strike="noStrike">
              <a:solidFill>
                <a:srgbClr val="000000"/>
              </a:solidFill>
              <a:latin typeface="Tinos"/>
            </a:endParaRPr>
          </a:p>
        </p:txBody>
      </p:sp>
      <p:sp>
        <p:nvSpPr>
          <p:cNvPr id="125" name="PlaceHolder 3"/>
          <p:cNvSpPr>
            <a:spLocks noGrp="1"/>
          </p:cNvSpPr>
          <p:nvPr>
            <p:ph type="ftr" idx="11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indent="0" algn="ctr">
              <a:buNone/>
              <a:defRPr b="0" lang="ru-RU" sz="1400" spc="-1" strike="noStrike">
                <a:solidFill>
                  <a:srgbClr val="000000"/>
                </a:solidFill>
                <a:latin typeface="Tinos"/>
              </a:defRPr>
            </a:lvl1pPr>
          </a:lstStyle>
          <a:p>
            <a:pPr indent="0" algn="ctr">
              <a:buNone/>
            </a:pPr>
            <a:r>
              <a:rPr b="0" lang="ru-RU" sz="1400" spc="-1" strike="noStrike">
                <a:solidFill>
                  <a:srgbClr val="000000"/>
                </a:solidFill>
                <a:latin typeface="Tinos"/>
              </a:rPr>
              <a:t>&lt;нижний колонтитул&gt;</a:t>
            </a:r>
            <a:endParaRPr b="0" lang="ru-RU" sz="1400" spc="-1" strike="noStrike">
              <a:solidFill>
                <a:srgbClr val="000000"/>
              </a:solidFill>
              <a:latin typeface="Tinos"/>
            </a:endParaRPr>
          </a:p>
        </p:txBody>
      </p:sp>
      <p:sp>
        <p:nvSpPr>
          <p:cNvPr id="126" name="PlaceHolder 4"/>
          <p:cNvSpPr>
            <a:spLocks noGrp="1"/>
          </p:cNvSpPr>
          <p:nvPr>
            <p:ph type="sldNum" idx="12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indent="0" algn="r">
              <a:lnSpc>
                <a:spcPct val="100000"/>
              </a:lnSpc>
              <a:buNone/>
              <a:defRPr b="0" lang="ru-RU" sz="1200" spc="-1" strike="noStrike">
                <a:solidFill>
                  <a:srgbClr val="8b8b8b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659C9BD0-A97F-4F16-8CE5-6C55A8983B91}" type="slidenum">
              <a:rPr b="0" lang="ru-RU" sz="1200" spc="-1" strike="noStrike">
                <a:solidFill>
                  <a:srgbClr val="8b8b8b"/>
                </a:solidFill>
                <a:latin typeface="Calibri"/>
              </a:rPr>
              <a:t>&lt;номер&gt;</a:t>
            </a:fld>
            <a:endParaRPr b="0" lang="ru-RU" sz="1200" spc="-1" strike="noStrike">
              <a:solidFill>
                <a:srgbClr val="000000"/>
              </a:solidFill>
              <a:latin typeface="Tinos"/>
            </a:endParaRPr>
          </a:p>
        </p:txBody>
      </p:sp>
      <p:sp>
        <p:nvSpPr>
          <p:cNvPr id="127" name="PlaceHolder 5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pc="-1" strike="noStrike">
                <a:solidFill>
                  <a:srgbClr val="000000"/>
                </a:solidFill>
                <a:latin typeface="Calibri"/>
              </a:rPr>
              <a:t>Для правки структуры щёлкните мышью</a:t>
            </a: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400" spc="-1" strike="noStrike">
                <a:solidFill>
                  <a:srgbClr val="000000"/>
                </a:solidFill>
                <a:latin typeface="Calibri"/>
              </a:rPr>
              <a:t>Второй уровень структуры</a:t>
            </a:r>
            <a:endParaRPr b="0" lang="ru-RU" sz="2400" spc="-1" strike="noStrike">
              <a:solidFill>
                <a:srgbClr val="000000"/>
              </a:solidFill>
              <a:latin typeface="Calibri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Calibri"/>
              </a:rPr>
              <a:t>Третий уровень структуры</a:t>
            </a:r>
            <a:endParaRPr b="0" lang="ru-RU" sz="2000" spc="-1" strike="noStrike">
              <a:solidFill>
                <a:srgbClr val="000000"/>
              </a:solidFill>
              <a:latin typeface="Calibri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pc="-1" strike="noStrike">
                <a:solidFill>
                  <a:srgbClr val="000000"/>
                </a:solidFill>
                <a:latin typeface="Calibri"/>
              </a:rPr>
              <a:t>Четвёртый уровень структуры</a:t>
            </a:r>
            <a:endParaRPr b="0" lang="ru-RU" sz="2000" spc="-1" strike="noStrike">
              <a:solidFill>
                <a:srgbClr val="000000"/>
              </a:solidFill>
              <a:latin typeface="Calibri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Calibri"/>
              </a:rPr>
              <a:t>Пятый уровень структуры</a:t>
            </a:r>
            <a:endParaRPr b="0" lang="ru-RU" sz="2000" spc="-1" strike="noStrike">
              <a:solidFill>
                <a:srgbClr val="000000"/>
              </a:solidFill>
              <a:latin typeface="Calibri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Calibri"/>
              </a:rPr>
              <a:t>Шестой уровень структуры</a:t>
            </a:r>
            <a:endParaRPr b="0" lang="ru-RU" sz="2000" spc="-1" strike="noStrike">
              <a:solidFill>
                <a:srgbClr val="000000"/>
              </a:solidFill>
              <a:latin typeface="Calibri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Calibri"/>
              </a:rPr>
              <a:t>Седьмой уровень структуры</a:t>
            </a:r>
            <a:endParaRPr b="0" lang="ru-RU" sz="20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slideLayout" Target="../slideLayouts/slideLayout2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45.png"/><Relationship Id="rId2" Type="http://schemas.openxmlformats.org/officeDocument/2006/relationships/image" Target="../media/image46.png"/><Relationship Id="rId3" Type="http://schemas.openxmlformats.org/officeDocument/2006/relationships/slideLayout" Target="../slideLayouts/slideLayout41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47.png"/><Relationship Id="rId2" Type="http://schemas.openxmlformats.org/officeDocument/2006/relationships/image" Target="../media/image48.png"/><Relationship Id="rId3" Type="http://schemas.openxmlformats.org/officeDocument/2006/relationships/slideLayout" Target="../slideLayouts/slideLayout41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49.jpeg"/><Relationship Id="rId2" Type="http://schemas.openxmlformats.org/officeDocument/2006/relationships/image" Target="../media/image50.jpeg"/><Relationship Id="rId3" Type="http://schemas.openxmlformats.org/officeDocument/2006/relationships/image" Target="../media/image51.jpeg"/><Relationship Id="rId4" Type="http://schemas.openxmlformats.org/officeDocument/2006/relationships/slideLayout" Target="../slideLayouts/slideLayout41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52.png"/><Relationship Id="rId2" Type="http://schemas.openxmlformats.org/officeDocument/2006/relationships/image" Target="../media/image53.png"/><Relationship Id="rId3" Type="http://schemas.openxmlformats.org/officeDocument/2006/relationships/image" Target="../media/image54.png"/><Relationship Id="rId4" Type="http://schemas.openxmlformats.org/officeDocument/2006/relationships/slideLayout" Target="../slideLayouts/slideLayout41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2.png"/><Relationship Id="rId2" Type="http://schemas.openxmlformats.org/officeDocument/2006/relationships/image" Target="../media/image3.png"/><Relationship Id="rId3" Type="http://schemas.openxmlformats.org/officeDocument/2006/relationships/image" Target="../media/image4.png"/><Relationship Id="rId4" Type="http://schemas.openxmlformats.org/officeDocument/2006/relationships/slideLayout" Target="../slideLayouts/slideLayout13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5.jpeg"/><Relationship Id="rId2" Type="http://schemas.openxmlformats.org/officeDocument/2006/relationships/image" Target="../media/image6.jpeg"/><Relationship Id="rId3" Type="http://schemas.openxmlformats.org/officeDocument/2006/relationships/image" Target="../media/image7.jpeg"/><Relationship Id="rId4" Type="http://schemas.openxmlformats.org/officeDocument/2006/relationships/image" Target="../media/image8.jpeg"/><Relationship Id="rId5" Type="http://schemas.openxmlformats.org/officeDocument/2006/relationships/image" Target="../media/image9.png"/><Relationship Id="rId6" Type="http://schemas.openxmlformats.org/officeDocument/2006/relationships/image" Target="../media/image10.png"/><Relationship Id="rId7" Type="http://schemas.openxmlformats.org/officeDocument/2006/relationships/image" Target="../media/image11.png"/><Relationship Id="rId8" Type="http://schemas.openxmlformats.org/officeDocument/2006/relationships/image" Target="../media/image12.png"/><Relationship Id="rId9" Type="http://schemas.openxmlformats.org/officeDocument/2006/relationships/image" Target="../media/image13.png"/><Relationship Id="rId10" Type="http://schemas.openxmlformats.org/officeDocument/2006/relationships/image" Target="../media/image14.png"/><Relationship Id="rId11" Type="http://schemas.openxmlformats.org/officeDocument/2006/relationships/slideLayout" Target="../slideLayouts/slideLayout13.xml"/><Relationship Id="rId12" Type="http://schemas.openxmlformats.org/officeDocument/2006/relationships/notesSlide" Target="../notesSlides/notesSlide3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15.jpeg"/><Relationship Id="rId2" Type="http://schemas.openxmlformats.org/officeDocument/2006/relationships/image" Target="../media/image16.jpeg"/><Relationship Id="rId3" Type="http://schemas.openxmlformats.org/officeDocument/2006/relationships/image" Target="../media/image17.jpeg"/><Relationship Id="rId4" Type="http://schemas.openxmlformats.org/officeDocument/2006/relationships/image" Target="../media/image18.jpeg"/><Relationship Id="rId5" Type="http://schemas.openxmlformats.org/officeDocument/2006/relationships/image" Target="../media/image19.jpeg"/><Relationship Id="rId6" Type="http://schemas.openxmlformats.org/officeDocument/2006/relationships/hyperlink" Target="http://probio.io/ru/reference/Herbs_a/media/pictures/reference/1765.gif" TargetMode="External"/><Relationship Id="rId7" Type="http://schemas.openxmlformats.org/officeDocument/2006/relationships/image" Target="../media/image20.jpeg"/><Relationship Id="rId8" Type="http://schemas.openxmlformats.org/officeDocument/2006/relationships/image" Target="../media/image21.png"/><Relationship Id="rId9" Type="http://schemas.openxmlformats.org/officeDocument/2006/relationships/image" Target="../media/image22.png"/><Relationship Id="rId10" Type="http://schemas.openxmlformats.org/officeDocument/2006/relationships/image" Target="../media/image23.png"/><Relationship Id="rId11" Type="http://schemas.openxmlformats.org/officeDocument/2006/relationships/slideLayout" Target="../slideLayouts/slideLayout13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24.png"/><Relationship Id="rId2" Type="http://schemas.openxmlformats.org/officeDocument/2006/relationships/slideLayout" Target="../slideLayouts/slideLayout25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hyperlink" Target="http://las.pp.net.ua/_fr/0/19626487.jpg" TargetMode="External"/><Relationship Id="rId2" Type="http://schemas.openxmlformats.org/officeDocument/2006/relationships/image" Target="../media/image25.jpeg"/><Relationship Id="rId3" Type="http://schemas.openxmlformats.org/officeDocument/2006/relationships/hyperlink" Target="http://murasheva-katja.narod.ru/pic/mos10.JPG" TargetMode="External"/><Relationship Id="rId4" Type="http://schemas.openxmlformats.org/officeDocument/2006/relationships/image" Target="../media/image26.jpeg"/><Relationship Id="rId5" Type="http://schemas.openxmlformats.org/officeDocument/2006/relationships/slideLayout" Target="../slideLayouts/slideLayout13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27.wmf"/><Relationship Id="rId2" Type="http://schemas.openxmlformats.org/officeDocument/2006/relationships/image" Target="../media/image28.jpeg"/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5" Type="http://schemas.openxmlformats.org/officeDocument/2006/relationships/image" Target="../media/image31.png"/><Relationship Id="rId6" Type="http://schemas.openxmlformats.org/officeDocument/2006/relationships/image" Target="../media/image32.png"/><Relationship Id="rId7" Type="http://schemas.openxmlformats.org/officeDocument/2006/relationships/slideLayout" Target="../slideLayouts/slideLayout13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33.wmf"/><Relationship Id="rId2" Type="http://schemas.openxmlformats.org/officeDocument/2006/relationships/hyperlink" Target="http://honeygarden.ru/vegetables/radish/radish.jpg" TargetMode="External"/><Relationship Id="rId3" Type="http://schemas.openxmlformats.org/officeDocument/2006/relationships/image" Target="../media/image34.jpeg"/><Relationship Id="rId4" Type="http://schemas.openxmlformats.org/officeDocument/2006/relationships/hyperlink" Target="http://www.nadietah.ru/files/u8962/svekla1.jpg" TargetMode="External"/><Relationship Id="rId5" Type="http://schemas.openxmlformats.org/officeDocument/2006/relationships/image" Target="../media/image35.jpeg"/><Relationship Id="rId6" Type="http://schemas.openxmlformats.org/officeDocument/2006/relationships/image" Target="../media/image36.png"/><Relationship Id="rId7" Type="http://schemas.openxmlformats.org/officeDocument/2006/relationships/image" Target="../media/image37.png"/><Relationship Id="rId8" Type="http://schemas.openxmlformats.org/officeDocument/2006/relationships/image" Target="../media/image38.png"/><Relationship Id="rId9" Type="http://schemas.openxmlformats.org/officeDocument/2006/relationships/slideLayout" Target="../slideLayouts/slideLayout13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39.wmf"/><Relationship Id="rId2" Type="http://schemas.openxmlformats.org/officeDocument/2006/relationships/hyperlink" Target="http://mykostroma.ru/modules/myalbum/photos/397.jpg" TargetMode="External"/><Relationship Id="rId3" Type="http://schemas.openxmlformats.org/officeDocument/2006/relationships/image" Target="../media/image40.jpeg"/><Relationship Id="rId4" Type="http://schemas.openxmlformats.org/officeDocument/2006/relationships/image" Target="../media/image41.jpeg"/><Relationship Id="rId5" Type="http://schemas.openxmlformats.org/officeDocument/2006/relationships/image" Target="../media/image42.png"/><Relationship Id="rId6" Type="http://schemas.openxmlformats.org/officeDocument/2006/relationships/image" Target="../media/image43.png"/><Relationship Id="rId7" Type="http://schemas.openxmlformats.org/officeDocument/2006/relationships/image" Target="../media/image44.png"/><Relationship Id="rId8" Type="http://schemas.openxmlformats.org/officeDocument/2006/relationships/slideLayout" Target="../slideLayouts/slideLayout13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PlaceHolder 1"/>
          <p:cNvSpPr>
            <a:spLocks noGrp="1"/>
          </p:cNvSpPr>
          <p:nvPr>
            <p:ph type="title"/>
          </p:nvPr>
        </p:nvSpPr>
        <p:spPr>
          <a:xfrm>
            <a:off x="251640" y="260640"/>
            <a:ext cx="8665920" cy="158364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rmAutofit/>
          </a:bodyPr>
          <a:p>
            <a:pPr indent="0" algn="ctr">
              <a:lnSpc>
                <a:spcPct val="100000"/>
              </a:lnSpc>
              <a:buNone/>
            </a:pPr>
            <a:r>
              <a:rPr b="0" lang="ru-RU" sz="4400" spc="-1" strike="noStrike">
                <a:solidFill>
                  <a:srgbClr val="17375e"/>
                </a:solidFill>
                <a:latin typeface="Arial Black"/>
              </a:rPr>
              <a:t>Почему полезно есть </a:t>
            </a:r>
            <a:br>
              <a:rPr sz="4400"/>
            </a:br>
            <a:r>
              <a:rPr b="0" lang="ru-RU" sz="4400" spc="-1" strike="noStrike">
                <a:solidFill>
                  <a:srgbClr val="17375e"/>
                </a:solidFill>
                <a:latin typeface="Arial Black"/>
              </a:rPr>
              <a:t> овощи и фрукты?</a:t>
            </a:r>
            <a:endParaRPr b="0" lang="ru-RU" sz="44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71" name="Рисунок 2" descr=""/>
          <p:cNvPicPr/>
          <p:nvPr/>
        </p:nvPicPr>
        <p:blipFill>
          <a:blip r:embed="rId1"/>
          <a:stretch/>
        </p:blipFill>
        <p:spPr>
          <a:xfrm>
            <a:off x="1115640" y="2205000"/>
            <a:ext cx="4680000" cy="3202560"/>
          </a:xfrm>
          <a:prstGeom prst="rect">
            <a:avLst/>
          </a:prstGeom>
          <a:ln w="0">
            <a:noFill/>
          </a:ln>
        </p:spPr>
      </p:pic>
      <p:sp>
        <p:nvSpPr>
          <p:cNvPr id="172" name="Прямоугольник 4"/>
          <p:cNvSpPr/>
          <p:nvPr/>
        </p:nvSpPr>
        <p:spPr>
          <a:xfrm flipV="1" rot="10800000">
            <a:off x="5580360" y="4679640"/>
            <a:ext cx="3456000" cy="2117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7000"/>
              </a:lnSpc>
              <a:spcAft>
                <a:spcPts val="799"/>
              </a:spcAft>
            </a:pPr>
            <a:r>
              <a:rPr b="1" lang="ru-RU" sz="2800" spc="-1" strike="noStrike">
                <a:solidFill>
                  <a:schemeClr val="accent2">
                    <a:lumMod val="75000"/>
                  </a:schemeClr>
                </a:solidFill>
                <a:latin typeface="Times New Roman"/>
                <a:ea typeface="Calibri"/>
              </a:rPr>
              <a:t>Выполнила: учитель </a:t>
            </a:r>
            <a:endParaRPr b="0" lang="ru-RU" sz="2800" spc="-1" strike="noStrike">
              <a:solidFill>
                <a:srgbClr val="000000"/>
              </a:solidFill>
              <a:latin typeface="XO Oriel"/>
            </a:endParaRPr>
          </a:p>
          <a:p>
            <a:pPr>
              <a:lnSpc>
                <a:spcPct val="107000"/>
              </a:lnSpc>
              <a:spcAft>
                <a:spcPts val="799"/>
              </a:spcAft>
            </a:pPr>
            <a:r>
              <a:rPr b="1" lang="ru-RU" sz="2800" spc="-1" strike="noStrike">
                <a:solidFill>
                  <a:schemeClr val="accent2">
                    <a:lumMod val="75000"/>
                  </a:schemeClr>
                </a:solidFill>
                <a:latin typeface="Times New Roman"/>
                <a:ea typeface="Calibri"/>
              </a:rPr>
              <a:t>начальных классов</a:t>
            </a:r>
            <a:endParaRPr b="0" lang="ru-RU" sz="2800" spc="-1" strike="noStrike">
              <a:solidFill>
                <a:srgbClr val="000000"/>
              </a:solidFill>
              <a:latin typeface="XO Oriel"/>
            </a:endParaRPr>
          </a:p>
          <a:p>
            <a:pPr>
              <a:lnSpc>
                <a:spcPct val="107000"/>
              </a:lnSpc>
              <a:spcAft>
                <a:spcPts val="799"/>
              </a:spcAft>
            </a:pPr>
            <a:r>
              <a:rPr b="1" lang="ru-RU" sz="2800" spc="-1" strike="noStrike">
                <a:solidFill>
                  <a:schemeClr val="accent2">
                    <a:lumMod val="75000"/>
                  </a:schemeClr>
                </a:solidFill>
                <a:latin typeface="Times New Roman"/>
                <a:ea typeface="Calibri"/>
              </a:rPr>
              <a:t>Оздоева П.Х.</a:t>
            </a:r>
            <a:endParaRPr b="0" lang="ru-RU" sz="2800" spc="-1" strike="noStrike">
              <a:solidFill>
                <a:srgbClr val="000000"/>
              </a:solidFill>
              <a:latin typeface="XO Orie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PlaceHolder 1"/>
          <p:cNvSpPr>
            <a:spLocks noGrp="1"/>
          </p:cNvSpPr>
          <p:nvPr>
            <p:ph type="title"/>
          </p:nvPr>
        </p:nvSpPr>
        <p:spPr>
          <a:xfrm>
            <a:off x="3852000" y="-387360"/>
            <a:ext cx="5291640" cy="741636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rmAutofit/>
          </a:bodyPr>
          <a:p>
            <a:pPr indent="0">
              <a:lnSpc>
                <a:spcPct val="100000"/>
              </a:lnSpc>
              <a:buNone/>
            </a:pPr>
            <a:r>
              <a:rPr b="0" lang="ru-RU" sz="3600" spc="-1" strike="noStrike">
                <a:solidFill>
                  <a:srgbClr val="ff0000"/>
                </a:solidFill>
                <a:latin typeface="Arial Black"/>
              </a:rPr>
              <a:t>Овощей и фруктов нужно есть как можно больше, потому что в них много витаминов и других полезных веществ.                Без витаминов человек болеет!</a:t>
            </a:r>
            <a:endParaRPr b="0" lang="ru-RU" sz="36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223" name="Рисунок 3" descr=""/>
          <p:cNvPicPr/>
          <p:nvPr/>
        </p:nvPicPr>
        <p:blipFill>
          <a:blip r:embed="rId1"/>
          <a:stretch/>
        </p:blipFill>
        <p:spPr>
          <a:xfrm>
            <a:off x="784080" y="404640"/>
            <a:ext cx="2342160" cy="2376000"/>
          </a:xfrm>
          <a:prstGeom prst="rect">
            <a:avLst/>
          </a:prstGeom>
          <a:ln w="0">
            <a:noFill/>
          </a:ln>
        </p:spPr>
      </p:pic>
      <p:pic>
        <p:nvPicPr>
          <p:cNvPr id="224" name="Рисунок 4" descr=""/>
          <p:cNvPicPr/>
          <p:nvPr/>
        </p:nvPicPr>
        <p:blipFill>
          <a:blip r:embed="rId2"/>
          <a:stretch/>
        </p:blipFill>
        <p:spPr>
          <a:xfrm>
            <a:off x="395640" y="3861000"/>
            <a:ext cx="2889360" cy="18043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PlaceHolder 1"/>
          <p:cNvSpPr>
            <a:spLocks noGrp="1"/>
          </p:cNvSpPr>
          <p:nvPr>
            <p:ph type="title"/>
          </p:nvPr>
        </p:nvSpPr>
        <p:spPr>
          <a:xfrm>
            <a:off x="-180360" y="116640"/>
            <a:ext cx="5616360" cy="439200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pPr indent="0" algn="ctr">
              <a:lnSpc>
                <a:spcPct val="100000"/>
              </a:lnSpc>
              <a:buNone/>
            </a:pPr>
            <a:r>
              <a:rPr b="0" lang="ru-RU" sz="4400" spc="-1" strike="noStrike">
                <a:solidFill>
                  <a:srgbClr val="7030a0"/>
                </a:solidFill>
                <a:latin typeface="Arial Black"/>
              </a:rPr>
              <a:t>Ребята!</a:t>
            </a:r>
            <a:br>
              <a:rPr sz="4400"/>
            </a:br>
            <a:r>
              <a:rPr b="0" lang="ru-RU" sz="4400" spc="-1" strike="noStrike">
                <a:solidFill>
                  <a:srgbClr val="7030a0"/>
                </a:solidFill>
                <a:latin typeface="Arial Black"/>
              </a:rPr>
              <a:t>Не забывайте перед едой </a:t>
            </a:r>
            <a:r>
              <a:rPr b="0" lang="ru-RU" sz="5400" spc="-1" strike="noStrike">
                <a:solidFill>
                  <a:srgbClr val="ff0000"/>
                </a:solidFill>
                <a:latin typeface="Arial Black"/>
              </a:rPr>
              <a:t>обязательно </a:t>
            </a:r>
            <a:r>
              <a:rPr b="0" lang="ru-RU" sz="4400" spc="-1" strike="noStrike">
                <a:solidFill>
                  <a:srgbClr val="7030a0"/>
                </a:solidFill>
                <a:latin typeface="Arial Black"/>
              </a:rPr>
              <a:t>мыть овощи и фрукты! </a:t>
            </a:r>
            <a:endParaRPr b="0" lang="ru-RU" sz="44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226" name="Рисунок 4" descr=""/>
          <p:cNvPicPr/>
          <p:nvPr/>
        </p:nvPicPr>
        <p:blipFill>
          <a:blip r:embed="rId1"/>
          <a:stretch/>
        </p:blipFill>
        <p:spPr>
          <a:xfrm>
            <a:off x="5436000" y="1769040"/>
            <a:ext cx="3522960" cy="3315600"/>
          </a:xfrm>
          <a:prstGeom prst="rect">
            <a:avLst/>
          </a:prstGeom>
          <a:ln w="0">
            <a:noFill/>
          </a:ln>
        </p:spPr>
      </p:pic>
      <p:pic>
        <p:nvPicPr>
          <p:cNvPr id="227" name="Рисунок 5" descr=""/>
          <p:cNvPicPr/>
          <p:nvPr/>
        </p:nvPicPr>
        <p:blipFill>
          <a:blip r:embed="rId2"/>
          <a:stretch/>
        </p:blipFill>
        <p:spPr>
          <a:xfrm>
            <a:off x="1403640" y="4306680"/>
            <a:ext cx="2952000" cy="21621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PlaceHolder 1"/>
          <p:cNvSpPr>
            <a:spLocks noGrp="1"/>
          </p:cNvSpPr>
          <p:nvPr>
            <p:ph type="title"/>
          </p:nvPr>
        </p:nvSpPr>
        <p:spPr>
          <a:xfrm>
            <a:off x="2123640" y="274680"/>
            <a:ext cx="4968360" cy="156996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pPr indent="0">
              <a:lnSpc>
                <a:spcPct val="100000"/>
              </a:lnSpc>
              <a:buNone/>
            </a:pPr>
            <a:r>
              <a:rPr b="1" lang="ru-RU" sz="6000" spc="-1" strike="noStrike">
                <a:solidFill>
                  <a:srgbClr val="ff0000"/>
                </a:solidFill>
                <a:latin typeface="Arial Black"/>
              </a:rPr>
              <a:t>ЗАПОМНИ!</a:t>
            </a:r>
            <a:endParaRPr b="0" lang="ru-RU" sz="60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29" name="Прямоугольник 2"/>
          <p:cNvSpPr/>
          <p:nvPr/>
        </p:nvSpPr>
        <p:spPr>
          <a:xfrm>
            <a:off x="254520" y="1989000"/>
            <a:ext cx="8781480" cy="5576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1" lang="ru-RU" sz="3600" spc="-1" strike="noStrike">
                <a:solidFill>
                  <a:srgbClr val="66ff33"/>
                </a:solidFill>
                <a:latin typeface="Arial Black"/>
              </a:rPr>
              <a:t>Овощи и фрукты очень полезны для организма человека, в них много витаминов;</a:t>
            </a:r>
            <a:endParaRPr b="0" lang="ru-RU" sz="3600" spc="-1" strike="noStrike">
              <a:solidFill>
                <a:srgbClr val="000000"/>
              </a:solidFill>
              <a:latin typeface="XO Oriel"/>
            </a:endParaRPr>
          </a:p>
          <a:p>
            <a:pPr>
              <a:lnSpc>
                <a:spcPct val="100000"/>
              </a:lnSpc>
            </a:pPr>
            <a:r>
              <a:rPr b="1" lang="ru-RU" sz="3600" spc="-1" strike="noStrike">
                <a:solidFill>
                  <a:srgbClr val="0070c0"/>
                </a:solidFill>
                <a:latin typeface="Arial Black"/>
              </a:rPr>
              <a:t>Ешьте много овощей и фруктов;</a:t>
            </a:r>
            <a:endParaRPr b="0" lang="ru-RU" sz="3600" spc="-1" strike="noStrike">
              <a:solidFill>
                <a:srgbClr val="000000"/>
              </a:solidFill>
              <a:latin typeface="XO Oriel"/>
            </a:endParaRPr>
          </a:p>
          <a:p>
            <a:pPr>
              <a:lnSpc>
                <a:spcPct val="100000"/>
              </a:lnSpc>
            </a:pPr>
            <a:r>
              <a:rPr b="1" lang="ru-RU" sz="3600" spc="-1" strike="noStrike">
                <a:solidFill>
                  <a:srgbClr val="ff9900"/>
                </a:solidFill>
                <a:latin typeface="Arial Black"/>
              </a:rPr>
              <a:t>Мойте руки перед едой;</a:t>
            </a:r>
            <a:endParaRPr b="0" lang="ru-RU" sz="3600" spc="-1" strike="noStrike">
              <a:solidFill>
                <a:srgbClr val="000000"/>
              </a:solidFill>
              <a:latin typeface="XO Oriel"/>
            </a:endParaRPr>
          </a:p>
          <a:p>
            <a:pPr>
              <a:lnSpc>
                <a:spcPct val="100000"/>
              </a:lnSpc>
            </a:pPr>
            <a:r>
              <a:rPr b="1" lang="ru-RU" sz="3600" spc="-1" strike="noStrike">
                <a:solidFill>
                  <a:srgbClr val="7030a0"/>
                </a:solidFill>
                <a:latin typeface="Arial Black"/>
              </a:rPr>
              <a:t>Тщательно мойте овощи и фрукты перед едой.</a:t>
            </a:r>
            <a:endParaRPr b="0" lang="ru-RU" sz="3600" spc="-1" strike="noStrike">
              <a:solidFill>
                <a:srgbClr val="000000"/>
              </a:solidFill>
              <a:latin typeface="XO Oriel"/>
            </a:endParaRPr>
          </a:p>
          <a:p>
            <a:pPr>
              <a:lnSpc>
                <a:spcPct val="100000"/>
              </a:lnSpc>
            </a:pPr>
            <a:r>
              <a:rPr b="1" lang="ru-RU" sz="3600" spc="-1" strike="noStrike">
                <a:solidFill>
                  <a:srgbClr val="000000"/>
                </a:solidFill>
                <a:latin typeface="Calibri"/>
              </a:rPr>
              <a:t> </a:t>
            </a:r>
            <a:endParaRPr b="0" lang="ru-RU" sz="3600" spc="-1" strike="noStrike">
              <a:solidFill>
                <a:srgbClr val="000000"/>
              </a:solidFill>
              <a:latin typeface="XO Oriel"/>
            </a:endParaRPr>
          </a:p>
        </p:txBody>
      </p:sp>
      <p:pic>
        <p:nvPicPr>
          <p:cNvPr id="230" name="Picture 5" descr="ГРУША СМЕХ"/>
          <p:cNvPicPr/>
          <p:nvPr/>
        </p:nvPicPr>
        <p:blipFill>
          <a:blip r:embed="rId1"/>
          <a:stretch/>
        </p:blipFill>
        <p:spPr>
          <a:xfrm>
            <a:off x="7092360" y="144000"/>
            <a:ext cx="1944000" cy="1844640"/>
          </a:xfrm>
          <a:prstGeom prst="rect">
            <a:avLst/>
          </a:prstGeom>
          <a:ln w="0">
            <a:noFill/>
          </a:ln>
        </p:spPr>
      </p:pic>
      <p:pic>
        <p:nvPicPr>
          <p:cNvPr id="231" name="Picture 4" descr="ЛИМОН СМЕХ"/>
          <p:cNvPicPr/>
          <p:nvPr/>
        </p:nvPicPr>
        <p:blipFill>
          <a:blip r:embed="rId2"/>
          <a:stretch/>
        </p:blipFill>
        <p:spPr>
          <a:xfrm>
            <a:off x="7308360" y="4365000"/>
            <a:ext cx="1728000" cy="2232000"/>
          </a:xfrm>
          <a:prstGeom prst="rect">
            <a:avLst/>
          </a:prstGeom>
          <a:ln w="0">
            <a:noFill/>
          </a:ln>
        </p:spPr>
      </p:pic>
      <p:pic>
        <p:nvPicPr>
          <p:cNvPr id="232" name="Picture 7" descr="БАНАН СМЕХ"/>
          <p:cNvPicPr/>
          <p:nvPr/>
        </p:nvPicPr>
        <p:blipFill>
          <a:blip r:embed="rId3"/>
          <a:stretch/>
        </p:blipFill>
        <p:spPr>
          <a:xfrm>
            <a:off x="222480" y="144000"/>
            <a:ext cx="1900800" cy="18446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639432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pPr indent="0">
              <a:lnSpc>
                <a:spcPct val="100000"/>
              </a:lnSpc>
              <a:buNone/>
            </a:pPr>
            <a:r>
              <a:rPr b="0" lang="ru-RU" sz="4400" spc="-1" strike="noStrike">
                <a:solidFill>
                  <a:srgbClr val="000000"/>
                </a:solidFill>
                <a:latin typeface="Calibri"/>
              </a:rPr>
              <a:t>РЕБЯТА, оцените свою работу!!!</a:t>
            </a:r>
            <a:br>
              <a:rPr sz="4400"/>
            </a:br>
            <a:br>
              <a:rPr sz="4400"/>
            </a:br>
            <a:br>
              <a:rPr sz="4400"/>
            </a:br>
            <a:br>
              <a:rPr sz="4400"/>
            </a:br>
            <a:br>
              <a:rPr sz="4400"/>
            </a:br>
            <a:br>
              <a:rPr sz="4400"/>
            </a:br>
            <a:br>
              <a:rPr sz="4400"/>
            </a:br>
            <a:endParaRPr b="0" lang="ru-RU" sz="44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234" name="Рисунок 2" descr=""/>
          <p:cNvPicPr/>
          <p:nvPr/>
        </p:nvPicPr>
        <p:blipFill>
          <a:blip r:embed="rId1"/>
          <a:stretch/>
        </p:blipFill>
        <p:spPr>
          <a:xfrm>
            <a:off x="3564000" y="1628640"/>
            <a:ext cx="1503720" cy="1415160"/>
          </a:xfrm>
          <a:prstGeom prst="rect">
            <a:avLst/>
          </a:prstGeom>
          <a:ln w="0">
            <a:noFill/>
          </a:ln>
        </p:spPr>
      </p:pic>
      <p:pic>
        <p:nvPicPr>
          <p:cNvPr id="235" name="Рисунок 3" descr=""/>
          <p:cNvPicPr/>
          <p:nvPr/>
        </p:nvPicPr>
        <p:blipFill>
          <a:blip r:embed="rId2"/>
          <a:stretch/>
        </p:blipFill>
        <p:spPr>
          <a:xfrm>
            <a:off x="3564000" y="3105720"/>
            <a:ext cx="1503720" cy="1415160"/>
          </a:xfrm>
          <a:prstGeom prst="rect">
            <a:avLst/>
          </a:prstGeom>
          <a:ln w="0">
            <a:noFill/>
          </a:ln>
        </p:spPr>
      </p:pic>
      <p:pic>
        <p:nvPicPr>
          <p:cNvPr id="236" name="Рисунок 4" descr=""/>
          <p:cNvPicPr/>
          <p:nvPr/>
        </p:nvPicPr>
        <p:blipFill>
          <a:blip r:embed="rId3"/>
          <a:stretch/>
        </p:blipFill>
        <p:spPr>
          <a:xfrm>
            <a:off x="3573000" y="4898880"/>
            <a:ext cx="1503720" cy="14151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84680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rmAutofit/>
          </a:bodyPr>
          <a:p>
            <a:pPr indent="0" algn="ctr">
              <a:lnSpc>
                <a:spcPct val="100000"/>
              </a:lnSpc>
              <a:buNone/>
            </a:pPr>
            <a:r>
              <a:rPr b="1" lang="ru-RU" sz="2400" spc="-1" strike="noStrike" cap="all">
                <a:solidFill>
                  <a:srgbClr val="f22300"/>
                </a:solidFill>
                <a:latin typeface="Century Schoolbook"/>
              </a:rPr>
              <a:t>Мудрая  Черепаха  и  Муравей Вопросик  долго  гуляли  по лесу   и   проголодались.</a:t>
            </a:r>
            <a:endParaRPr b="0" lang="ru-RU" sz="24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74" name="Рисунок 5" descr=""/>
          <p:cNvPicPr/>
          <p:nvPr/>
        </p:nvPicPr>
        <p:blipFill>
          <a:blip r:embed="rId1"/>
          <a:stretch/>
        </p:blipFill>
        <p:spPr>
          <a:xfrm>
            <a:off x="0" y="1869840"/>
            <a:ext cx="9143640" cy="4987800"/>
          </a:xfrm>
          <a:prstGeom prst="rect">
            <a:avLst/>
          </a:prstGeom>
          <a:ln w="0">
            <a:noFill/>
          </a:ln>
        </p:spPr>
      </p:pic>
      <p:pic>
        <p:nvPicPr>
          <p:cNvPr id="175" name="Рисунок 6" descr=""/>
          <p:cNvPicPr/>
          <p:nvPr/>
        </p:nvPicPr>
        <p:blipFill>
          <a:blip r:embed="rId2"/>
          <a:stretch/>
        </p:blipFill>
        <p:spPr>
          <a:xfrm>
            <a:off x="6327360" y="4492440"/>
            <a:ext cx="2359080" cy="2365200"/>
          </a:xfrm>
          <a:prstGeom prst="rect">
            <a:avLst/>
          </a:prstGeom>
          <a:ln w="0">
            <a:noFill/>
          </a:ln>
        </p:spPr>
      </p:pic>
      <p:pic>
        <p:nvPicPr>
          <p:cNvPr id="176" name="Рисунок 7" descr=""/>
          <p:cNvPicPr/>
          <p:nvPr/>
        </p:nvPicPr>
        <p:blipFill>
          <a:blip r:embed="rId3"/>
          <a:stretch/>
        </p:blipFill>
        <p:spPr>
          <a:xfrm>
            <a:off x="2555640" y="4757400"/>
            <a:ext cx="1871280" cy="18468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70560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pPr indent="0" algn="ctr">
              <a:lnSpc>
                <a:spcPct val="100000"/>
              </a:lnSpc>
              <a:buNone/>
            </a:pPr>
            <a:r>
              <a:rPr b="0" lang="ru-RU" sz="4400" spc="-1" strike="noStrike">
                <a:solidFill>
                  <a:srgbClr val="66ff33"/>
                </a:solidFill>
                <a:latin typeface="Arial Black"/>
              </a:rPr>
              <a:t>Что вы любите есть?</a:t>
            </a:r>
            <a:endParaRPr b="0" lang="ru-RU" sz="44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78" name="Picture 12" descr="i?id=97107114&amp;tov=3"/>
          <p:cNvPicPr/>
          <p:nvPr/>
        </p:nvPicPr>
        <p:blipFill>
          <a:blip r:embed="rId1"/>
          <a:stretch/>
        </p:blipFill>
        <p:spPr>
          <a:xfrm>
            <a:off x="5868000" y="3099600"/>
            <a:ext cx="2880000" cy="1428840"/>
          </a:xfrm>
          <a:prstGeom prst="rect">
            <a:avLst/>
          </a:prstGeom>
          <a:ln w="0">
            <a:noFill/>
          </a:ln>
        </p:spPr>
      </p:pic>
      <p:pic>
        <p:nvPicPr>
          <p:cNvPr id="179" name="Picture 22" descr="i?id=5721618&amp;tov=0"/>
          <p:cNvPicPr/>
          <p:nvPr/>
        </p:nvPicPr>
        <p:blipFill>
          <a:blip r:embed="rId2"/>
          <a:stretch/>
        </p:blipFill>
        <p:spPr>
          <a:xfrm>
            <a:off x="6012000" y="1127520"/>
            <a:ext cx="2736000" cy="1833480"/>
          </a:xfrm>
          <a:prstGeom prst="rect">
            <a:avLst/>
          </a:prstGeom>
          <a:ln w="0">
            <a:noFill/>
          </a:ln>
        </p:spPr>
      </p:pic>
      <p:pic>
        <p:nvPicPr>
          <p:cNvPr id="180" name="Picture 24" descr="i?id=42473521&amp;tov=3"/>
          <p:cNvPicPr/>
          <p:nvPr/>
        </p:nvPicPr>
        <p:blipFill>
          <a:blip r:embed="rId3"/>
          <a:stretch/>
        </p:blipFill>
        <p:spPr>
          <a:xfrm>
            <a:off x="3132000" y="1165680"/>
            <a:ext cx="2736000" cy="1828440"/>
          </a:xfrm>
          <a:prstGeom prst="rect">
            <a:avLst/>
          </a:prstGeom>
          <a:ln w="0">
            <a:noFill/>
          </a:ln>
        </p:spPr>
      </p:pic>
      <p:pic>
        <p:nvPicPr>
          <p:cNvPr id="181" name="Picture 7" descr="i?id=84408686&amp;tov=7"/>
          <p:cNvPicPr/>
          <p:nvPr/>
        </p:nvPicPr>
        <p:blipFill>
          <a:blip r:embed="rId4"/>
          <a:stretch/>
        </p:blipFill>
        <p:spPr>
          <a:xfrm>
            <a:off x="392760" y="3057480"/>
            <a:ext cx="2532240" cy="1678680"/>
          </a:xfrm>
          <a:prstGeom prst="rect">
            <a:avLst/>
          </a:prstGeom>
          <a:ln w="0">
            <a:noFill/>
          </a:ln>
        </p:spPr>
      </p:pic>
      <p:pic>
        <p:nvPicPr>
          <p:cNvPr id="182" name="Рисунок 6" descr=""/>
          <p:cNvPicPr/>
          <p:nvPr/>
        </p:nvPicPr>
        <p:blipFill>
          <a:blip r:embed="rId5"/>
          <a:stretch/>
        </p:blipFill>
        <p:spPr>
          <a:xfrm>
            <a:off x="3325680" y="3546360"/>
            <a:ext cx="2139480" cy="2145600"/>
          </a:xfrm>
          <a:prstGeom prst="rect">
            <a:avLst/>
          </a:prstGeom>
          <a:ln w="0">
            <a:noFill/>
          </a:ln>
        </p:spPr>
      </p:pic>
      <p:pic>
        <p:nvPicPr>
          <p:cNvPr id="183" name="Рисунок 10" descr=""/>
          <p:cNvPicPr/>
          <p:nvPr/>
        </p:nvPicPr>
        <p:blipFill>
          <a:blip r:embed="rId6"/>
          <a:stretch/>
        </p:blipFill>
        <p:spPr>
          <a:xfrm>
            <a:off x="457200" y="1340640"/>
            <a:ext cx="2197800" cy="1295640"/>
          </a:xfrm>
          <a:prstGeom prst="rect">
            <a:avLst/>
          </a:prstGeom>
          <a:ln w="0">
            <a:noFill/>
          </a:ln>
        </p:spPr>
      </p:pic>
      <p:pic>
        <p:nvPicPr>
          <p:cNvPr id="184" name="Рисунок 11" descr=""/>
          <p:cNvPicPr/>
          <p:nvPr/>
        </p:nvPicPr>
        <p:blipFill>
          <a:blip r:embed="rId7"/>
          <a:stretch/>
        </p:blipFill>
        <p:spPr>
          <a:xfrm>
            <a:off x="257760" y="4862520"/>
            <a:ext cx="1859040" cy="1852920"/>
          </a:xfrm>
          <a:prstGeom prst="rect">
            <a:avLst/>
          </a:prstGeom>
          <a:ln w="0">
            <a:noFill/>
          </a:ln>
        </p:spPr>
      </p:pic>
      <p:pic>
        <p:nvPicPr>
          <p:cNvPr id="185" name="Рисунок 12" descr=""/>
          <p:cNvPicPr/>
          <p:nvPr/>
        </p:nvPicPr>
        <p:blipFill>
          <a:blip r:embed="rId8"/>
          <a:stretch/>
        </p:blipFill>
        <p:spPr>
          <a:xfrm>
            <a:off x="7288920" y="5174640"/>
            <a:ext cx="1596960" cy="1328760"/>
          </a:xfrm>
          <a:prstGeom prst="rect">
            <a:avLst/>
          </a:prstGeom>
          <a:ln w="0">
            <a:noFill/>
          </a:ln>
        </p:spPr>
      </p:pic>
      <p:pic>
        <p:nvPicPr>
          <p:cNvPr id="186" name="Рисунок 13" descr=""/>
          <p:cNvPicPr/>
          <p:nvPr/>
        </p:nvPicPr>
        <p:blipFill>
          <a:blip r:embed="rId9"/>
          <a:stretch/>
        </p:blipFill>
        <p:spPr>
          <a:xfrm>
            <a:off x="1719720" y="5042160"/>
            <a:ext cx="1871280" cy="1846800"/>
          </a:xfrm>
          <a:prstGeom prst="rect">
            <a:avLst/>
          </a:prstGeom>
          <a:ln w="0">
            <a:noFill/>
          </a:ln>
        </p:spPr>
      </p:pic>
      <p:pic>
        <p:nvPicPr>
          <p:cNvPr id="187" name="Рисунок 14" descr=""/>
          <p:cNvPicPr/>
          <p:nvPr/>
        </p:nvPicPr>
        <p:blipFill>
          <a:blip r:embed="rId10"/>
          <a:stretch/>
        </p:blipFill>
        <p:spPr>
          <a:xfrm>
            <a:off x="5197680" y="5174640"/>
            <a:ext cx="2359080" cy="23652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nodeType="click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" dur="5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nodeType="click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9" dur="5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0" dur="5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nodeType="clickEffect" fill="hold" presetClass="entr" presetID="3" presetSubtype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linds(horizontal)" transition="in">
                                      <p:cBhvr additive="repl">
                                        <p:cTn id="25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70560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pPr indent="0" algn="ctr">
              <a:lnSpc>
                <a:spcPct val="100000"/>
              </a:lnSpc>
              <a:buNone/>
            </a:pPr>
            <a:r>
              <a:rPr b="0" lang="ru-RU" sz="4400" spc="-1" strike="noStrike">
                <a:solidFill>
                  <a:srgbClr val="ff0000"/>
                </a:solidFill>
                <a:latin typeface="Arial Black"/>
              </a:rPr>
              <a:t>Страна  Фруктов</a:t>
            </a:r>
            <a:endParaRPr b="0" lang="ru-RU" sz="44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89" name="Picture 9" descr="i?id=68542055&amp;tov=0"/>
          <p:cNvPicPr/>
          <p:nvPr/>
        </p:nvPicPr>
        <p:blipFill>
          <a:blip r:embed="rId1"/>
          <a:stretch/>
        </p:blipFill>
        <p:spPr>
          <a:xfrm>
            <a:off x="6932880" y="1153440"/>
            <a:ext cx="2088000" cy="2347200"/>
          </a:xfrm>
          <a:prstGeom prst="rect">
            <a:avLst/>
          </a:prstGeom>
          <a:ln w="0">
            <a:noFill/>
          </a:ln>
        </p:spPr>
      </p:pic>
      <p:pic>
        <p:nvPicPr>
          <p:cNvPr id="190" name="Picture 15" descr="i?id=52667025&amp;tov=6"/>
          <p:cNvPicPr/>
          <p:nvPr/>
        </p:nvPicPr>
        <p:blipFill>
          <a:blip r:embed="rId2"/>
          <a:stretch/>
        </p:blipFill>
        <p:spPr>
          <a:xfrm>
            <a:off x="4709160" y="4365000"/>
            <a:ext cx="2083680" cy="2206800"/>
          </a:xfrm>
          <a:prstGeom prst="rect">
            <a:avLst/>
          </a:prstGeom>
          <a:ln w="0">
            <a:noFill/>
          </a:ln>
        </p:spPr>
      </p:pic>
      <p:pic>
        <p:nvPicPr>
          <p:cNvPr id="191" name="Picture 17" descr="i?id=87694856&amp;tov=7"/>
          <p:cNvPicPr/>
          <p:nvPr/>
        </p:nvPicPr>
        <p:blipFill>
          <a:blip r:embed="rId3"/>
          <a:stretch/>
        </p:blipFill>
        <p:spPr>
          <a:xfrm>
            <a:off x="156960" y="3907800"/>
            <a:ext cx="2019240" cy="2664000"/>
          </a:xfrm>
          <a:prstGeom prst="rect">
            <a:avLst/>
          </a:prstGeom>
          <a:ln w="0">
            <a:noFill/>
          </a:ln>
        </p:spPr>
      </p:pic>
      <p:pic>
        <p:nvPicPr>
          <p:cNvPr id="192" name="Picture 124" descr="i?id=60949474&amp;tov=4"/>
          <p:cNvPicPr/>
          <p:nvPr/>
        </p:nvPicPr>
        <p:blipFill>
          <a:blip r:embed="rId4"/>
          <a:stretch/>
        </p:blipFill>
        <p:spPr>
          <a:xfrm>
            <a:off x="2339640" y="4365000"/>
            <a:ext cx="2160000" cy="2206800"/>
          </a:xfrm>
          <a:prstGeom prst="rect">
            <a:avLst/>
          </a:prstGeom>
          <a:ln w="0">
            <a:noFill/>
          </a:ln>
        </p:spPr>
      </p:pic>
      <p:pic>
        <p:nvPicPr>
          <p:cNvPr id="193" name="Picture 194" descr="i?id=70847715&amp;tov=6"/>
          <p:cNvPicPr/>
          <p:nvPr/>
        </p:nvPicPr>
        <p:blipFill>
          <a:blip r:embed="rId5"/>
          <a:stretch/>
        </p:blipFill>
        <p:spPr>
          <a:xfrm>
            <a:off x="160200" y="1153440"/>
            <a:ext cx="2016000" cy="2242800"/>
          </a:xfrm>
          <a:prstGeom prst="rect">
            <a:avLst/>
          </a:prstGeom>
          <a:ln w="0">
            <a:noFill/>
          </a:ln>
        </p:spPr>
      </p:pic>
      <p:pic>
        <p:nvPicPr>
          <p:cNvPr id="194" name="Picture 126" descr="Картинка 11 из 11833">
            <a:hlinkClick r:id="rId6"/>
          </p:cNvPr>
          <p:cNvPicPr/>
          <p:nvPr/>
        </p:nvPicPr>
        <p:blipFill>
          <a:blip r:embed="rId7"/>
          <a:stretch/>
        </p:blipFill>
        <p:spPr>
          <a:xfrm>
            <a:off x="4709160" y="1153440"/>
            <a:ext cx="2083680" cy="3042360"/>
          </a:xfrm>
          <a:prstGeom prst="rect">
            <a:avLst/>
          </a:prstGeom>
          <a:ln w="0">
            <a:noFill/>
          </a:ln>
        </p:spPr>
      </p:pic>
      <p:pic>
        <p:nvPicPr>
          <p:cNvPr id="195" name="Picture 3" descr=""/>
          <p:cNvPicPr/>
          <p:nvPr/>
        </p:nvPicPr>
        <p:blipFill>
          <a:blip r:embed="rId8"/>
          <a:stretch/>
        </p:blipFill>
        <p:spPr>
          <a:xfrm>
            <a:off x="2339640" y="1153440"/>
            <a:ext cx="2160000" cy="3042360"/>
          </a:xfrm>
          <a:prstGeom prst="rect">
            <a:avLst/>
          </a:prstGeom>
          <a:ln w="0">
            <a:noFill/>
          </a:ln>
        </p:spPr>
      </p:pic>
      <p:pic>
        <p:nvPicPr>
          <p:cNvPr id="196" name="Picture 4" descr=""/>
          <p:cNvPicPr/>
          <p:nvPr/>
        </p:nvPicPr>
        <p:blipFill>
          <a:blip r:embed="rId9"/>
          <a:stretch/>
        </p:blipFill>
        <p:spPr>
          <a:xfrm>
            <a:off x="6804720" y="3907800"/>
            <a:ext cx="2159280" cy="2664000"/>
          </a:xfrm>
          <a:prstGeom prst="rect">
            <a:avLst/>
          </a:prstGeom>
          <a:ln w="0">
            <a:noFill/>
          </a:ln>
        </p:spPr>
      </p:pic>
      <p:pic>
        <p:nvPicPr>
          <p:cNvPr id="197" name="Рисунок 2" descr=""/>
          <p:cNvPicPr/>
          <p:nvPr/>
        </p:nvPicPr>
        <p:blipFill>
          <a:blip r:embed="rId10"/>
          <a:stretch/>
        </p:blipFill>
        <p:spPr>
          <a:xfrm>
            <a:off x="0" y="0"/>
            <a:ext cx="9143640" cy="68576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26" dur="indefinite" restart="never" nodeType="tmRoot">
          <p:childTnLst>
            <p:seq>
              <p:cTn id="27" dur="indefinite" nodeType="mainSeq">
                <p:childTnLst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nodeType="click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2" dur="5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3" dur="5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nodeType="click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8" dur="50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9" dur="50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nodeType="click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44" dur="50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5" dur="50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" name="Рисунок 1" descr=""/>
          <p:cNvPicPr/>
          <p:nvPr/>
        </p:nvPicPr>
        <p:blipFill>
          <a:blip r:embed="rId1"/>
          <a:stretch/>
        </p:blipFill>
        <p:spPr>
          <a:xfrm>
            <a:off x="0" y="0"/>
            <a:ext cx="9143640" cy="68576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PlaceHolder 1"/>
          <p:cNvSpPr>
            <a:spLocks noGrp="1"/>
          </p:cNvSpPr>
          <p:nvPr>
            <p:ph type="title"/>
          </p:nvPr>
        </p:nvSpPr>
        <p:spPr>
          <a:xfrm>
            <a:off x="-612720" y="274680"/>
            <a:ext cx="10296720" cy="84960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pPr indent="0" algn="ctr">
              <a:lnSpc>
                <a:spcPct val="100000"/>
              </a:lnSpc>
              <a:buNone/>
            </a:pPr>
            <a:r>
              <a:rPr b="0" lang="ru-RU" sz="4000" spc="-1" strike="noStrike">
                <a:solidFill>
                  <a:schemeClr val="hlink"/>
                </a:solidFill>
                <a:latin typeface="Arial Black"/>
              </a:rPr>
              <a:t>Как отличить овощи и фрукты?</a:t>
            </a:r>
            <a:endParaRPr b="0" lang="ru-RU" sz="40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0" name="PlaceHolder 2"/>
          <p:cNvSpPr>
            <a:spLocks noGrp="1"/>
          </p:cNvSpPr>
          <p:nvPr>
            <p:ph/>
          </p:nvPr>
        </p:nvSpPr>
        <p:spPr>
          <a:xfrm>
            <a:off x="179640" y="1052640"/>
            <a:ext cx="8856720" cy="547236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2800" spc="-1" strike="noStrike">
                <a:solidFill>
                  <a:schemeClr val="hlink"/>
                </a:solidFill>
                <a:latin typeface="Arial Black"/>
              </a:rPr>
              <a:t>      </a:t>
            </a:r>
            <a:r>
              <a:rPr b="0" lang="ru-RU" sz="4000" spc="-1" strike="noStrike">
                <a:solidFill>
                  <a:srgbClr val="66ff33"/>
                </a:solidFill>
                <a:latin typeface="Arial Black"/>
              </a:rPr>
              <a:t>Овощи   </a:t>
            </a:r>
            <a:r>
              <a:rPr b="0" lang="ru-RU" sz="4000" spc="-1" strike="noStrike">
                <a:solidFill>
                  <a:schemeClr val="hlink"/>
                </a:solidFill>
                <a:latin typeface="Arial Black"/>
              </a:rPr>
              <a:t> </a:t>
            </a:r>
            <a:r>
              <a:rPr b="0" lang="ru-RU" sz="2800" spc="-1" strike="noStrike">
                <a:solidFill>
                  <a:schemeClr val="hlink"/>
                </a:solidFill>
                <a:latin typeface="Arial Black"/>
              </a:rPr>
              <a:t>                </a:t>
            </a:r>
            <a:r>
              <a:rPr b="0" lang="ru-RU" sz="4000" spc="-1" strike="noStrike">
                <a:solidFill>
                  <a:srgbClr val="ff0000"/>
                </a:solidFill>
                <a:latin typeface="Arial Black"/>
              </a:rPr>
              <a:t>Фрукты </a:t>
            </a:r>
            <a:r>
              <a:rPr b="0" lang="ru-RU" sz="4000" spc="-1" strike="noStrike">
                <a:solidFill>
                  <a:srgbClr val="000000"/>
                </a:solidFill>
                <a:latin typeface="Arial"/>
              </a:rPr>
              <a:t> </a:t>
            </a:r>
            <a:endParaRPr b="0" lang="ru-RU" sz="4000" spc="-1" strike="noStrike">
              <a:solidFill>
                <a:srgbClr val="000000"/>
              </a:solidFill>
              <a:latin typeface="Calibri"/>
            </a:endParaRPr>
          </a:p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3200" spc="-1" strike="noStrike">
                <a:solidFill>
                  <a:srgbClr val="000000"/>
                </a:solidFill>
                <a:latin typeface="Calibri"/>
              </a:rPr>
              <a:t>Несладкие                         Сладкие, кисло – сладкие</a:t>
            </a: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3200" spc="-1" strike="noStrike">
                <a:solidFill>
                  <a:srgbClr val="000000"/>
                </a:solidFill>
                <a:latin typeface="Calibri"/>
              </a:rPr>
              <a:t>Растут в огороде               Растут в саду</a:t>
            </a: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3200" spc="-1" strike="noStrike">
                <a:solidFill>
                  <a:srgbClr val="000000"/>
                </a:solidFill>
                <a:latin typeface="Calibri"/>
              </a:rPr>
              <a:t>Много витаминов            Много витаминов</a:t>
            </a: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2800" spc="-1" strike="noStrike">
                <a:solidFill>
                  <a:srgbClr val="000000"/>
                </a:solidFill>
                <a:latin typeface="Arial Black"/>
              </a:rPr>
              <a:t> </a:t>
            </a: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  <a:p>
            <a:pPr indent="0">
              <a:lnSpc>
                <a:spcPct val="100000"/>
              </a:lnSpc>
              <a:spcBef>
                <a:spcPts val="641"/>
              </a:spcBef>
              <a:buNone/>
              <a:tabLst>
                <a:tab algn="l" pos="0"/>
              </a:tabLst>
            </a:pP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201" name="Picture 13" descr="Картинка 39 из 15485">
            <a:hlinkClick r:id="rId1"/>
          </p:cNvPr>
          <p:cNvPicPr/>
          <p:nvPr/>
        </p:nvPicPr>
        <p:blipFill>
          <a:blip r:embed="rId2"/>
          <a:stretch/>
        </p:blipFill>
        <p:spPr>
          <a:xfrm>
            <a:off x="251640" y="3244320"/>
            <a:ext cx="4032000" cy="3208680"/>
          </a:xfrm>
          <a:prstGeom prst="rect">
            <a:avLst/>
          </a:prstGeom>
          <a:ln w="0">
            <a:noFill/>
          </a:ln>
        </p:spPr>
      </p:pic>
      <p:sp>
        <p:nvSpPr>
          <p:cNvPr id="202" name="Прямоугольник 7"/>
          <p:cNvSpPr/>
          <p:nvPr/>
        </p:nvSpPr>
        <p:spPr>
          <a:xfrm>
            <a:off x="4479480" y="3244320"/>
            <a:ext cx="184320" cy="369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algn="ctr"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03" name="Picture 11" descr="Картинка 231 из 169536">
            <a:hlinkClick r:id="rId3"/>
          </p:cNvPr>
          <p:cNvPicPr/>
          <p:nvPr/>
        </p:nvPicPr>
        <p:blipFill>
          <a:blip r:embed="rId4"/>
          <a:stretch/>
        </p:blipFill>
        <p:spPr>
          <a:xfrm>
            <a:off x="4572000" y="3244320"/>
            <a:ext cx="4257360" cy="32086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" name="Picture 26" descr="Рисунок4"/>
          <p:cNvPicPr/>
          <p:nvPr/>
        </p:nvPicPr>
        <p:blipFill>
          <a:blip r:embed="rId1"/>
          <a:stretch/>
        </p:blipFill>
        <p:spPr>
          <a:xfrm>
            <a:off x="3708000" y="260280"/>
            <a:ext cx="4824000" cy="2160000"/>
          </a:xfrm>
          <a:prstGeom prst="rect">
            <a:avLst/>
          </a:prstGeom>
          <a:ln w="0">
            <a:noFill/>
          </a:ln>
        </p:spPr>
      </p:pic>
      <p:pic>
        <p:nvPicPr>
          <p:cNvPr id="205" name="Picture 12" descr="КАПУСТА 2"/>
          <p:cNvPicPr/>
          <p:nvPr/>
        </p:nvPicPr>
        <p:blipFill>
          <a:blip r:embed="rId2"/>
          <a:stretch/>
        </p:blipFill>
        <p:spPr>
          <a:xfrm>
            <a:off x="312840" y="3864600"/>
            <a:ext cx="2879280" cy="2588400"/>
          </a:xfrm>
          <a:prstGeom prst="rect">
            <a:avLst/>
          </a:prstGeom>
          <a:ln w="0">
            <a:noFill/>
          </a:ln>
        </p:spPr>
      </p:pic>
      <p:pic>
        <p:nvPicPr>
          <p:cNvPr id="206" name="Рисунок 2" descr=""/>
          <p:cNvPicPr/>
          <p:nvPr/>
        </p:nvPicPr>
        <p:blipFill>
          <a:blip r:embed="rId3"/>
          <a:stretch/>
        </p:blipFill>
        <p:spPr>
          <a:xfrm>
            <a:off x="446760" y="479880"/>
            <a:ext cx="2955600" cy="2955600"/>
          </a:xfrm>
          <a:prstGeom prst="rect">
            <a:avLst/>
          </a:prstGeom>
          <a:ln w="0">
            <a:noFill/>
          </a:ln>
        </p:spPr>
      </p:pic>
      <p:pic>
        <p:nvPicPr>
          <p:cNvPr id="207" name="Рисунок 9" descr=""/>
          <p:cNvPicPr/>
          <p:nvPr/>
        </p:nvPicPr>
        <p:blipFill>
          <a:blip r:embed="rId4"/>
          <a:stretch/>
        </p:blipFill>
        <p:spPr>
          <a:xfrm>
            <a:off x="6198840" y="4509000"/>
            <a:ext cx="2631600" cy="1753560"/>
          </a:xfrm>
          <a:prstGeom prst="rect">
            <a:avLst/>
          </a:prstGeom>
          <a:ln w="0">
            <a:noFill/>
          </a:ln>
        </p:spPr>
      </p:pic>
      <p:pic>
        <p:nvPicPr>
          <p:cNvPr id="208" name="Рисунок 10" descr=""/>
          <p:cNvPicPr/>
          <p:nvPr/>
        </p:nvPicPr>
        <p:blipFill>
          <a:blip r:embed="rId5"/>
          <a:stretch/>
        </p:blipFill>
        <p:spPr>
          <a:xfrm>
            <a:off x="5868000" y="1923840"/>
            <a:ext cx="3275640" cy="1511640"/>
          </a:xfrm>
          <a:prstGeom prst="rect">
            <a:avLst/>
          </a:prstGeom>
          <a:ln w="0">
            <a:noFill/>
          </a:ln>
        </p:spPr>
      </p:pic>
      <p:pic>
        <p:nvPicPr>
          <p:cNvPr id="209" name="Рисунок 14" descr=""/>
          <p:cNvPicPr/>
          <p:nvPr/>
        </p:nvPicPr>
        <p:blipFill>
          <a:blip r:embed="rId6"/>
          <a:stretch/>
        </p:blipFill>
        <p:spPr>
          <a:xfrm>
            <a:off x="3725280" y="3079440"/>
            <a:ext cx="2276280" cy="20095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46" dur="indefinite" restart="never" nodeType="tmRoot">
          <p:childTnLst>
            <p:seq>
              <p:cTn id="47" dur="indefinite" nodeType="mainSeq">
                <p:childTnLst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nodeType="clickEffect" fill="hold" presetClass="entr" presetID="55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52" dur="10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53" dur="10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54" dur="10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nodeType="click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59" dur="500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60" dur="500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" name="Picture 16" descr="Рисунок6"/>
          <p:cNvPicPr/>
          <p:nvPr/>
        </p:nvPicPr>
        <p:blipFill>
          <a:blip r:embed="rId1"/>
          <a:stretch/>
        </p:blipFill>
        <p:spPr>
          <a:xfrm>
            <a:off x="403200" y="341280"/>
            <a:ext cx="3160440" cy="2460240"/>
          </a:xfrm>
          <a:prstGeom prst="rect">
            <a:avLst/>
          </a:prstGeom>
          <a:ln w="0">
            <a:noFill/>
          </a:ln>
        </p:spPr>
      </p:pic>
      <p:pic>
        <p:nvPicPr>
          <p:cNvPr id="211" name="Picture 22" descr="Картинка 55 из 3698">
            <a:hlinkClick r:id="rId2"/>
          </p:cNvPr>
          <p:cNvPicPr/>
          <p:nvPr/>
        </p:nvPicPr>
        <p:blipFill>
          <a:blip r:embed="rId3"/>
          <a:stretch/>
        </p:blipFill>
        <p:spPr>
          <a:xfrm>
            <a:off x="3060000" y="4076640"/>
            <a:ext cx="2808720" cy="2228400"/>
          </a:xfrm>
          <a:prstGeom prst="rect">
            <a:avLst/>
          </a:prstGeom>
          <a:ln w="0">
            <a:noFill/>
          </a:ln>
        </p:spPr>
      </p:pic>
      <p:pic>
        <p:nvPicPr>
          <p:cNvPr id="212" name="Picture 19" descr="Картинка 17 из 5243">
            <a:hlinkClick r:id="rId4"/>
          </p:cNvPr>
          <p:cNvPicPr/>
          <p:nvPr/>
        </p:nvPicPr>
        <p:blipFill>
          <a:blip r:embed="rId5"/>
          <a:stretch/>
        </p:blipFill>
        <p:spPr>
          <a:xfrm>
            <a:off x="380880" y="3322440"/>
            <a:ext cx="2249280" cy="2804040"/>
          </a:xfrm>
          <a:prstGeom prst="rect">
            <a:avLst/>
          </a:prstGeom>
          <a:ln w="0">
            <a:noFill/>
          </a:ln>
        </p:spPr>
      </p:pic>
      <p:pic>
        <p:nvPicPr>
          <p:cNvPr id="213" name="Рисунок 1" descr=""/>
          <p:cNvPicPr/>
          <p:nvPr/>
        </p:nvPicPr>
        <p:blipFill>
          <a:blip r:embed="rId6"/>
          <a:stretch/>
        </p:blipFill>
        <p:spPr>
          <a:xfrm>
            <a:off x="6254280" y="3860640"/>
            <a:ext cx="2384640" cy="2244240"/>
          </a:xfrm>
          <a:prstGeom prst="rect">
            <a:avLst/>
          </a:prstGeom>
          <a:ln w="0">
            <a:noFill/>
          </a:ln>
        </p:spPr>
      </p:pic>
      <p:pic>
        <p:nvPicPr>
          <p:cNvPr id="214" name="Рисунок 2" descr=""/>
          <p:cNvPicPr/>
          <p:nvPr/>
        </p:nvPicPr>
        <p:blipFill>
          <a:blip r:embed="rId7"/>
          <a:stretch/>
        </p:blipFill>
        <p:spPr>
          <a:xfrm>
            <a:off x="6198480" y="752400"/>
            <a:ext cx="2887920" cy="1800000"/>
          </a:xfrm>
          <a:prstGeom prst="rect">
            <a:avLst/>
          </a:prstGeom>
          <a:ln w="0">
            <a:noFill/>
          </a:ln>
        </p:spPr>
      </p:pic>
      <p:pic>
        <p:nvPicPr>
          <p:cNvPr id="215" name="Рисунок 3" descr=""/>
          <p:cNvPicPr/>
          <p:nvPr/>
        </p:nvPicPr>
        <p:blipFill>
          <a:blip r:embed="rId8"/>
          <a:stretch/>
        </p:blipFill>
        <p:spPr>
          <a:xfrm>
            <a:off x="3126240" y="1347840"/>
            <a:ext cx="2676240" cy="17143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61" dur="indefinite" restart="never" nodeType="tmRoot">
          <p:childTnLst>
            <p:seq>
              <p:cTn id="62" dur="indefinite" nodeType="mainSeq">
                <p:childTnLst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nodeType="clickEffect" fill="hold" presetClass="entr" presetID="55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67" dur="10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68" dur="10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69" dur="10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nodeType="click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4" dur="50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75" dur="50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nodeType="click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80" dur="5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1" dur="5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" name="Picture 6" descr="Рисунок8"/>
          <p:cNvPicPr/>
          <p:nvPr/>
        </p:nvPicPr>
        <p:blipFill>
          <a:blip r:embed="rId1"/>
          <a:stretch/>
        </p:blipFill>
        <p:spPr>
          <a:xfrm>
            <a:off x="4284000" y="3537000"/>
            <a:ext cx="3960000" cy="3132000"/>
          </a:xfrm>
          <a:prstGeom prst="rect">
            <a:avLst/>
          </a:prstGeom>
          <a:ln w="0">
            <a:noFill/>
          </a:ln>
        </p:spPr>
      </p:pic>
      <p:pic>
        <p:nvPicPr>
          <p:cNvPr id="217" name="Picture 23" descr="Картинка 69 из 7152">
            <a:hlinkClick r:id="rId2"/>
          </p:cNvPr>
          <p:cNvPicPr/>
          <p:nvPr/>
        </p:nvPicPr>
        <p:blipFill>
          <a:blip r:embed="rId3"/>
          <a:stretch/>
        </p:blipFill>
        <p:spPr>
          <a:xfrm>
            <a:off x="250560" y="2565000"/>
            <a:ext cx="3096720" cy="1944000"/>
          </a:xfrm>
          <a:prstGeom prst="rect">
            <a:avLst/>
          </a:prstGeom>
          <a:ln w="0">
            <a:noFill/>
          </a:ln>
        </p:spPr>
      </p:pic>
      <p:pic>
        <p:nvPicPr>
          <p:cNvPr id="218" name="Picture 25" descr="i?id=11097115&amp;tov=3"/>
          <p:cNvPicPr/>
          <p:nvPr/>
        </p:nvPicPr>
        <p:blipFill>
          <a:blip r:embed="rId4"/>
          <a:stretch/>
        </p:blipFill>
        <p:spPr>
          <a:xfrm>
            <a:off x="237240" y="4725000"/>
            <a:ext cx="3096000" cy="1944000"/>
          </a:xfrm>
          <a:prstGeom prst="rect">
            <a:avLst/>
          </a:prstGeom>
          <a:ln w="0">
            <a:noFill/>
          </a:ln>
        </p:spPr>
      </p:pic>
      <p:pic>
        <p:nvPicPr>
          <p:cNvPr id="219" name="Рисунок 3" descr=""/>
          <p:cNvPicPr/>
          <p:nvPr/>
        </p:nvPicPr>
        <p:blipFill>
          <a:blip r:embed="rId5"/>
          <a:stretch/>
        </p:blipFill>
        <p:spPr>
          <a:xfrm>
            <a:off x="3348000" y="1333440"/>
            <a:ext cx="3141360" cy="1908720"/>
          </a:xfrm>
          <a:prstGeom prst="rect">
            <a:avLst/>
          </a:prstGeom>
          <a:ln w="0">
            <a:noFill/>
          </a:ln>
        </p:spPr>
      </p:pic>
      <p:pic>
        <p:nvPicPr>
          <p:cNvPr id="220" name="Рисунок 10" descr=""/>
          <p:cNvPicPr/>
          <p:nvPr/>
        </p:nvPicPr>
        <p:blipFill>
          <a:blip r:embed="rId6"/>
          <a:stretch/>
        </p:blipFill>
        <p:spPr>
          <a:xfrm>
            <a:off x="6430680" y="371520"/>
            <a:ext cx="2219040" cy="2066400"/>
          </a:xfrm>
          <a:prstGeom prst="rect">
            <a:avLst/>
          </a:prstGeom>
          <a:ln w="0">
            <a:noFill/>
          </a:ln>
        </p:spPr>
      </p:pic>
      <p:pic>
        <p:nvPicPr>
          <p:cNvPr id="221" name="Рисунок 11" descr=""/>
          <p:cNvPicPr/>
          <p:nvPr/>
        </p:nvPicPr>
        <p:blipFill>
          <a:blip r:embed="rId7"/>
          <a:stretch/>
        </p:blipFill>
        <p:spPr>
          <a:xfrm>
            <a:off x="696600" y="304920"/>
            <a:ext cx="2219040" cy="20570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82" dur="indefinite" restart="never" nodeType="tmRoot">
          <p:childTnLst>
            <p:seq>
              <p:cTn id="83" dur="indefinite" nodeType="mainSeq">
                <p:childTnLst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nodeType="clickEffect" fill="hold" presetClass="entr" presetID="55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88" dur="100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9" dur="100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90" dur="10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nodeType="click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95" dur="50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6" dur="50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nodeType="click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01" dur="50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02" dur="50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1588</TotalTime>
  <Application>Редактор_презентаций/2.6.0.0$Linux_X86_64 LibreOffice_project/</Application>
  <AppVersion>15.0000</AppVersion>
  <Words>127</Words>
  <Paragraphs>23</Paragraphs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2013-03-17T11:47:55Z</dcterms:created>
  <dc:creator>Лорочка</dc:creator>
  <dc:description/>
  <dc:language>ru-RU</dc:language>
  <cp:lastModifiedBy/>
  <dcterms:modified xsi:type="dcterms:W3CDTF">2024-02-13T15:28:18Z</dcterms:modified>
  <cp:revision>35</cp:revision>
  <dc:subject/>
  <dc:title>Почему нужно есть  много овощей и фруктов?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otes">
    <vt:i4>1</vt:i4>
  </property>
  <property fmtid="{D5CDD505-2E9C-101B-9397-08002B2CF9AE}" pid="3" name="PresentationFormat">
    <vt:lpwstr>Экран (4:3)</vt:lpwstr>
  </property>
  <property fmtid="{D5CDD505-2E9C-101B-9397-08002B2CF9AE}" pid="4" name="Slides">
    <vt:i4>13</vt:i4>
  </property>
</Properties>
</file>