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8C1E-471A-443D-B0F9-6C9648672378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7E50-6547-4B66-AC2A-C1CD5F1C5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632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8C1E-471A-443D-B0F9-6C9648672378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7E50-6547-4B66-AC2A-C1CD5F1C5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796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8C1E-471A-443D-B0F9-6C9648672378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7E50-6547-4B66-AC2A-C1CD5F1C5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711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8C1E-471A-443D-B0F9-6C9648672378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7E50-6547-4B66-AC2A-C1CD5F1C5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98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8C1E-471A-443D-B0F9-6C9648672378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7E50-6547-4B66-AC2A-C1CD5F1C5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14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8C1E-471A-443D-B0F9-6C9648672378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7E50-6547-4B66-AC2A-C1CD5F1C5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43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8C1E-471A-443D-B0F9-6C9648672378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7E50-6547-4B66-AC2A-C1CD5F1C5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1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8C1E-471A-443D-B0F9-6C9648672378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7E50-6547-4B66-AC2A-C1CD5F1C5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6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8C1E-471A-443D-B0F9-6C9648672378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7E50-6547-4B66-AC2A-C1CD5F1C5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947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8C1E-471A-443D-B0F9-6C9648672378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7E50-6547-4B66-AC2A-C1CD5F1C5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05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8C1E-471A-443D-B0F9-6C9648672378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7E50-6547-4B66-AC2A-C1CD5F1C5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930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68C1E-471A-443D-B0F9-6C9648672378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57E50-6547-4B66-AC2A-C1CD5F1C5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85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r>
              <a:rPr lang="ru-RU" dirty="0" smtClean="0"/>
              <a:t> класс геометрия </a:t>
            </a:r>
            <a:br>
              <a:rPr lang="ru-RU" dirty="0" smtClean="0"/>
            </a:br>
            <a:r>
              <a:rPr lang="ru-RU" dirty="0" smtClean="0"/>
              <a:t>«Задачи с практическим содержанием»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/>
              <a:t>целью урока</a:t>
            </a:r>
            <a:r>
              <a:rPr lang="ru-RU"/>
              <a:t> служит </a:t>
            </a:r>
            <a:r>
              <a:rPr lang="ru-RU" b="1"/>
              <a:t>выработка навыков решения задач практической направленности.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62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56" y="187764"/>
            <a:ext cx="6044087" cy="5989199"/>
          </a:xfrm>
          <a:prstGeom prst="rect">
            <a:avLst/>
          </a:prstGeom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</a:t>
            </a:r>
            <a:r>
              <a:rPr lang="ru-RU" dirty="0" smtClean="0">
                <a:hlinkClick r:id="rId3" action="ppaction://hlinksldjump"/>
              </a:rPr>
              <a:t>1</a:t>
            </a:r>
            <a:r>
              <a:rPr lang="ru-RU" dirty="0" smtClean="0"/>
              <a:t>; </a:t>
            </a:r>
            <a:r>
              <a:rPr lang="ru-RU" dirty="0" smtClean="0">
                <a:hlinkClick r:id="rId4" action="ppaction://hlinksldjump"/>
              </a:rPr>
              <a:t>2</a:t>
            </a:r>
            <a:r>
              <a:rPr lang="ru-RU" dirty="0" smtClean="0"/>
              <a:t>;</a:t>
            </a:r>
            <a:r>
              <a:rPr lang="ru-RU" dirty="0" smtClean="0">
                <a:hlinkClick r:id="rId5" action="ppaction://hlinksldjump"/>
              </a:rPr>
              <a:t>3</a:t>
            </a:r>
            <a:r>
              <a:rPr lang="ru-RU" dirty="0" smtClean="0"/>
              <a:t>; </a:t>
            </a:r>
            <a:r>
              <a:rPr lang="ru-RU" dirty="0" smtClean="0">
                <a:hlinkClick r:id="rId6" action="ppaction://hlinksldjump"/>
              </a:rPr>
              <a:t>5 </a:t>
            </a:r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7"/>
          <a:stretch>
            <a:fillRect/>
          </a:stretch>
        </p:blipFill>
        <p:spPr>
          <a:xfrm>
            <a:off x="6172200" y="2124673"/>
            <a:ext cx="5429992" cy="3933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59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hlinkClick r:id="rId2" action="ppaction://hlinksldjump"/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865210" y="1294410"/>
            <a:ext cx="5761723" cy="3321765"/>
          </a:xfrm>
          <a:prstGeom prst="rect">
            <a:avLst/>
          </a:prstGeom>
        </p:spPr>
      </p:pic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271737" y="926275"/>
            <a:ext cx="5391122" cy="525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74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Объект 8">
            <a:hlinkClick r:id="rId2" action="ppaction://hlinksldjump"/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72199" y="1662546"/>
            <a:ext cx="5584371" cy="3317008"/>
          </a:xfrm>
          <a:prstGeom prst="rect">
            <a:avLst/>
          </a:prstGeom>
        </p:spPr>
      </p:pic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174194" y="831273"/>
            <a:ext cx="5488665" cy="534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79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hlinkClick r:id="rId2" action="ppaction://hlinksldjump"/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72199" y="1151906"/>
            <a:ext cx="5738751" cy="3431143"/>
          </a:xfrm>
          <a:prstGeom prst="rect">
            <a:avLst/>
          </a:prstGeom>
        </p:spPr>
      </p:pic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210773" y="866899"/>
            <a:ext cx="5452086" cy="531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27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hlinkClick r:id="rId2" action="ppaction://hlinksldjump"/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-106244" y="558140"/>
            <a:ext cx="5769103" cy="5618823"/>
          </a:xfrm>
          <a:prstGeom prst="rect">
            <a:avLst/>
          </a:prstGeom>
        </p:spPr>
      </p:pic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872843" y="880257"/>
            <a:ext cx="5560621" cy="497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1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11</Words>
  <Application>Microsoft Office PowerPoint</Application>
  <PresentationFormat>Широкоэкранный</PresentationFormat>
  <Paragraphs>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8 класс геометрия  «Задачи с практическим содержанием»</vt:lpstr>
      <vt:lpstr>                                              1; 2;3; 5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2024-02-02T02:43:29Z</dcterms:created>
  <dcterms:modified xsi:type="dcterms:W3CDTF">2024-02-11T22:50:08Z</dcterms:modified>
</cp:coreProperties>
</file>