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5" r:id="rId6"/>
    <p:sldId id="267" r:id="rId7"/>
    <p:sldId id="268" r:id="rId8"/>
    <p:sldId id="270" r:id="rId9"/>
    <p:sldId id="269" r:id="rId10"/>
    <p:sldId id="262" r:id="rId11"/>
    <p:sldId id="258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17068-6548-460C-B871-84000925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925564-C115-46D1-BC4E-2B7E4CD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E7993-1163-4FF9-BCD5-AB6517AA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F8593E-362F-4FE0-9018-A373FA9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1EA770-0EDC-4C29-9390-5453D70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06E4AF-0265-4699-B1E1-FD9C6E06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194051-D07B-42AF-BD07-E23C3D83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74F7F3-18C2-4C12-ABC2-C124CBF9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5395FC-8371-49C9-827C-0CEBE632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F8FC8F-11DD-4E63-A923-7A3CD0AC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940448A-5944-4FF1-99B7-A24E4C7B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05CBA5-C5C6-4891-AFB2-37820F4E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94C671-4669-424A-8F38-EC6882E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D31112-1AF5-49B5-B121-93A71E7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9F4585-D6A1-4486-B0BC-84F35C38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7DECCF-9C31-47D8-8E2B-DC4740A3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60BA55-845D-47EB-BF96-6CFD9E6A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822CE9-00F9-43A2-97A0-2095D79A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FD5B78-C685-4123-9413-DEF3D5D2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181E7F-6CA1-4532-9240-FD960886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55FAE-6AF6-4F4E-BFAA-7B7634BE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8CA11E-AF8D-48CE-8201-7DD1B03B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993576-3D47-4A44-BE0D-B5BB62A7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E19543-F186-4015-8CF5-461213F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5E35C0-CD0D-4B4B-83A2-56AA0D3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35A43-A178-434B-BE58-718D78A0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AABF0B-FF1E-41EA-A099-8F9F65C4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A6C46B-C737-4518-8293-64D27FFA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9EEB2A-E108-4722-9FD3-36D7B846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396DA2-153C-4189-9E17-544CD1E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5BC4D4-A639-4A8B-ACFF-DA477024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A0324-8C91-4D19-A679-CCB44642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BBA89D-CDE0-4557-AC28-C4EDA0A1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04DC93-C305-4CB0-919E-E99C2F60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741BD8-8DC5-4CB4-A8B2-FE207BE2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548051-FD85-4A60-B917-CBF1E5703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879F48-A0E6-4C66-A09B-E5F4EFE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DC7FD9-BEEA-48BF-81D8-D433D7CB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D08E04-0F5C-42A0-ADA3-A52C1296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B99C1-5CA6-4862-B4CC-3B0D0EB3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990077-A291-4BDE-AD69-840B0ABF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6960D8-D2E9-460C-894D-B8CEBC53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E48B82-2A02-4A3D-A92D-80E05B24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59BD81-5113-4CD9-97C6-50662607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80A11C-2848-4973-A066-C03732CF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C7141E-9647-4D31-A717-3DD36D21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FF398-7E60-47A3-90B7-06451586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902727-ECB0-4B25-A9AB-2C8FE14A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D7A9E7-5105-4FFD-B884-F3DC43862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E14819-A7BD-43B4-BB2F-B1508ED5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B2D63C-4F82-40A1-8704-19E7323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00FA2-6C47-4C64-A589-90B892B3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C91578-F219-42F0-97B8-E8F80553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FED3768-7886-49C1-B885-94E3D9BE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6B5780-3F50-404D-A773-85617081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1C260-1B08-42A3-99CB-F9858FBB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EA686C-97D3-408C-96D0-E86F18E9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B2B7A7-EAD0-47ED-99DD-FBFECF8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F75A6B-17CD-4AD3-9C22-454732F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4A9411-A10E-49CB-A682-F2DA36A2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AA7C1-7CA5-42BD-833D-D26B1BE93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2BBE-10D4-418B-9D99-7EA86641ED2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706298-246C-467F-9798-9A2B4B57E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435FFE-C376-47B5-ABBA-4B9B09E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11.%20&#1053;&#1072;&#1096;&#1080;%20&#1094;&#1072;&#1088;&#1089;&#1090;&#1074;&#1072;.%20&#1052;&#1072;&#1088;&#1080;&#1085;&#1072;%20&#1062;&#1074;&#1077;&#1090;&#1072;&#1077;&#1074;&#1072;..mp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4055AF-3998-429C-9596-D4443C00C30F}"/>
              </a:ext>
            </a:extLst>
          </p:cNvPr>
          <p:cNvSpPr txBox="1"/>
          <p:nvPr/>
        </p:nvSpPr>
        <p:spPr>
          <a:xfrm>
            <a:off x="2918691" y="5834674"/>
            <a:ext cx="6354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0BF697F1-DAFB-46B6-8A51-6CC22BA66092}"/>
              </a:ext>
            </a:extLst>
          </p:cNvPr>
          <p:cNvSpPr/>
          <p:nvPr/>
        </p:nvSpPr>
        <p:spPr>
          <a:xfrm>
            <a:off x="3205018" y="1009073"/>
            <a:ext cx="5943600" cy="241992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литературного чтения в 4 классе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412FC12-1D9B-530B-951A-3BB64E9F8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307" y="3262102"/>
            <a:ext cx="2225120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66740DBA-3510-C067-0E55-0944753B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4" y="893037"/>
            <a:ext cx="2490355" cy="24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3038762" y="2247901"/>
            <a:ext cx="5347855" cy="15447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Что вы в них хотели бы увидеть?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1644073" y="544947"/>
            <a:ext cx="8451272" cy="93287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Давайте заглянем в наши царства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D206814-C303-FDAA-0070-7108F89C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62" y="3613084"/>
            <a:ext cx="2225120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1828799" y="1808018"/>
            <a:ext cx="8405091" cy="10922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Если я б встретил(а) фею …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387437" y="360219"/>
            <a:ext cx="4763654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 на урок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384910B-5C7F-AB19-051E-664B8FDB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307" y="3262102"/>
            <a:ext cx="2225120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6740DBA-3510-C067-0E55-0944753B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7" y="3406344"/>
            <a:ext cx="3017689" cy="302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1847272" y="1952337"/>
            <a:ext cx="7125856" cy="15817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Что особенно заинтересовало вас во время урока?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248727" y="286327"/>
            <a:ext cx="3117272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урока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D206814-C303-FDAA-0070-7108F89C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62" y="3613084"/>
            <a:ext cx="2225120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84DC0B7-7F83-5BDE-6DEE-9B9C98BC1EAD}"/>
              </a:ext>
            </a:extLst>
          </p:cNvPr>
          <p:cNvSpPr/>
          <p:nvPr/>
        </p:nvSpPr>
        <p:spPr>
          <a:xfrm>
            <a:off x="2075956" y="3988567"/>
            <a:ext cx="6897172" cy="851288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 чём заставило задуматься?</a:t>
            </a:r>
          </a:p>
        </p:txBody>
      </p:sp>
    </p:spTree>
    <p:extLst>
      <p:ext uri="{BB962C8B-B14F-4D97-AF65-F5344CB8AC3E}">
        <p14:creationId xmlns:p14="http://schemas.microsoft.com/office/powerpoint/2010/main" val="26837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3833091" y="1650999"/>
            <a:ext cx="431800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Марина Цветаева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493491" y="360219"/>
            <a:ext cx="2997200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9C8A1E0-D14C-4CA7-2EB6-355B0DE7DF65}"/>
              </a:ext>
            </a:extLst>
          </p:cNvPr>
          <p:cNvSpPr/>
          <p:nvPr/>
        </p:nvSpPr>
        <p:spPr>
          <a:xfrm>
            <a:off x="2662518" y="3024907"/>
            <a:ext cx="6185646" cy="2138764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Наши царства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85BFC46-FAB6-8191-5A09-2DFDC42B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380" y="1525666"/>
            <a:ext cx="2225120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4470401" y="1514762"/>
            <a:ext cx="7195126" cy="46389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    Марина Ивановна Цветаева  </a:t>
            </a:r>
            <a:r>
              <a:rPr lang="ru-RU" sz="3200" b="1" dirty="0">
                <a:solidFill>
                  <a:schemeClr val="tx1"/>
                </a:solidFill>
              </a:rPr>
              <a:t>– знаменитая русская поэтесса, прозаик, переводчик, которая своим творчеством оставила яркий след в литературе XX века. В её стихотворениях ярко выражена музыкальность, поскольку в детстве Цветаева обучалась игре на фортепиано.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6477000" y="325582"/>
            <a:ext cx="3181927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C439C8FA-4633-5506-B852-2EFA40EC2C8B}"/>
              </a:ext>
            </a:extLst>
          </p:cNvPr>
          <p:cNvSpPr/>
          <p:nvPr/>
        </p:nvSpPr>
        <p:spPr>
          <a:xfrm>
            <a:off x="1064626" y="5502565"/>
            <a:ext cx="3114964" cy="651162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1892 - 1941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BADCE48-D211-5710-E0EC-0307CF83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49" y="817417"/>
            <a:ext cx="2849119" cy="41609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D206814-C303-FDAA-0070-7108F89C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745" y="1525731"/>
            <a:ext cx="2225120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F3FB0E4-D52E-33D2-E417-00A42162DAC8}"/>
              </a:ext>
            </a:extLst>
          </p:cNvPr>
          <p:cNvSpPr/>
          <p:nvPr/>
        </p:nvSpPr>
        <p:spPr>
          <a:xfrm>
            <a:off x="3662218" y="1297706"/>
            <a:ext cx="4050146" cy="840509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Наши царства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454400" y="346362"/>
            <a:ext cx="4632036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Прогнозирование</a:t>
            </a:r>
          </a:p>
        </p:txBody>
      </p:sp>
      <p:pic>
        <p:nvPicPr>
          <p:cNvPr id="1028" name="Picture 4" descr="Развёртка замка для детей.">
            <a:extLst>
              <a:ext uri="{FF2B5EF4-FFF2-40B4-BE49-F238E27FC236}">
                <a16:creationId xmlns:a16="http://schemas.microsoft.com/office/drawing/2014/main" xmlns="" id="{5B5AE5AC-D40C-B90B-62C7-FBCDE96C7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4"/>
          <a:stretch/>
        </p:blipFill>
        <p:spPr bwMode="auto">
          <a:xfrm>
            <a:off x="1333305" y="2770910"/>
            <a:ext cx="8707972" cy="39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66740DBA-3510-C067-0E55-0944753B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4" y="893037"/>
            <a:ext cx="2490355" cy="24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1921163" y="1216892"/>
            <a:ext cx="7264399" cy="187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i="0" dirty="0">
                <a:solidFill>
                  <a:schemeClr val="tx1"/>
                </a:solidFill>
                <a:effectLst/>
                <a:latin typeface="Noto Serif" panose="02020600060500020200" pitchFamily="18" charset="0"/>
              </a:rPr>
              <a:t>Владенья наши царственно-богаты,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Noto Serif" panose="02020600060500020200" pitchFamily="18" charset="0"/>
              </a:rPr>
              <a:t>Их красоты не рассказать стиху: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Noto Serif" panose="02020600060500020200" pitchFamily="18" charset="0"/>
              </a:rPr>
              <a:t>В них ручейки, деревья, поле, скаты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Noto Serif" panose="02020600060500020200" pitchFamily="18" charset="0"/>
              </a:rPr>
              <a:t>И вишни прошлогодние во мху.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408218" y="249383"/>
            <a:ext cx="5195455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представили?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D206814-C303-FDAA-0070-7108F89C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865" y="888024"/>
            <a:ext cx="1580737" cy="23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A91BFC6-FC74-44B8-4E97-AF30EF918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23" y="3240344"/>
            <a:ext cx="8387862" cy="336827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1717960" y="1161474"/>
            <a:ext cx="8469748" cy="21299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Мы обе — феи, добрые соседки,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Владенья наши делит тёмный лес.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Лежим в траве и смотрим, как сквозь ветки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Белеет облачко в выси небес.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355107" y="295565"/>
            <a:ext cx="5195455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представили?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8C1F1EF-543D-9928-DB0C-9353BD48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0" y="3399938"/>
            <a:ext cx="8560247" cy="312729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D206814-C303-FDAA-0070-7108F89C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6468" y="4338159"/>
            <a:ext cx="986169" cy="15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1571174" y="1179948"/>
            <a:ext cx="8504382" cy="16951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i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Мы обе — феи, но большие (странно!)</a:t>
            </a:r>
            <a:r>
              <a:rPr lang="ru-RU" sz="2800"/>
              <a:t/>
            </a:r>
            <a:br>
              <a:rPr lang="ru-RU" sz="2800"/>
            </a:br>
            <a:r>
              <a:rPr lang="ru-RU" sz="2800" b="0" i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Двух диких девочек лишь видят в нас.</a:t>
            </a:r>
            <a:r>
              <a:rPr lang="ru-RU" sz="2800"/>
              <a:t/>
            </a:r>
            <a:br>
              <a:rPr lang="ru-RU" sz="2800"/>
            </a:br>
            <a:r>
              <a:rPr lang="ru-RU" sz="2800" b="0" i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Что ясно нам — для них совсем туманно:</a:t>
            </a:r>
            <a:r>
              <a:rPr lang="ru-RU" sz="2800"/>
              <a:t/>
            </a:r>
            <a:br>
              <a:rPr lang="ru-RU" sz="2800"/>
            </a:br>
            <a:r>
              <a:rPr lang="ru-RU" sz="2800" b="0" i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Как и на всe — на фею нужен глаз!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352801" y="314038"/>
            <a:ext cx="5241636" cy="58651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представили?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3F423BD2-0517-5313-A568-5CE2FCFA6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74" y="3086101"/>
            <a:ext cx="8504382" cy="345786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D206814-C303-FDAA-0070-7108F89C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66" y="4532035"/>
            <a:ext cx="1240518" cy="18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6F11B163-1B05-07F4-65FC-C80032C0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15" y="4308231"/>
            <a:ext cx="1451264" cy="167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2299855" y="1336964"/>
            <a:ext cx="7775701" cy="20920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Нам хорошо. Пока ещё в постели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Все старшие, и воздух летний свеж,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Бежим к себе. Деревья нам качели.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Беги, танцуй, сражайся, палки режь!..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343563" y="323274"/>
            <a:ext cx="5195455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представили?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4628C2F-1B5E-8F58-4BBE-516F8B6E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63" y="3685309"/>
            <a:ext cx="2985654" cy="298565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D206814-C303-FDAA-0070-7108F89C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8390" y="4167395"/>
            <a:ext cx="984827" cy="16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C9C134C1-9417-E13A-3F85-0046B113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85308"/>
            <a:ext cx="3172691" cy="298565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FD2FDE62-F1AC-F711-F195-BFEBEFCCD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8317" y="4365335"/>
            <a:ext cx="1868056" cy="16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2387598" y="1117602"/>
            <a:ext cx="7416802" cy="19705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Но день прошёл, и снова феи — дети,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Которых ждут и шаг которых тих…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Ах, этот мир и счастье быть на свете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C3C3C"/>
                </a:solidFill>
                <a:effectLst/>
                <a:latin typeface="Noto Serif" panose="02020600060500020200" pitchFamily="18" charset="0"/>
              </a:rPr>
              <a:t>Ещё невзрослый передаст ли стих?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498272" y="212438"/>
            <a:ext cx="5195455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представили?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07BA1EBA-2DFA-2DD9-4F7B-5F2A1F068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85" y="3235984"/>
            <a:ext cx="7789984" cy="333410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D206814-C303-FDAA-0070-7108F89C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22" y="3768685"/>
            <a:ext cx="1192648" cy="177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CD21CEEA-540F-4B16-8D1A-B6055BE4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41" y="4903035"/>
            <a:ext cx="1451264" cy="145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131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Noto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Honor</cp:lastModifiedBy>
  <cp:revision>30</cp:revision>
  <dcterms:created xsi:type="dcterms:W3CDTF">2019-11-21T05:15:03Z</dcterms:created>
  <dcterms:modified xsi:type="dcterms:W3CDTF">2024-02-08T09:37:17Z</dcterms:modified>
</cp:coreProperties>
</file>