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9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3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6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7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4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1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8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0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4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6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6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FA66A1-A13B-4EED-AFFE-CA4DC8E274B1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86EF8E-3C10-4C0F-921D-8812277AA80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8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1%80%D0%B0%D0%BD%D1%86%D1%83%D0%B7%D1%81%D0%BA%D0%B8%D0%B9_%D1%8F%D0%B7%D1%8B%D0%BA" TargetMode="External"/><Relationship Id="rId3" Type="http://schemas.openxmlformats.org/officeDocument/2006/relationships/hyperlink" Target="https://ru.wikipedia.org/wiki/%D0%9F%D0%BE%D0%B4%D0%BC%D0%B0%D1%81%D1%82%D0%B5%D1%80%D1%8C%D0%B5" TargetMode="External"/><Relationship Id="rId7" Type="http://schemas.openxmlformats.org/officeDocument/2006/relationships/hyperlink" Target="https://ru.wikipedia.org/wiki/%D0%A1%D1%80%D0%B5%D0%B4%D1%81%D1%82%D0%B2%D0%BE_%D0%BF%D1%80%D0%BE%D0%B8%D0%B7%D0%B2%D0%BE%D0%B4%D1%81%D1%82%D0%B2%D0%B0" TargetMode="External"/><Relationship Id="rId2" Type="http://schemas.openxmlformats.org/officeDocument/2006/relationships/hyperlink" Target="https://ru.wikipedia.org/wiki/%D0%9C%D0%B0%D1%81%D1%82%D0%B5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1%81%D1%82%D0%B0%D1%80%D0%BD%D0%BE%D0%B5_%D0%BF%D1%80%D0%BE%D0%B8%D0%B7%D0%B2%D0%BE%D0%B4%D1%81%D1%82%D0%B2%D0%BE" TargetMode="External"/><Relationship Id="rId5" Type="http://schemas.openxmlformats.org/officeDocument/2006/relationships/hyperlink" Target="https://ru.wikipedia.org/wiki/%D0%9F%D1%80%D0%BE%D0%B4%D0%B0%D0%B6%D0%B0" TargetMode="External"/><Relationship Id="rId4" Type="http://schemas.openxmlformats.org/officeDocument/2006/relationships/hyperlink" Target="https://ru.wikipedia.org/wiki/%D0%A0%D0%B5%D0%BC%D0%B5%D1%81%D0%BB%D0%BE" TargetMode="External"/><Relationship Id="rId9" Type="http://schemas.openxmlformats.org/officeDocument/2006/relationships/hyperlink" Target="https://ru.wikipedia.org/wiki/%D0%A6%D0%B5%D1%8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2858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6400800" cy="33843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теме «Причастие и деепричастие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Цех по изготовлению изделий, шедевров.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Учитель:Архипова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Ульяна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Аюровна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-учитель русского языка и литературы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4. Расскажите, как образуются деепричастия. Что означает суффикс СЯ? Как пишутся не деепричастиями?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471793" cy="474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Впишите в клетки деепричастия, образованные от глаголов.</a:t>
            </a:r>
            <a:endParaRPr lang="ru-RU" sz="2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1. Не о </a:t>
            </a:r>
            <a:r>
              <a:rPr lang="ru-RU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глядываться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(несов. в.)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Сверкать(несов. в.) 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Уметь(несов. в.) 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Купить (сов. в.)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Прочитать (сов. в.)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Увидеть (сов. в.)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Назначать (несов. в.)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Оторваться (сов. в.)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 Не освободить (сов. в.)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Стучать (несов. в.)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 Играть (несов. в.) 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12. Ехать (несов. в.)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задание.  Сделать свое изделие, шедевр!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Составить текст по фотографиям ваших будней, используя деепричастия и  причастия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цех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цех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12409" y="1846263"/>
            <a:ext cx="536363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цех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46606" y="2143340"/>
            <a:ext cx="6095238" cy="342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цех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6434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5005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solidFill>
                  <a:srgbClr val="7030A0"/>
                </a:solidFill>
              </a:rPr>
              <a:t>.Составить тест по теме «Причастие и деепричастие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2.Упр 693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Катаев.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«Белеет парус одинокий»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шел, отыскивая знакомую торговку, мимо корзин, кишевших прозрачными светло-зелеными раками. Раки, шурша, протягивали вверх свои клешни, судорожно разинутые, как ножницы. Тюлька горела грудами серебряной мелочи. Пружинистые креветки щелкали под мокрой сеткой и стреляли во все стороны солью. Слюдяные чешуйки прилипали к босым ногам. Пятки скользили по рыбьим внутренностям. Ободранные базарные кошки с безумными, стоячими зрачками, прижав уши и хищно выставив лопатки, ползали по земле за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добычей.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Базар 19 века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135" y="1737361"/>
            <a:ext cx="4176740" cy="4857784"/>
          </a:xfrm>
          <a:prstGeom prst="rect">
            <a:avLst/>
          </a:prstGeom>
          <a:noFill/>
        </p:spPr>
      </p:pic>
      <p:pic>
        <p:nvPicPr>
          <p:cNvPr id="1027" name="Picture 3" descr="C:\Users\admin\Desktop\1ada5f325a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920" y="1729377"/>
            <a:ext cx="453548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Словарная работа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Ремесленник  - лицо 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2" tooltip="Мастер"/>
              </a:rPr>
              <a:t>мастер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hlinkClick r:id="rId3" tooltip="Подмастерье"/>
              </a:rPr>
              <a:t>подмастерье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), обладающее определёнными навыками (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hlinkClick r:id="rId4" tooltip="Ремесло"/>
              </a:rPr>
              <a:t>ремеслом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), производящее на 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hlinkClick r:id="rId5" tooltip="Продажа"/>
              </a:rPr>
              <a:t>продажу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и на заказ изделия 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ручной работы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— конечные продукты труда, созданные 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hlinkClick r:id="rId6" tooltip="Кустарное производство"/>
              </a:rPr>
              <a:t>кустарным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способом с применением собственных 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hlinkClick r:id="rId7" tooltip="Средство производства"/>
              </a:rPr>
              <a:t>средств производства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 том числе относящихся к изделиям народных промыслов.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Шедевр - </a:t>
            </a:r>
            <a:r>
              <a:rPr lang="ru-RU" sz="2800" dirty="0"/>
              <a:t> (</a:t>
            </a:r>
            <a:r>
              <a:rPr lang="ru-RU" sz="2800" dirty="0">
                <a:hlinkClick r:id="rId8" tooltip="Французский язык"/>
              </a:rPr>
              <a:t>фр.</a:t>
            </a:r>
            <a:r>
              <a:rPr lang="ru-RU" sz="2800" dirty="0"/>
              <a:t> </a:t>
            </a:r>
            <a:r>
              <a:rPr lang="ru-RU" sz="2800" i="1" dirty="0" err="1"/>
              <a:t>chef-d’œuvre</a:t>
            </a:r>
            <a:r>
              <a:rPr lang="ru-RU" sz="2800" dirty="0" err="1"/>
              <a:t> </a:t>
            </a:r>
            <a:r>
              <a:rPr lang="ru-RU" sz="2800" dirty="0"/>
              <a:t>— «</a:t>
            </a:r>
            <a:r>
              <a:rPr lang="ru-RU" sz="2800" i="1" dirty="0"/>
              <a:t>высшая работа</a:t>
            </a:r>
            <a:r>
              <a:rPr lang="ru-RU" sz="2800" dirty="0"/>
              <a:t>», «</a:t>
            </a:r>
            <a:r>
              <a:rPr lang="ru-RU" sz="2800" i="1" dirty="0"/>
              <a:t>венец труда</a:t>
            </a:r>
            <a:r>
              <a:rPr lang="ru-RU" sz="2800" dirty="0"/>
              <a:t>») — уникальное, непревзойденное творение, высшее достижение искусства, мастерства или чего-либо другого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i="1" dirty="0"/>
              <a:t>Шедевр</a:t>
            </a:r>
            <a:r>
              <a:rPr lang="ru-RU" sz="2800" dirty="0"/>
              <a:t> во многих городах </a:t>
            </a:r>
            <a:r>
              <a:rPr lang="ru-RU" sz="2800" dirty="0" smtClean="0"/>
              <a:t>средневековой </a:t>
            </a:r>
            <a:r>
              <a:rPr lang="ru-RU" sz="2800" dirty="0"/>
              <a:t>Европы — лучший образец изделия, изготовленного ремесленником (</a:t>
            </a:r>
            <a:r>
              <a:rPr lang="ru-RU" sz="2800" dirty="0">
                <a:hlinkClick r:id="rId3" tooltip="Подмастерье"/>
              </a:rPr>
              <a:t>подмастерьем</a:t>
            </a:r>
            <a:r>
              <a:rPr lang="ru-RU" sz="2800" dirty="0"/>
              <a:t>) на собственные средства. Только после того, как ремесленник изготовил шедевр, он мог вступить в </a:t>
            </a:r>
            <a:r>
              <a:rPr lang="ru-RU" sz="2800" dirty="0">
                <a:hlinkClick r:id="rId9" tooltip="Цех"/>
              </a:rPr>
              <a:t>цех</a:t>
            </a:r>
            <a:r>
              <a:rPr lang="ru-RU" sz="2800" dirty="0"/>
              <a:t>, открыть свою собственную мастерскую и стать мастером. Система цехов с предъявлением шедевра («одобренного образца работы») просуществовала в России со времён Петра I и формально до 1900 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37361"/>
            <a:ext cx="8219256" cy="438880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Цеха по изготовлению изделия, шедевров.</a:t>
            </a:r>
            <a:endParaRPr lang="en-US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Роли в группах: Мастер, подмастерья.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Виды работ: 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1. Вид работы – покупка сырья. Карточки зеленого цвета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2.Вид- это сортировка. Карточки желтого цвета 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3.Вид – составить свое изделие. Шедевр.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Групповая работа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9"/>
            <a:ext cx="8458140" cy="266429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Группа 1.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b="1" dirty="0" smtClean="0">
                <a:latin typeface="Times New Roman" pitchFamily="18" charset="0"/>
                <a:cs typeface="Times New Roman" pitchFamily="18" charset="0"/>
              </a:rPr>
              <a:t>          Расставьте пропущенные знаки препинания. Графически выделите причастные и деепричастные обороты, одиночные деепричастия. Составьте схемы.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Он глядел на нее совсем потерявшись рассеянно обтирая с лица своего грязь, которою ещё более замазывался.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Бедная старушка привыкшая уже к таким поступкам своего мужа печально глядела сидя на лавке.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Она приникла к изголовью дорогих сыновей своих лежавших рядом.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А между тем степь уже давно приняла их в свои зеленые объятия, и высокая трава обступивши скрыла их, и только казачьи черные шапки одни мелькали между ее колосьями. 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Под тонкими их корнями шныряли куропатки вытянув свои шеи.</a:t>
            </a:r>
          </a:p>
          <a:p>
            <a:pPr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Группа 2.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Расставьте пропущенные знаки препинания. Графически выделите причастные и деепричастные обороты, одиночные деепричастия. Составьте схемы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 1.Уже кони чуя рассвет все полегли на траву и перестали есть</a:t>
            </a:r>
          </a:p>
          <a:p>
            <a:pPr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 2.Бедная старушка лишённая последней надежды уныло поплелась в хату.</a:t>
            </a:r>
          </a:p>
          <a:p>
            <a:pPr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 3.     Мать, слабая как мать, обняла их вынула две небольшие иконы надела им рыдая на шею.</a:t>
            </a:r>
          </a:p>
          <a:p>
            <a:pPr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4.     Наконец они минули предместье и увидели несколько разбросанных куреней покрытых дерном или, по-татарски, войлоком.</a:t>
            </a:r>
          </a:p>
          <a:p>
            <a:pPr>
              <a:buNone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5.  Надели на себя святые образа оба брата и невольно задумались припомнив старую мать свою.</a:t>
            </a:r>
          </a:p>
          <a:p>
            <a:pPr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endParaRPr lang="ru-RU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5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Групповая работа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Группа 3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Расставьте пропущенные знаки препинания. Графически выделите причастные и деепричастные обороты, одиночные деепричастия. Составьте схемы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           1. Такими словами встретил старый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двух сыновей своих учившихся в киевской бурсе и приехавших уже на дом к отцу.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2.У них были только длинные чубы, за которые мог выдрать их всякий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носивший оружие.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3.  Он любил простую жизнь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козаков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перессорился с теми из своих товарищей, которые были наклонны к варшавской стороне называя 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холопьями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польских панов.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4.Месяц с вышины неба давно уже озарял весь двор наполненный спящими густую кучу верб и высокий бурьян, в котором потонул частокол окружавший двор.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Расставьте пропущенные знаки препинания. Графически выделите причастные и деепричастные обороты, одиночные деепричастия. Составьте схемы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1.Прекрасная полячка так испугалась увидевши вдруг перед собою  незнакомого человека, что не могла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произнесть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ни одного слова…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2.Вся музыка наполнявшая день утихала и сменялась другою.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3. Поужинав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ложились спать пустивши по траве спутанных коней своих.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4.     Через три дня после этого они были уже недалеко от места служившего предметом их поездки.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Опустясь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сию лощину они скрылись совершенно из виду всего поля занятого запорожским табором.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задание. Сортировка сырья.  Желтая карточка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373616" cy="6192687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Группа 1. Рассортируйте эти суффиксы,  определите у причастий разряд и время.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Морфемный и морфологический разбор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ПРИЧАСТИЕ  </a:t>
            </a:r>
            <a:r>
              <a:rPr lang="ru-RU" sz="1200" b="1" i="1" u="sng" dirty="0" smtClean="0">
                <a:latin typeface="Times New Roman" pitchFamily="18" charset="0"/>
                <a:cs typeface="Times New Roman" pitchFamily="18" charset="0"/>
              </a:rPr>
              <a:t>Видевший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.Часть речи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____________________________ Общее значение                      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.Морфологические признаки: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1.Нач. форма __________________________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Н.ф. глагола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Пост.пр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.: ________________________________________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Непост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пр.:_______________________________________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.Синтаксическая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роль:______________________________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 Рассортируйте эти суффиксы, определите вид у деепричастий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Морфемный и морфологический разбор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 проверка на доске).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ДЕЕПРИЧАСТИЕ 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Ласкаясь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.Часть речи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___________________________Общее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значение Нач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форма _________________________</a:t>
            </a:r>
          </a:p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Н.ф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глагола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_______________________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.Морфологические признаки:________________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.Синтаксическая роль:_____________________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__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Группа 3. Расскажите, какие разряды причастий вы знаете, как образуются настоящее время, сколько н. пишется?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Кроссворды 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А) Впишите в клетки причастия, образованные от глаголов.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Закопать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Засорить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Хранить (страд., наст.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Скакать (наст.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Сделать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Срастись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Спрятать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прош.вр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Нестись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прош.вр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Делать (страд., наст.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447</TotalTime>
  <Words>256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Times New Roman</vt:lpstr>
      <vt:lpstr>Ретро</vt:lpstr>
      <vt:lpstr>Тема урока:  </vt:lpstr>
      <vt:lpstr>В Катаев. «Белеет парус одинокий»</vt:lpstr>
      <vt:lpstr>Базар 19 века</vt:lpstr>
      <vt:lpstr>Словарная работа</vt:lpstr>
      <vt:lpstr>Работа в группах</vt:lpstr>
      <vt:lpstr>Групповая работа</vt:lpstr>
      <vt:lpstr>Групповая работа</vt:lpstr>
      <vt:lpstr> 2 задание. Сортировка сырья.  Желтая карточка.  </vt:lpstr>
      <vt:lpstr>    Группа 3. Расскажите, какие разряды причастий вы знаете, как образуются настоящее время, сколько н. пишется?   </vt:lpstr>
      <vt:lpstr>  Группа 4. Расскажите, как образуются деепричастия. Что означает суффикс СЯ? Как пишутся не деепричастиями? </vt:lpstr>
      <vt:lpstr>  3 задание.  Сделать свое изделие, шедевр! </vt:lpstr>
      <vt:lpstr>1 цех</vt:lpstr>
      <vt:lpstr>2 цех</vt:lpstr>
      <vt:lpstr>3 цех</vt:lpstr>
      <vt:lpstr>4 цех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admin</dc:creator>
  <cp:lastModifiedBy>Архиповы</cp:lastModifiedBy>
  <cp:revision>45</cp:revision>
  <dcterms:created xsi:type="dcterms:W3CDTF">2019-03-12T13:28:40Z</dcterms:created>
  <dcterms:modified xsi:type="dcterms:W3CDTF">2024-01-16T09:08:48Z</dcterms:modified>
</cp:coreProperties>
</file>