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2"/>
  </p:notesMasterIdLst>
  <p:sldIdLst>
    <p:sldId id="256" r:id="rId2"/>
    <p:sldId id="292" r:id="rId3"/>
    <p:sldId id="257" r:id="rId4"/>
    <p:sldId id="260" r:id="rId5"/>
    <p:sldId id="269" r:id="rId6"/>
    <p:sldId id="262" r:id="rId7"/>
    <p:sldId id="273" r:id="rId8"/>
    <p:sldId id="296" r:id="rId9"/>
    <p:sldId id="272" r:id="rId10"/>
    <p:sldId id="293" r:id="rId11"/>
    <p:sldId id="264" r:id="rId12"/>
    <p:sldId id="294" r:id="rId13"/>
    <p:sldId id="295" r:id="rId14"/>
    <p:sldId id="297" r:id="rId15"/>
    <p:sldId id="298" r:id="rId16"/>
    <p:sldId id="281" r:id="rId17"/>
    <p:sldId id="282" r:id="rId18"/>
    <p:sldId id="299" r:id="rId19"/>
    <p:sldId id="300" r:id="rId20"/>
    <p:sldId id="301" r:id="rId21"/>
  </p:sldIdLst>
  <p:sldSz cx="9144000" cy="6858000" type="screen4x3"/>
  <p:notesSz cx="6811963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2B5BB3-FA2E-4EA5-AD50-BB2ACA48F15C}">
          <p14:sldIdLst>
            <p14:sldId id="256"/>
            <p14:sldId id="292"/>
            <p14:sldId id="257"/>
            <p14:sldId id="260"/>
            <p14:sldId id="269"/>
            <p14:sldId id="262"/>
            <p14:sldId id="273"/>
            <p14:sldId id="296"/>
            <p14:sldId id="272"/>
          </p14:sldIdLst>
        </p14:section>
        <p14:section name="Раздел без заголовка" id="{B59B2053-EE81-4A8C-9EBE-F1AEE6558011}">
          <p14:sldIdLst>
            <p14:sldId id="293"/>
            <p14:sldId id="264"/>
            <p14:sldId id="294"/>
            <p14:sldId id="295"/>
            <p14:sldId id="297"/>
            <p14:sldId id="298"/>
            <p14:sldId id="281"/>
            <p14:sldId id="282"/>
            <p14:sldId id="299"/>
          </p14:sldIdLst>
        </p14:section>
        <p14:section name="Раздел без заголовка" id="{E04E9360-C576-43F3-BC5F-E4EF54C36129}">
          <p14:sldIdLst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2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BAA72-C6F6-4B30-81D6-2770B18C033A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8337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9887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528E7-F90A-4617-A3D8-E31ADE621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2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28E7-F90A-4617-A3D8-E31ADE6218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2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4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7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3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8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9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2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3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2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3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6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56EA15-E95E-4CC7-B385-C1A6C044230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BE0026-02B0-43BF-9F49-056FB92F1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mages.yandex.ru/yandsearch?source=wiz&amp;fp=9&amp;uinfo=ww-1403-wh-1032-fw-1178-fh-598-pd-1&amp;p=9&amp;text=%D0%BC%D0%B5%D1%82%D1%80%D0%BE%20%D0%BA%D0%B0%D1%80%D1%82%D0%B8%D0%BD%D0%BA%D0%B8&amp;noreask=1&amp;pos=299&amp;rpt=simage&amp;lr=213&amp;img_url=http://www.metronews.ru/novosti/metro-v-stolichnye-ramenki-pridet-v-2014-godu-v-novo-peredelkino-v-2019/Tpokii---JIRl77DMPnZp/metro-poez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9&amp;img_url=http://www.rg.ru/img/content/58/71/55/subway100_50x50.jpg&amp;uinfo=ww-1403-wh-1032-fw-1178-fh-598-pd-1&amp;p=9&amp;text=%D0%BC%D0%B5%D1%82%D1%80%D0%BE%20%D0%BA%D0%B0%D1%80%D1%82%D0%B8%D0%BD%D0%BA%D0%B8&amp;noreask=1&amp;pos=276&amp;rpt=simage&amp;lr=213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text=%D0%BC%D0%B5%D1%82%D1%80%D0%BE%20%D0%BA%D0%B0%D1%80%D1%82%D0%B8%D0%BD%D0%BA%D0%B8&amp;img_url=http://upload.wikimedia.org/wikipedia/commons/thumb/6/66/Paris_Metro_Sign.jpg/220px-Paris_Metro_Sign.jpg&amp;pos=4&amp;rpt=simage&amp;lr=213&amp;noreask=1&amp;source=wiz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fp=0&amp;text=%D0%B8%D0%BA%D0%B0%D1%80%20%D0%BA%D0%B0%D1%80%D1%82%D0%B8%D0%BD%D0%BA%D0%B8&amp;noreask=1&amp;pos=1&amp;lr=213&amp;rpt=simage&amp;uinfo=ww-1403-wh-1032-fw-1178-fh-598-pd-1&amp;img_url=http://s42.radikal.ru/i096/0912/ed/84d1f0ef636d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text=%D0%BF%D0%B5%D1%80%D0%B2%D1%8B%D0%B5%20%D0%B2%D0%BE%D0%B7%D0%B4%D1%83%D1%88%D0%BD%D1%8B%D0%B5%20%D1%88%D0%B0%D1%80%D1%8B%20%D0%BA%D0%B0%D1%80%D1%82%D0%B8%D0%BD%D0%BA%D0%B8&amp;fp=0&amp;pos=12&amp;uinfo=ww-1403-wh-1032-fw-1178-fh-598-pd-1&amp;rpt=simage&amp;img_url=http://vivovoco.rsl.ru/VV/JOURNAL/SCIAM/AIR/AIR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images.yandex.ru/yandsearch?text=%D0%BF%D0%B5%D1%80%D0%B2%D1%8B%D0%B5%20%D0%B2%D0%BE%D0%B7%D0%B4%D1%83%D1%88%D0%BD%D1%8B%D0%B5%20%D1%88%D0%B0%D1%80%D1%8B%20%D0%BA%D0%B0%D1%80%D1%82%D0%B8%D0%BD%D0%BA%D0%B8&amp;fp=0&amp;pos=4&amp;uinfo=ww-1403-wh-1032-fw-1178-fh-598-pd-1&amp;rpt=simage&amp;img_url=http://data.photo.sibnet.ru/upload/imggreat/12515834495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0%D0%B0%D0%B7%D0%B3%D1%80%D1%83%D0%B7%D0%BA%D0%B0%20%D0%BA%D0%BE%D1%80%D0%B0%D0%B1%D0%BB%D0%B5%D0%B9%20%D0%BF%D1%80%D1%8F%D0%BD%D0%BE%D1%81%D1%82%D0%B8%20%D0%BA%D0%B0%D1%80%D1%82%D0%B8%D0%BD%D0%BA%D0%B8&amp;fp=0&amp;pos=0&amp;uinfo=ww-1403-wh-1032-fw-1178-fh-598-pd-1&amp;rpt=simage&amp;img_url=http://club.foto.ru/gallery/images/photo/2006/04/11/59823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text=%D0%BF%D0%B5%D1%80%D0%B2%D1%8B%D0%B5%20%D0%B0%D0%B2%D1%82%D0%BE%D0%BC%D0%BE%D0%B1%D0%B8%D0%BB%D0%B8%20%D0%BA%D0%B0%D1%80%D1%82%D0%B8%D0%BD%D0%BA%D0%B8&amp;noreask=1&amp;pos=0&amp;lr=213&amp;rpt=simage&amp;uinfo=ww-1403-wh-1032-fw-1178-fh-598-pd-1&amp;img_url=http://img-fotki.yandex.ru/get/6205/102838396.69/0_75c18_883cce31_XL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fp=0&amp;text=%D0%BF%D0%B5%D1%80%D0%B2%D1%8B%D0%B5%20%D0%B0%D0%B2%D1%82%D0%BE%D0%BC%D0%BE%D0%B1%D0%B8%D0%BB%D0%B8%20%D0%BA%D0%B0%D1%80%D1%82%D0%B8%D0%BD%D0%BA%D0%B8&amp;noreask=1&amp;pos=1&amp;lr=213&amp;rpt=simage&amp;uinfo=ww-1403-wh-1032-fw-1178-fh-598-pd-1&amp;img_url=http://www.autowp.ru/pictures/ford/model_a/autowp.ru_ford_model_a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text=%D0%BF%D0%B5%D1%80%D0%B2%D1%8B%D0%B5%20%D0%B0%D0%B2%D1%82%D0%BE%D0%BC%D0%BE%D0%B1%D0%B8%D0%BB%D0%B8%20%D0%BA%D0%B0%D1%80%D1%82%D0%B8%D0%BD%D0%BA%D0%B8&amp;noreask=1&amp;pos=2&amp;lr=213&amp;rpt=simage&amp;uinfo=ww-1403-wh-1032-fw-1178-fh-598-pd-1&amp;img_url=http://upload.wikimedia.org/wikipedia/commons/5/58/%D0%A0%D1%83%D1%81%D1%81%D0%BA%D0%B8%D0%B9_%D0%B0%D0%B2%D1%82%D0%BE%D0%BC%D0%BE%D0%B1%D0%B8%D0%BB%D1%8C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source=wiz&amp;fp=0&amp;text=%D0%BF%D0%B5%D1%80%D0%B2%D1%8B%D0%B5%20%D0%B0%D0%B2%D1%82%D0%BE%D0%BC%D0%BE%D0%B1%D0%B8%D0%BB%D0%B8%20%D0%BA%D0%B0%D1%80%D1%82%D0%B8%D0%BD%D0%BA%D0%B8&amp;noreask=1&amp;pos=9&amp;lr=213&amp;rpt=simage&amp;uinfo=ww-1403-wh-1032-fw-1178-fh-598-pd-1&amp;img_url=http://pic.auto.mail.ru/content/documents/in_text_images/d/4/d49b9beaa2b544e5e4d86745b94b9087_small.jpeg" TargetMode="Externa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Какой бывает транспорт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941168"/>
            <a:ext cx="3843342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F3EDF6-B760-4EEA-A8A3-40673A43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77" y="607903"/>
            <a:ext cx="8183880" cy="6608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Виды транспорта</a:t>
            </a:r>
          </a:p>
        </p:txBody>
      </p:sp>
      <p:pic>
        <p:nvPicPr>
          <p:cNvPr id="2050" name="Picture 2" descr="https://7gy.ru/images/gdz/om-shr-uch-2-1/120_2.jpg">
            <a:extLst>
              <a:ext uri="{FF2B5EF4-FFF2-40B4-BE49-F238E27FC236}">
                <a16:creationId xmlns:a16="http://schemas.microsoft.com/office/drawing/2014/main" xmlns="" id="{00FA8942-47E6-43AC-A4B0-C758B25E2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0" y="1412776"/>
            <a:ext cx="803166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technogot.clan.su/_fr/1/1603667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1700640"/>
            <a:ext cx="6233024" cy="5184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</a:t>
            </a:r>
            <a:r>
              <a:rPr lang="ru-RU" sz="3100" dirty="0"/>
              <a:t>Подземный транспорт – это метро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5122" name="Picture 2" descr="http://yahooeu.ru/uploads/posts/2011-09/1316602945_paris_metro_sig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2" y="4437112"/>
            <a:ext cx="3214710" cy="2411033"/>
          </a:xfrm>
          <a:prstGeom prst="rect">
            <a:avLst/>
          </a:prstGeom>
          <a:noFill/>
        </p:spPr>
      </p:pic>
      <p:pic>
        <p:nvPicPr>
          <p:cNvPr id="5124" name="Picture 4" descr="http://im6-tub-ru.yandex.net/i?id=357802185-2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569" y="1700808"/>
            <a:ext cx="3208768" cy="263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9B67D3-41FB-4C80-9B40-CE673C99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thepresentation.ru/img/tmb/3/239239/44cd7ad463ea1962b3f4298a45b2d1e8-800x.jpg">
            <a:extLst>
              <a:ext uri="{FF2B5EF4-FFF2-40B4-BE49-F238E27FC236}">
                <a16:creationId xmlns:a16="http://schemas.microsoft.com/office/drawing/2014/main" xmlns="" id="{C72B5CF9-C1F5-423D-84D3-54B37DEEF8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147"/>
            <a:ext cx="8928992" cy="66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018AA5-15E8-4E6C-887F-D7C260E8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00152"/>
          </a:xfrm>
        </p:spPr>
        <p:txBody>
          <a:bodyPr/>
          <a:lstStyle/>
          <a:p>
            <a:pPr algn="ctr"/>
            <a:r>
              <a:rPr lang="ru-RU" dirty="0"/>
              <a:t>Специальный транспорт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F40C43E-0849-42D8-B7A1-E34BD4B99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96" y="1268760"/>
            <a:ext cx="7272808" cy="54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24FEC-2B6D-494E-95AB-3870411E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chool592.ru/wp-content/uploads/8/0/1/80177cca13fa6616e8610968bb6ff534.jpeg">
            <a:extLst>
              <a:ext uri="{FF2B5EF4-FFF2-40B4-BE49-F238E27FC236}">
                <a16:creationId xmlns:a16="http://schemas.microsoft.com/office/drawing/2014/main" xmlns="" id="{F46BF477-9718-4B99-9BB9-6C77419CAB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AB5334-8283-45FE-B1F1-14C53BA5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56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 человек научился плавать?</a:t>
            </a:r>
          </a:p>
        </p:txBody>
      </p:sp>
      <p:pic>
        <p:nvPicPr>
          <p:cNvPr id="6146" name="Picture 2" descr="https://kartinki.pibig.info/uploads/posts/2023-04/thumbs/1682197191_kartinki-pibig-info-p-plot-kartinka-arti-krasivo-73.jpg">
            <a:extLst>
              <a:ext uri="{FF2B5EF4-FFF2-40B4-BE49-F238E27FC236}">
                <a16:creationId xmlns:a16="http://schemas.microsoft.com/office/drawing/2014/main" xmlns="" id="{5F7176EA-7BB7-47DB-96F5-B4D9BBA7F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" y="1597336"/>
            <a:ext cx="2930432" cy="233572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rofrybolov.ru/wp-content/uploads/6/4/b/64bc51ef84fd001a3f2d02714aafede7.jpeg">
            <a:extLst>
              <a:ext uri="{FF2B5EF4-FFF2-40B4-BE49-F238E27FC236}">
                <a16:creationId xmlns:a16="http://schemas.microsoft.com/office/drawing/2014/main" xmlns="" id="{45BD18AA-2B90-44F2-91C8-D2FC8CBD5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26" y="1597262"/>
            <a:ext cx="3035828" cy="233579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.forfun.com/fetch/de/de1d11e2e5c516e9e800c58b92b305a4.jpeg">
            <a:extLst>
              <a:ext uri="{FF2B5EF4-FFF2-40B4-BE49-F238E27FC236}">
                <a16:creationId xmlns:a16="http://schemas.microsoft.com/office/drawing/2014/main" xmlns="" id="{19107A49-A7DE-478C-93DC-EC7B3E52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30" y="1597336"/>
            <a:ext cx="2971687" cy="233572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get-mpic/5232043/img_id3247269385101215798.jpeg/orig">
            <a:extLst>
              <a:ext uri="{FF2B5EF4-FFF2-40B4-BE49-F238E27FC236}">
                <a16:creationId xmlns:a16="http://schemas.microsoft.com/office/drawing/2014/main" xmlns="" id="{D5DD6143-C960-415D-A8C1-E5B933EB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34" y="4365104"/>
            <a:ext cx="3035857" cy="230425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gas-kvas.com/grafic/uploads/posts/2023-09/1695926581_gas-kvas-com-p-kartinki-teplokhod-31.jpg">
            <a:extLst>
              <a:ext uri="{FF2B5EF4-FFF2-40B4-BE49-F238E27FC236}">
                <a16:creationId xmlns:a16="http://schemas.microsoft.com/office/drawing/2014/main" xmlns="" id="{F918A243-5F07-4158-8501-F176B5ABC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93" y="4365104"/>
            <a:ext cx="2916591" cy="230425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21.userapi.com/impg/1yIaWnTp3qZ6g2ll9fU6fQkRdXL2ogoXLJ-kKw/xcVkC_tiqMo.jpg?size=1280x794&amp;quality=95&amp;sign=50f62c769c79e22b3e8a89bc38b1d342&amp;c_uniq_tag=o--ZyiGZEHenqayM-_YROkualK9vtwLR8_NZGBv3vdw&amp;type=album">
            <a:extLst>
              <a:ext uri="{FF2B5EF4-FFF2-40B4-BE49-F238E27FC236}">
                <a16:creationId xmlns:a16="http://schemas.microsoft.com/office/drawing/2014/main" xmlns="" id="{014A5C96-DEC0-4FE9-9597-AE980A8E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54" y="4365104"/>
            <a:ext cx="3041663" cy="230425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260648"/>
            <a:ext cx="5006930" cy="792088"/>
          </a:xfrm>
        </p:spPr>
        <p:txBody>
          <a:bodyPr>
            <a:noAutofit/>
          </a:bodyPr>
          <a:lstStyle/>
          <a:p>
            <a:r>
              <a:rPr lang="ru-RU" sz="2300" dirty="0"/>
              <a:t>Как человек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ru-RU" sz="2300" dirty="0" smtClean="0"/>
              <a:t>научился </a:t>
            </a:r>
            <a:r>
              <a:rPr lang="ru-RU" sz="2300" dirty="0"/>
              <a:t>летать?</a:t>
            </a:r>
          </a:p>
        </p:txBody>
      </p:sp>
      <p:pic>
        <p:nvPicPr>
          <p:cNvPr id="35842" name="Picture 2" descr="http://www.stihi.ru/pics/2013/09/27/936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130254"/>
            <a:ext cx="4536505" cy="65391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2DC7C6B-25B0-4B33-90DD-98DB823E0CF5}"/>
              </a:ext>
            </a:extLst>
          </p:cNvPr>
          <p:cNvSpPr/>
          <p:nvPr/>
        </p:nvSpPr>
        <p:spPr>
          <a:xfrm>
            <a:off x="179512" y="1196752"/>
            <a:ext cx="3960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Люди еще с древних времен мечтали </a:t>
            </a:r>
            <a:r>
              <a:rPr lang="ru-RU" dirty="0" smtClean="0"/>
              <a:t>летать</a:t>
            </a:r>
            <a:r>
              <a:rPr lang="ru-RU" dirty="0"/>
              <a:t>, как птицы. Одним из таких </a:t>
            </a:r>
            <a:r>
              <a:rPr lang="ru-RU" dirty="0" smtClean="0"/>
              <a:t>был </a:t>
            </a:r>
            <a:r>
              <a:rPr lang="ru-RU" dirty="0"/>
              <a:t>юноша Икар.</a:t>
            </a:r>
            <a:br>
              <a:rPr lang="ru-RU" dirty="0"/>
            </a:br>
            <a:r>
              <a:rPr lang="ru-RU" dirty="0" smtClean="0"/>
              <a:t>Он </a:t>
            </a:r>
            <a:r>
              <a:rPr lang="ru-RU" dirty="0"/>
              <a:t>очень любил наблюдать за</a:t>
            </a:r>
            <a:br>
              <a:rPr lang="ru-RU" dirty="0"/>
            </a:br>
            <a:r>
              <a:rPr lang="ru-RU" dirty="0"/>
              <a:t>птицами. Однажды Икар решил </a:t>
            </a:r>
            <a:br>
              <a:rPr lang="ru-RU" dirty="0"/>
            </a:br>
            <a:r>
              <a:rPr lang="ru-RU" dirty="0"/>
              <a:t>сделать крылья, как у птиц. Он </a:t>
            </a:r>
            <a:br>
              <a:rPr lang="ru-RU" dirty="0"/>
            </a:br>
            <a:r>
              <a:rPr lang="ru-RU" dirty="0"/>
              <a:t>собрал перья и соединил их с помощью воска. Икар взобрался на высокую гору и, надев крылья, взлетел. </a:t>
            </a:r>
            <a:endParaRPr lang="en-US" dirty="0"/>
          </a:p>
          <a:p>
            <a:r>
              <a:rPr lang="ru-RU" dirty="0" smtClean="0"/>
              <a:t>Он </a:t>
            </a:r>
            <a:r>
              <a:rPr lang="ru-RU" dirty="0"/>
              <a:t>парил высоко-высоко. Ему было хорошо, и он забыл, что подниматься высоко к солнцу опасно. Воск растаял, 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крылья рассыпались, Икар упал и разбился. Такую легенду сложили люди в Древней Греции.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ntellecta.ru/upload/medialibrary/11f/balloons_and_mobile_communic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354" y="-27384"/>
            <a:ext cx="5059158" cy="72358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3901960" cy="3310683"/>
          </a:xfrm>
        </p:spPr>
        <p:txBody>
          <a:bodyPr>
            <a:noAutofit/>
          </a:bodyPr>
          <a:lstStyle/>
          <a:p>
            <a:r>
              <a:rPr lang="ru-RU" sz="2600" dirty="0" smtClean="0"/>
              <a:t>Но </a:t>
            </a:r>
            <a:r>
              <a:rPr lang="ru-RU" sz="2600" dirty="0"/>
              <a:t>люди </a:t>
            </a:r>
            <a:r>
              <a:rPr lang="ru-RU" sz="2600" dirty="0" smtClean="0"/>
              <a:t>продолжали</a:t>
            </a:r>
            <a:br>
              <a:rPr lang="ru-RU" sz="2600" dirty="0" smtClean="0"/>
            </a:br>
            <a:r>
              <a:rPr lang="ru-RU" sz="2600" dirty="0" smtClean="0"/>
              <a:t>мечтать </a:t>
            </a:r>
            <a:r>
              <a:rPr lang="ru-RU" sz="2600" dirty="0"/>
              <a:t>о небе. </a:t>
            </a:r>
            <a:br>
              <a:rPr lang="ru-RU" sz="2600" dirty="0"/>
            </a:br>
            <a:r>
              <a:rPr lang="ru-RU" sz="2600" dirty="0" smtClean="0"/>
              <a:t>В </a:t>
            </a:r>
            <a:r>
              <a:rPr lang="ru-RU" sz="2600" dirty="0"/>
              <a:t>18 веке была </a:t>
            </a:r>
            <a:r>
              <a:rPr lang="ru-RU" sz="2600" dirty="0" smtClean="0"/>
              <a:t>еще одна </a:t>
            </a:r>
            <a:r>
              <a:rPr lang="ru-RU" sz="2600" dirty="0"/>
              <a:t>попытка </a:t>
            </a:r>
            <a:r>
              <a:rPr lang="ru-RU" sz="2600" dirty="0" smtClean="0"/>
              <a:t>совершить</a:t>
            </a:r>
            <a:r>
              <a:rPr lang="en-US" sz="2600" dirty="0" smtClean="0"/>
              <a:t> </a:t>
            </a:r>
            <a:r>
              <a:rPr lang="ru-RU" sz="2600" dirty="0" smtClean="0"/>
              <a:t>полет</a:t>
            </a:r>
            <a:r>
              <a:rPr lang="ru-RU" sz="2600" dirty="0"/>
              <a:t>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ru-RU" sz="2600" dirty="0" smtClean="0"/>
              <a:t>но </a:t>
            </a:r>
            <a:r>
              <a:rPr lang="ru-RU" sz="2600" dirty="0"/>
              <a:t>уже </a:t>
            </a:r>
            <a:r>
              <a:rPr lang="ru-RU" sz="2600" dirty="0" smtClean="0"/>
              <a:t>на воздушном шаре</a:t>
            </a:r>
            <a:endParaRPr lang="ru-RU" sz="2600" dirty="0"/>
          </a:p>
        </p:txBody>
      </p:sp>
      <p:pic>
        <p:nvPicPr>
          <p:cNvPr id="4" name="Picture 2" descr="http://www.sunhome.ru/UsersGallery/012008/405804.jpg">
            <a:hlinkClick r:id="rId4"/>
            <a:extLst>
              <a:ext uri="{FF2B5EF4-FFF2-40B4-BE49-F238E27FC236}">
                <a16:creationId xmlns:a16="http://schemas.microsoft.com/office/drawing/2014/main" xmlns="" id="{B3DCEBC1-EAD3-4947-86D5-6EE9BAD76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859" y="3284984"/>
            <a:ext cx="3333045" cy="41764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DA067E-86EE-4F99-A1F5-8AB894B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https://pic.rutubelist.ru/video/14/f4/14f4fd20b026c71316c7f3699ba4195b.jpg">
            <a:extLst>
              <a:ext uri="{FF2B5EF4-FFF2-40B4-BE49-F238E27FC236}">
                <a16:creationId xmlns:a16="http://schemas.microsoft.com/office/drawing/2014/main" xmlns="" id="{64912F26-F8CB-4413-A083-87E8AB83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75" y="0"/>
            <a:ext cx="9197875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atherineasquithgallery.com/uploads/posts/2021-02/1612793608_75-p-samolet-na-golubom-fone-115.jpg">
            <a:extLst>
              <a:ext uri="{FF2B5EF4-FFF2-40B4-BE49-F238E27FC236}">
                <a16:creationId xmlns:a16="http://schemas.microsoft.com/office/drawing/2014/main" xmlns="" id="{0BEF01FA-7FE6-4115-84E7-FCBB818C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72009"/>
            <a:ext cx="2781930" cy="170080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klike.net/uploads/posts/2023-04/1680753518_3-45.jpg">
            <a:extLst>
              <a:ext uri="{FF2B5EF4-FFF2-40B4-BE49-F238E27FC236}">
                <a16:creationId xmlns:a16="http://schemas.microsoft.com/office/drawing/2014/main" xmlns="" id="{D939C4C8-8153-4FB5-8AA7-1C160FA2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97152"/>
            <a:ext cx="2736304" cy="20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EC4345-8408-4C16-AA95-DB73AB03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B2D171-B70C-44A2-B60B-CEE1756C5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Прочитать ст.116-119</a:t>
            </a:r>
          </a:p>
          <a:p>
            <a:r>
              <a:rPr lang="ru-RU" dirty="0"/>
              <a:t>Нарисовать транспорт будущего.</a:t>
            </a:r>
          </a:p>
        </p:txBody>
      </p:sp>
    </p:spTree>
    <p:extLst>
      <p:ext uri="{BB962C8B-B14F-4D97-AF65-F5344CB8AC3E}">
        <p14:creationId xmlns:p14="http://schemas.microsoft.com/office/powerpoint/2010/main" val="35329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DE711-0306-4E58-A593-A1362CFF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38C5A7-7578-4ADD-8931-87FF68ABF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chemeClr val="accent1"/>
                </a:solidFill>
              </a:rPr>
              <a:t>Что такое транспорт?</a:t>
            </a:r>
          </a:p>
          <a:p>
            <a:r>
              <a:rPr lang="ru-RU" sz="4000" b="1" i="1" dirty="0">
                <a:solidFill>
                  <a:schemeClr val="accent1"/>
                </a:solidFill>
              </a:rPr>
              <a:t>На какие виды можно разделить транспорт? </a:t>
            </a:r>
          </a:p>
          <a:p>
            <a:r>
              <a:rPr lang="ru-RU" sz="4000" b="1" i="1" dirty="0">
                <a:solidFill>
                  <a:schemeClr val="accent1"/>
                </a:solidFill>
              </a:rPr>
              <a:t>Рассказать об истории водного и воздушного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30744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mpic/2002045/img_id53613529283364778.jpeg/9">
            <a:extLst>
              <a:ext uri="{FF2B5EF4-FFF2-40B4-BE49-F238E27FC236}">
                <a16:creationId xmlns:a16="http://schemas.microsoft.com/office/drawing/2014/main" xmlns="" id="{29860100-36C4-41C5-BF1B-97E0BDE6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676" y="0"/>
            <a:ext cx="1216935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40F99-2CAD-43BA-B880-A80B64C8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2856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урок!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CC52E9-E85D-41CC-ABA0-D796FA0D9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80928"/>
            <a:ext cx="7772400" cy="33912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865816"/>
            <a:ext cx="7901014" cy="73153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Слово "транспорт" пришло в русский язык из Греции. В переводе с греческого языка оно обозначает "перемещать"</a:t>
            </a:r>
          </a:p>
        </p:txBody>
      </p:sp>
      <p:pic>
        <p:nvPicPr>
          <p:cNvPr id="6" name="Содержимое 5" descr="transpo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847" y="116632"/>
            <a:ext cx="7121260" cy="5472608"/>
          </a:xfr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880" cy="1231602"/>
          </a:xfrm>
        </p:spPr>
        <p:txBody>
          <a:bodyPr>
            <a:noAutofit/>
          </a:bodyPr>
          <a:lstStyle/>
          <a:p>
            <a:r>
              <a:rPr lang="ru-RU" sz="2400" dirty="0"/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</p:txBody>
      </p:sp>
      <p:pic>
        <p:nvPicPr>
          <p:cNvPr id="1026" name="Picture 2" descr="C:\Users\Юля\школа\2 класс\Окр_мир\транспорт\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66" y="106088"/>
            <a:ext cx="4654850" cy="3142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8" name="Picture 4" descr="http://s018.radikal.ru/i510/1201/51/4c2f0e27458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3061" y="106088"/>
            <a:ext cx="4212607" cy="3142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2" descr="https://alternathistory.ru/wp-content/uploads/2023/07/Green_00-2048x1230.jpg">
            <a:extLst>
              <a:ext uri="{FF2B5EF4-FFF2-40B4-BE49-F238E27FC236}">
                <a16:creationId xmlns:a16="http://schemas.microsoft.com/office/drawing/2014/main" xmlns="" id="{86D59DD1-82FF-47C7-997F-36E53DB0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" y="3429000"/>
            <a:ext cx="4674079" cy="32211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dzeninfra.ru/get-zen_doc/10191615/pub_64a947a7d75e462ddae45598_64a94b916ba4132c8f6395b6/scale_1200">
            <a:extLst>
              <a:ext uri="{FF2B5EF4-FFF2-40B4-BE49-F238E27FC236}">
                <a16:creationId xmlns:a16="http://schemas.microsoft.com/office/drawing/2014/main" xmlns="" id="{DBC81821-EAC6-4C3D-819F-0BDD1842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61" y="3429000"/>
            <a:ext cx="4212607" cy="32211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12442" cy="150019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   </a:t>
            </a:r>
            <a:r>
              <a:rPr lang="ru-RU" sz="2400" dirty="0"/>
              <a:t>Первые транспортные средства появились в ХII веке: телега, которой пользовались в летний период времени, и сани, на которых ездили зимой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285992"/>
            <a:ext cx="3931920" cy="5000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телега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2285992"/>
            <a:ext cx="3931920" cy="506410"/>
          </a:xfrm>
        </p:spPr>
        <p:txBody>
          <a:bodyPr/>
          <a:lstStyle/>
          <a:p>
            <a:pPr algn="ctr"/>
            <a:r>
              <a:rPr lang="ru-RU" dirty="0"/>
              <a:t>сани</a:t>
            </a:r>
          </a:p>
        </p:txBody>
      </p:sp>
      <p:pic>
        <p:nvPicPr>
          <p:cNvPr id="7" name="Содержимое 6" descr="vozik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500" y="2915698"/>
            <a:ext cx="3932238" cy="2944304"/>
          </a:xfrm>
          <a:ln>
            <a:solidFill>
              <a:srgbClr val="002060"/>
            </a:solidFill>
          </a:ln>
        </p:spPr>
      </p:pic>
      <p:pic>
        <p:nvPicPr>
          <p:cNvPr id="8" name="Содержимое 7" descr="lisii_san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913261"/>
            <a:ext cx="3932237" cy="2949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80288"/>
            <a:ext cx="3419854" cy="844455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	Затем появились кареты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48222" y="1322167"/>
            <a:ext cx="3672408" cy="2610889"/>
          </a:xfrm>
        </p:spPr>
        <p:txBody>
          <a:bodyPr>
            <a:normAutofit/>
          </a:bodyPr>
          <a:lstStyle/>
          <a:p>
            <a:r>
              <a:rPr lang="ru-RU" sz="2000" dirty="0"/>
              <a:t>Карета – это крытая телега. Предназначалась она для перевозки не грузов, а людей, причем богатых. Все это был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личный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транспорт.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000" dirty="0"/>
              <a:t> А каким ещё бывает транспорт?</a:t>
            </a:r>
          </a:p>
        </p:txBody>
      </p:sp>
      <p:pic>
        <p:nvPicPr>
          <p:cNvPr id="4098" name="Picture 2" descr="https://puzzleit.ru/files/puzzles/25/24716/_original.jpg">
            <a:extLst>
              <a:ext uri="{FF2B5EF4-FFF2-40B4-BE49-F238E27FC236}">
                <a16:creationId xmlns:a16="http://schemas.microsoft.com/office/drawing/2014/main" xmlns="" id="{51419C4A-4DAF-4233-8B8E-0B18B9B4A5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1761"/>
            <a:ext cx="4976690" cy="33177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dzeninfra.ru/get-zen_doc/1947084/pub_5eb1b165b13b2866897857a3_5eb1bb59a3f457144fc028c2/scale_1200">
            <a:extLst>
              <a:ext uri="{FF2B5EF4-FFF2-40B4-BE49-F238E27FC236}">
                <a16:creationId xmlns:a16="http://schemas.microsoft.com/office/drawing/2014/main" xmlns="" id="{193C2068-6F66-4B68-A44C-9BDEEADD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3" y="3493570"/>
            <a:ext cx="4955621" cy="32477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render.ru/xen/attachments/woa_image_1-jpg.285565/">
            <a:extLst>
              <a:ext uri="{FF2B5EF4-FFF2-40B4-BE49-F238E27FC236}">
                <a16:creationId xmlns:a16="http://schemas.microsoft.com/office/drawing/2014/main" xmlns="" id="{494DA4B4-F83F-4745-8479-D7870FD15F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render.ru/xen/attachments/woa_image_1-jpg.285565/">
            <a:extLst>
              <a:ext uri="{FF2B5EF4-FFF2-40B4-BE49-F238E27FC236}">
                <a16:creationId xmlns:a16="http://schemas.microsoft.com/office/drawing/2014/main" xmlns="" id="{B8A9DD8D-B3D1-40D0-94AA-A542C61A8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render.ru/xen/attachments/woa_image_1-jpg.285565/">
            <a:extLst>
              <a:ext uri="{FF2B5EF4-FFF2-40B4-BE49-F238E27FC236}">
                <a16:creationId xmlns:a16="http://schemas.microsoft.com/office/drawing/2014/main" xmlns="" id="{5F3C539F-19B7-46CE-8EFF-9B503B36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08" y="4221089"/>
            <a:ext cx="3796236" cy="252027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Общественный - это транспорт, которым пользуется большинство людей</a:t>
            </a:r>
          </a:p>
        </p:txBody>
      </p:sp>
      <p:pic>
        <p:nvPicPr>
          <p:cNvPr id="8" name="Содержимое 7" descr="2388535_Plakat_Passazhirskij_transpo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973165"/>
            <a:ext cx="7772400" cy="3719648"/>
          </a:xfrm>
        </p:spPr>
      </p:pic>
      <p:pic>
        <p:nvPicPr>
          <p:cNvPr id="27650" name="Picture 2" descr="C:\Users\Юля\школа\2 класс\Окр_мир\транспорт\2388535_Plakat1_Passazhirskij_trans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049945"/>
            <a:ext cx="5857874" cy="1868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35" y="145192"/>
            <a:ext cx="8806488" cy="10515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700" dirty="0"/>
              <a:t>В конце 19 века появились первые автомобили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33794" name="Picture 2" descr="http://russiafaq.ru/netcat_files/89/105/cc6317bad51ce9fb086e5523df19df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18" y="4076307"/>
            <a:ext cx="3735002" cy="2643206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3796" name="Picture 4" descr="http://young.rzd.ru/dbmm/images/41/4080/27628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8882" y="1124744"/>
            <a:ext cx="3478541" cy="254624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3798" name="Picture 6" descr="http://lemur59.ru/sites/default/files/images/605020129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917" y="1357297"/>
            <a:ext cx="3735002" cy="257099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3800" name="Picture 8" descr="http://img1.liveinternet.ru/images/attach/c/4/81/309/81309705_retro_avto_06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3928" y="3284984"/>
            <a:ext cx="5151230" cy="3434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3100" dirty="0"/>
              <a:t>Транспорт необходим для облегчения передвижения, для перевозки грузов</a:t>
            </a:r>
          </a:p>
        </p:txBody>
      </p:sp>
      <p:pic>
        <p:nvPicPr>
          <p:cNvPr id="4" name="Содержимое 3" descr="dep_4230344-Transport-conce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2018933"/>
            <a:ext cx="5791038" cy="4650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980</TotalTime>
  <Words>166</Words>
  <Application>Microsoft Office PowerPoint</Application>
  <PresentationFormat>Экран (4:3)</PresentationFormat>
  <Paragraphs>31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Дерево</vt:lpstr>
      <vt:lpstr>Какой бывает транспорт</vt:lpstr>
      <vt:lpstr>Презентация PowerPoint</vt:lpstr>
      <vt:lpstr>Слово "транспорт" пришло в русский язык из Греции. В переводе с греческого языка оно обозначает "перемещать"</vt:lpstr>
      <vt:lpstr>  </vt:lpstr>
      <vt:lpstr>   Первые транспортные средства появились в ХII веке: телега, которой пользовались в летний период времени, и сани, на которых ездили зимой</vt:lpstr>
      <vt:lpstr> Затем появились кареты </vt:lpstr>
      <vt:lpstr>Общественный - это транспорт, которым пользуется большинство людей</vt:lpstr>
      <vt:lpstr> В конце 19 века появились первые автомобили</vt:lpstr>
      <vt:lpstr> Транспорт необходим для облегчения передвижения, для перевозки грузов</vt:lpstr>
      <vt:lpstr>Виды транспорта</vt:lpstr>
      <vt:lpstr>  Подземный транспорт – это метро</vt:lpstr>
      <vt:lpstr>Презентация PowerPoint</vt:lpstr>
      <vt:lpstr>Специальный транспорт</vt:lpstr>
      <vt:lpstr>Презентация PowerPoint</vt:lpstr>
      <vt:lpstr>Как человек научился плавать?</vt:lpstr>
      <vt:lpstr>Как человек  научился летать?</vt:lpstr>
      <vt:lpstr>Но люди продолжали мечтать о небе.  В 18 веке была еще одна попытка совершить полет,  но уже на воздушном шаре</vt:lpstr>
      <vt:lpstr>Презентация PowerPoint</vt:lpstr>
      <vt:lpstr>Домашнее задание</vt:lpstr>
      <vt:lpstr>Спасибо за урок!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Надежда</cp:lastModifiedBy>
  <cp:revision>94</cp:revision>
  <cp:lastPrinted>2023-12-12T14:53:30Z</cp:lastPrinted>
  <dcterms:created xsi:type="dcterms:W3CDTF">2013-12-14T13:10:10Z</dcterms:created>
  <dcterms:modified xsi:type="dcterms:W3CDTF">2024-01-12T12:28:10Z</dcterms:modified>
</cp:coreProperties>
</file>