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0" r:id="rId13"/>
    <p:sldId id="268" r:id="rId14"/>
    <p:sldId id="269" r:id="rId15"/>
    <p:sldId id="256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74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2B8CF-84C3-4D65-9160-EA0326E141DC}" type="datetimeFigureOut">
              <a:rPr lang="ru-RU" smtClean="0"/>
              <a:pPr/>
              <a:t>25.12.2023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4B6E6-A379-4193-B6B8-6E2EDFD49B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2B8CF-84C3-4D65-9160-EA0326E141DC}" type="datetimeFigureOut">
              <a:rPr lang="ru-RU" smtClean="0"/>
              <a:pPr/>
              <a:t>25.12.2023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4B6E6-A379-4193-B6B8-6E2EDFD49B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2B8CF-84C3-4D65-9160-EA0326E141DC}" type="datetimeFigureOut">
              <a:rPr lang="ru-RU" smtClean="0"/>
              <a:pPr/>
              <a:t>25.12.2023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4B6E6-A379-4193-B6B8-6E2EDFD49B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2B8CF-84C3-4D65-9160-EA0326E141DC}" type="datetimeFigureOut">
              <a:rPr lang="ru-RU" smtClean="0"/>
              <a:pPr/>
              <a:t>25.12.2023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4B6E6-A379-4193-B6B8-6E2EDFD49B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2B8CF-84C3-4D65-9160-EA0326E141DC}" type="datetimeFigureOut">
              <a:rPr lang="ru-RU" smtClean="0"/>
              <a:pPr/>
              <a:t>25.12.2023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4B6E6-A379-4193-B6B8-6E2EDFD49B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2B8CF-84C3-4D65-9160-EA0326E141DC}" type="datetimeFigureOut">
              <a:rPr lang="ru-RU" smtClean="0"/>
              <a:pPr/>
              <a:t>25.12.2023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4B6E6-A379-4193-B6B8-6E2EDFD49B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2B8CF-84C3-4D65-9160-EA0326E141DC}" type="datetimeFigureOut">
              <a:rPr lang="ru-RU" smtClean="0"/>
              <a:pPr/>
              <a:t>25.12.2023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4B6E6-A379-4193-B6B8-6E2EDFD49B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2B8CF-84C3-4D65-9160-EA0326E141DC}" type="datetimeFigureOut">
              <a:rPr lang="ru-RU" smtClean="0"/>
              <a:pPr/>
              <a:t>25.12.2023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4B6E6-A379-4193-B6B8-6E2EDFD49B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2B8CF-84C3-4D65-9160-EA0326E141DC}" type="datetimeFigureOut">
              <a:rPr lang="ru-RU" smtClean="0"/>
              <a:pPr/>
              <a:t>25.12.2023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4B6E6-A379-4193-B6B8-6E2EDFD49B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2B8CF-84C3-4D65-9160-EA0326E141DC}" type="datetimeFigureOut">
              <a:rPr lang="ru-RU" smtClean="0"/>
              <a:pPr/>
              <a:t>25.12.2023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4B6E6-A379-4193-B6B8-6E2EDFD49B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2B8CF-84C3-4D65-9160-EA0326E141DC}" type="datetimeFigureOut">
              <a:rPr lang="ru-RU" smtClean="0"/>
              <a:pPr/>
              <a:t>25.12.2023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4B6E6-A379-4193-B6B8-6E2EDFD49B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6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2B8CF-84C3-4D65-9160-EA0326E141DC}" type="datetimeFigureOut">
              <a:rPr lang="ru-RU" smtClean="0"/>
              <a:pPr/>
              <a:t>25.12.2023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4B6E6-A379-4193-B6B8-6E2EDFD49BE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6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6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6.pn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0" Type="http://schemas.openxmlformats.org/officeDocument/2006/relationships/image" Target="../media/image5.jpeg"/><Relationship Id="rId4" Type="http://schemas.openxmlformats.org/officeDocument/2006/relationships/audio" Target="../media/media2.mp3"/><Relationship Id="rId9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2" cstate="print"/>
          <a:srcRect l="49206" r="25185" b="52298"/>
          <a:stretch>
            <a:fillRect/>
          </a:stretch>
        </p:blipFill>
        <p:spPr bwMode="auto">
          <a:xfrm>
            <a:off x="3491880" y="2132856"/>
            <a:ext cx="2304256" cy="2204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755576" y="620687"/>
            <a:ext cx="77048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МБДОУ «Детский сад общеразвивающего вида №18»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г. Воронеж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755576" y="75218"/>
            <a:ext cx="7704856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Игра-квест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«Тайны города В...»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для детей старшего дошкольного возраста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3848" y="5518973"/>
            <a:ext cx="2957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Подготовила педагог:</a:t>
            </a:r>
          </a:p>
          <a:p>
            <a:r>
              <a:rPr lang="ru-RU" b="1" dirty="0" smtClean="0">
                <a:latin typeface="Monotype Corsiva" pitchFamily="66" charset="0"/>
              </a:rPr>
              <a:t> </a:t>
            </a:r>
            <a:r>
              <a:rPr lang="ru-RU" b="1" dirty="0" err="1" smtClean="0">
                <a:latin typeface="Monotype Corsiva" pitchFamily="66" charset="0"/>
              </a:rPr>
              <a:t>Тикунова</a:t>
            </a:r>
            <a:r>
              <a:rPr lang="ru-RU" b="1" dirty="0" smtClean="0">
                <a:latin typeface="Monotype Corsiva" pitchFamily="66" charset="0"/>
              </a:rPr>
              <a:t>  Наталья  Ивановна</a:t>
            </a:r>
            <a:endParaRPr lang="ru-RU" b="1" dirty="0">
              <a:latin typeface="Monotype Corsiva" pitchFamily="66" charset="0"/>
            </a:endParaRPr>
          </a:p>
        </p:txBody>
      </p:sp>
      <p:pic>
        <p:nvPicPr>
          <p:cNvPr id="7" name="Picture 7" descr="D:\Тикунова\МЕТОД СОПРОВОЖДЕНИЕ 2023-2024\игра конкурс разработок\632396_original.jpg"/>
          <p:cNvPicPr>
            <a:picLocks noChangeAspect="1" noChangeArrowheads="1"/>
          </p:cNvPicPr>
          <p:nvPr/>
        </p:nvPicPr>
        <p:blipFill>
          <a:blip r:embed="rId2" cstate="print"/>
          <a:srcRect l="74425" t="1558" b="51696"/>
          <a:stretch>
            <a:fillRect/>
          </a:stretch>
        </p:blipFill>
        <p:spPr bwMode="auto">
          <a:xfrm>
            <a:off x="323528" y="836712"/>
            <a:ext cx="2301206" cy="216024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8" name="Picture 8" descr="D:\Тикунова\МЕТОД СОПРОВОЖДЕНИЕ 2023-2024\игра конкурс разработок\632396_original.jpg"/>
          <p:cNvPicPr>
            <a:picLocks noChangeAspect="1" noChangeArrowheads="1"/>
          </p:cNvPicPr>
          <p:nvPr/>
        </p:nvPicPr>
        <p:blipFill>
          <a:blip r:embed="rId2" cstate="print"/>
          <a:srcRect l="25180" t="48304" r="50011" b="3391"/>
          <a:stretch>
            <a:fillRect/>
          </a:stretch>
        </p:blipFill>
        <p:spPr bwMode="auto">
          <a:xfrm>
            <a:off x="6732240" y="764704"/>
            <a:ext cx="2232248" cy="2232248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 l="1190" t="2514" r="74002" b="49181"/>
          <a:stretch>
            <a:fillRect/>
          </a:stretch>
        </p:blipFill>
        <p:spPr bwMode="auto">
          <a:xfrm>
            <a:off x="107504" y="4005064"/>
            <a:ext cx="237626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/>
          <a:srcRect l="25981" t="1558" r="50011" b="50137"/>
          <a:stretch>
            <a:fillRect/>
          </a:stretch>
        </p:blipFill>
        <p:spPr bwMode="auto">
          <a:xfrm>
            <a:off x="6592870" y="3933056"/>
            <a:ext cx="229961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6064" y="476672"/>
            <a:ext cx="3707904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 l="12745" r="14491" b="4088"/>
          <a:stretch>
            <a:fillRect/>
          </a:stretch>
        </p:blipFill>
        <p:spPr bwMode="auto">
          <a:xfrm>
            <a:off x="4860032" y="476672"/>
            <a:ext cx="368232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 b="2590"/>
          <a:stretch>
            <a:fillRect/>
          </a:stretch>
        </p:blipFill>
        <p:spPr bwMode="auto">
          <a:xfrm>
            <a:off x="576065" y="3672409"/>
            <a:ext cx="3707903" cy="2708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3655534"/>
            <a:ext cx="3600400" cy="272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" name="Dmitri Shostakovich - _Танцы кукол_ 5.Вальс-шутка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79712" y="32129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60203" y="447055"/>
            <a:ext cx="54236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4 задание «Театр наполненный музыкой</a:t>
            </a:r>
            <a:endParaRPr lang="ru-RU" sz="2400" b="1" dirty="0" smtClean="0"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6146" name="Picture 2" descr="D:\Тикунова\МЕТОД СОПРОВОЖДЕНИЕ 2023-2024\игра конкурс разработок\5-rWdWt9dq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196752"/>
            <a:ext cx="8136904" cy="457700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" name="Настройка оркестра - ---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55776" y="577376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enovoo\Desktop\ИГРА\2987ddea87fb45ac874c462415f09098.max-2500x15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72008"/>
            <a:ext cx="9301208" cy="630932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Петр Ильич Чайковский - Вальс цветов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24128" y="6131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91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4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75599" y="1268760"/>
            <a:ext cx="2492545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997519"/>
            <a:ext cx="2160240" cy="351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128" y="5157103"/>
            <a:ext cx="4536504" cy="1368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 cstate="print"/>
          <a:srcRect t="9962" r="15527"/>
          <a:stretch>
            <a:fillRect/>
          </a:stretch>
        </p:blipFill>
        <p:spPr bwMode="auto">
          <a:xfrm>
            <a:off x="6084168" y="4149080"/>
            <a:ext cx="2551209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860203" y="447055"/>
            <a:ext cx="54236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4 задание «Театр наполненный музыкой</a:t>
            </a:r>
            <a:endParaRPr lang="ru-RU" sz="2400" b="1" dirty="0" smtClean="0"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32240" y="908720"/>
            <a:ext cx="1748866" cy="2915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" name="Петр Ильич Чайковский - Вальс цветов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85887" y="397246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4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Тикунова\МЕТОД СОПРОВОЖДЕНИЕ 2023-2024\игра конкурс разработок\dab660b64d6cbd5cf8791a24e46ef8ea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39860"/>
            <a:ext cx="8496944" cy="657828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" name="Из М_Ф - Котенок с улицы Лизюкова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00192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D:\Тикунова\МЕТОД СОПРОВОЖДЕНИЕ 2023-2024\игра конкурс разработок\IY2X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9382768">
            <a:off x="2114288" y="1918745"/>
            <a:ext cx="4867392" cy="3650544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3" name="Picture 9" descr="D:\Тикунова\МЕТОД СОПРОВОЖДЕНИЕ 2023-2024\игра конкурс разработок\632396_original.jpg"/>
          <p:cNvPicPr>
            <a:picLocks noChangeAspect="1" noChangeArrowheads="1"/>
          </p:cNvPicPr>
          <p:nvPr/>
        </p:nvPicPr>
        <p:blipFill>
          <a:blip r:embed="rId3" cstate="print"/>
          <a:srcRect l="1183" t="50017" r="74008" b="1678"/>
          <a:stretch>
            <a:fillRect/>
          </a:stretch>
        </p:blipFill>
        <p:spPr bwMode="auto">
          <a:xfrm>
            <a:off x="251520" y="404664"/>
            <a:ext cx="2952328" cy="2952328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4" name="Picture 7" descr="D:\Тикунова\МЕТОД СОПРОВОЖДЕНИЕ 2023-2024\игра конкурс разработок\632396_original.jpg"/>
          <p:cNvPicPr>
            <a:picLocks noChangeAspect="1" noChangeArrowheads="1"/>
          </p:cNvPicPr>
          <p:nvPr/>
        </p:nvPicPr>
        <p:blipFill>
          <a:blip r:embed="rId3" cstate="print"/>
          <a:srcRect l="74425" t="1558" b="51696"/>
          <a:stretch>
            <a:fillRect/>
          </a:stretch>
        </p:blipFill>
        <p:spPr bwMode="auto">
          <a:xfrm>
            <a:off x="5744448" y="188639"/>
            <a:ext cx="3144982" cy="2952329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074" name="Picture 2" descr="D:\Тикунова\МЕТОД СОПРОВОЖДЕНИЕ 2023-2024\игра конкурс разработок\632396_original.jpg"/>
          <p:cNvPicPr>
            <a:picLocks noChangeAspect="1" noChangeArrowheads="1"/>
          </p:cNvPicPr>
          <p:nvPr/>
        </p:nvPicPr>
        <p:blipFill>
          <a:blip r:embed="rId3" cstate="print"/>
          <a:srcRect l="50000" t="48459" r="25192" b="1678"/>
          <a:stretch>
            <a:fillRect/>
          </a:stretch>
        </p:blipFill>
        <p:spPr bwMode="auto">
          <a:xfrm>
            <a:off x="5940152" y="3480103"/>
            <a:ext cx="2880320" cy="297323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7" name="Picture 10" descr="D:\Тикунова\МЕТОД СОПРОВОЖДЕНИЕ 2023-2024\игра конкурс разработок\632396_original.jpg"/>
          <p:cNvPicPr>
            <a:picLocks noChangeAspect="1" noChangeArrowheads="1"/>
          </p:cNvPicPr>
          <p:nvPr/>
        </p:nvPicPr>
        <p:blipFill>
          <a:blip r:embed="rId3" cstate="print"/>
          <a:srcRect l="74808" t="48459"/>
          <a:stretch>
            <a:fillRect/>
          </a:stretch>
        </p:blipFill>
        <p:spPr bwMode="auto">
          <a:xfrm>
            <a:off x="251520" y="3907095"/>
            <a:ext cx="2808312" cy="2950905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2004726" y="404664"/>
            <a:ext cx="49435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1 задание  «Здания могут говорить»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18434" name="Picture 2" descr="D:\Тикунова\МЕТОД СОПРОВОЖДЕНИЕ 2023-2024\игра конкурс разработок\1650681541_1-sportishka-com-p-zhd-vokzal-voronezh-krasivo-foto-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560" y="956620"/>
            <a:ext cx="3600400" cy="240293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8435" name="Picture 3" descr="D:\Тикунова\МЕТОД СОПРОВОЖДЕНИЕ 2023-2024\игра конкурс разработок\1536675329_76577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31840" y="3717032"/>
            <a:ext cx="4632480" cy="277869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8436" name="Picture 4" descr="D:\Тикунова\МЕТОД СОПРОВОЖДЕНИЕ 2023-2024\игра конкурс разработок\muzey_diorama.jpg"/>
          <p:cNvPicPr>
            <a:picLocks noChangeAspect="1" noChangeArrowheads="1"/>
          </p:cNvPicPr>
          <p:nvPr/>
        </p:nvPicPr>
        <p:blipFill>
          <a:blip r:embed="rId10" cstate="print"/>
          <a:srcRect b="8328"/>
          <a:stretch>
            <a:fillRect/>
          </a:stretch>
        </p:blipFill>
        <p:spPr bwMode="auto">
          <a:xfrm>
            <a:off x="5076056" y="980728"/>
            <a:ext cx="3456384" cy="237626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" name="Железная Дорога - Движение поездов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0980" y="3501008"/>
            <a:ext cx="609600" cy="609600"/>
          </a:xfrm>
          <a:prstGeom prst="rect">
            <a:avLst/>
          </a:prstGeom>
        </p:spPr>
      </p:pic>
      <p:pic>
        <p:nvPicPr>
          <p:cNvPr id="3" name="Духовой оркестр МО - Парад Победы (www.hotplayer.ru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8577" y="4496779"/>
            <a:ext cx="609600" cy="609600"/>
          </a:xfrm>
          <a:prstGeom prst="rect">
            <a:avLst/>
          </a:prstGeom>
        </p:spPr>
      </p:pic>
      <p:pic>
        <p:nvPicPr>
          <p:cNvPr id="4" name="Дунаевский - Марш цирковой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0980" y="566124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6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21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74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115616" y="323365"/>
            <a:ext cx="67687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2 задание «Загадка   памятника </a:t>
            </a:r>
            <a:r>
              <a:rPr lang="ru-RU" sz="2400" b="1" dirty="0" smtClean="0"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М.Е. Пятницкого»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3074" name="Picture 2" descr="D:\Тикунова\МЕТОД СОПРОВОЖДЕНИЕ 2023-2024\игра конкурс разработок\11656156_b572b3b2949fd84614d4ce866ad46a08_8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75465" y="908720"/>
            <a:ext cx="6708903" cy="51994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" name="Русско-народный фон - Гармонь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3826" y="6215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2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4664"/>
            <a:ext cx="49685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err="1" smtClean="0">
                <a:latin typeface="Monotype Corsiva" pitchFamily="66" charset="0"/>
              </a:rPr>
              <a:t>Митрофан</a:t>
            </a:r>
            <a:r>
              <a:rPr lang="ru-RU" sz="2000" b="1" dirty="0" smtClean="0">
                <a:latin typeface="Monotype Corsiva" pitchFamily="66" charset="0"/>
              </a:rPr>
              <a:t> Ефимович Пятницкий</a:t>
            </a:r>
            <a:r>
              <a:rPr lang="ru-RU" sz="2000" dirty="0" smtClean="0">
                <a:latin typeface="Monotype Corsiva" pitchFamily="66" charset="0"/>
              </a:rPr>
              <a:t> – </a:t>
            </a:r>
            <a:r>
              <a:rPr lang="ru-RU" sz="2000" i="1" dirty="0" smtClean="0">
                <a:latin typeface="Monotype Corsiva" pitchFamily="66" charset="0"/>
              </a:rPr>
              <a:t>собиратель </a:t>
            </a:r>
            <a:r>
              <a:rPr lang="ru-RU" sz="2000" dirty="0" smtClean="0">
                <a:latin typeface="Monotype Corsiva" pitchFamily="66" charset="0"/>
              </a:rPr>
              <a:t>народных инструментов и костюмов</a:t>
            </a:r>
            <a:r>
              <a:rPr lang="ru-RU" sz="2000" i="1" dirty="0" smtClean="0">
                <a:latin typeface="Monotype Corsiva" pitchFamily="66" charset="0"/>
              </a:rPr>
              <a:t>, пропагандист русских народных песен,</a:t>
            </a:r>
            <a:r>
              <a:rPr lang="ru-RU" sz="2000" dirty="0" smtClean="0"/>
              <a:t>. </a:t>
            </a:r>
            <a:r>
              <a:rPr lang="ru-RU" sz="2000" i="1" dirty="0" smtClean="0">
                <a:latin typeface="Monotype Corsiva" pitchFamily="66" charset="0"/>
              </a:rPr>
              <a:t>создатель первого в России русского народного хора.</a:t>
            </a:r>
            <a:endParaRPr lang="ru-RU" sz="2000" dirty="0">
              <a:latin typeface="Monotype Corsiva" pitchFamily="66" charset="0"/>
            </a:endParaRPr>
          </a:p>
        </p:txBody>
      </p:sp>
      <p:pic>
        <p:nvPicPr>
          <p:cNvPr id="4" name="Содержимое 4" descr="http://shkolnie.ru/pars_docs/refs/100/99643/99643_html_35ec8bfc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747990" y="404664"/>
            <a:ext cx="2856458" cy="330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" name="Рисунок 5" descr="http://www.perunica.ru/uploads/posts/2011-03/1300385563_hor-pyatnickog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988840"/>
            <a:ext cx="2880320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Рисунок 6" descr="http://zvezdanf.ru/images/events/160/RtlKkS8FpL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5" y="4005064"/>
            <a:ext cx="3024335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Тикунова\МЕТОД СОПРОВОЖДЕНИЕ 2023-2024\игра конкурс разработок\maxresdefaul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124744"/>
            <a:ext cx="8272242" cy="465313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67544" y="519063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2 задание «Загадка   памятника  М.Е. Пятницкого»</a:t>
            </a:r>
            <a:endParaRPr lang="ru-RU" sz="2400" b="1" dirty="0" smtClean="0"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2" name="Русско-народный фон - Гармонь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8344" y="60212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2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Тикунова\МЕТОД СОПРОВОЖДЕНИЕ 2023-2024\игра конкурс разработок\PamPyat1 (1).jpg"/>
          <p:cNvPicPr>
            <a:picLocks noChangeAspect="1" noChangeArrowheads="1"/>
          </p:cNvPicPr>
          <p:nvPr/>
        </p:nvPicPr>
        <p:blipFill>
          <a:blip r:embed="rId2" cstate="print"/>
          <a:srcRect r="55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404664"/>
            <a:ext cx="7776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3 задание «Незабываемый кукольный театр»</a:t>
            </a:r>
            <a:endParaRPr lang="ru-RU" sz="2400" b="1" dirty="0" smtClean="0"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3074" name="Picture 2" descr="D:\Тикунова\МЕТОД СОПРОВОЖДЕНИЕ 2023-2024\игра конкурс разработок\1663163369_21-mykaleidoscope-ru-p-prospekt-revolyutsii-voronezh-krasivo-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818" y="1124744"/>
            <a:ext cx="7570606" cy="503193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Тикунова\МЕТОД СОПРОВОЖДЕНИЕ 2023-2024\игра конкурс разработок\noginsk_3-1-scaled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24689">
            <a:off x="737996" y="1157084"/>
            <a:ext cx="3889951" cy="259228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100" name="Picture 4" descr="D:\Тикунова\МЕТОД СОПРОВОЖДЕНИЕ 2023-2024\игра конкурс разработок\po_tu_storonu_shirmi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27232">
            <a:off x="340428" y="3936702"/>
            <a:ext cx="3924452" cy="261787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101" name="Picture 5" descr="D:\Тикунова\МЕТОД СОПРОВОЖДЕНИЕ 2023-2024\игра конкурс разработок\7640fc3f-1778-5379-92e9-6fbfa2c201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60607">
            <a:off x="4778164" y="2664110"/>
            <a:ext cx="3911311" cy="260248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628566" y="404664"/>
            <a:ext cx="58868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3 задание «Незабываемый кукольный театр»</a:t>
            </a:r>
            <a:endParaRPr lang="ru-RU" sz="2400" b="1" dirty="0" smtClean="0"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</TotalTime>
  <Words>104</Words>
  <Application>Microsoft Office PowerPoint</Application>
  <PresentationFormat>Экран (4:3)</PresentationFormat>
  <Paragraphs>18</Paragraphs>
  <Slides>15</Slides>
  <Notes>0</Notes>
  <HiddenSlides>0</HiddenSlides>
  <MMClips>10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Master</dc:creator>
  <cp:lastModifiedBy>Lenovoo</cp:lastModifiedBy>
  <cp:revision>40</cp:revision>
  <dcterms:created xsi:type="dcterms:W3CDTF">2023-12-04T07:30:31Z</dcterms:created>
  <dcterms:modified xsi:type="dcterms:W3CDTF">2023-12-25T18:55:07Z</dcterms:modified>
</cp:coreProperties>
</file>