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4660"/>
  </p:normalViewPr>
  <p:slideViewPr>
    <p:cSldViewPr snapToGrid="0">
      <p:cViewPr>
        <p:scale>
          <a:sx n="75" d="100"/>
          <a:sy n="75" d="100"/>
        </p:scale>
        <p:origin x="1037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5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1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2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2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3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8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4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67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81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2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024F-081C-4F2F-8840-41EE179C5508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0E76-C57E-4581-90A1-61F236361E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18" y="0"/>
            <a:ext cx="9704841" cy="68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0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332296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2984574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21" y="0"/>
            <a:ext cx="9641859" cy="6814199"/>
          </a:xfrm>
        </p:spPr>
      </p:pic>
    </p:spTree>
    <p:extLst>
      <p:ext uri="{BB962C8B-B14F-4D97-AF65-F5344CB8AC3E}">
        <p14:creationId xmlns:p14="http://schemas.microsoft.com/office/powerpoint/2010/main" val="310691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3" y="0"/>
            <a:ext cx="9652018" cy="6821378"/>
          </a:xfrm>
        </p:spPr>
      </p:pic>
    </p:spTree>
    <p:extLst>
      <p:ext uri="{BB962C8B-B14F-4D97-AF65-F5344CB8AC3E}">
        <p14:creationId xmlns:p14="http://schemas.microsoft.com/office/powerpoint/2010/main" val="182859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63" y="0"/>
            <a:ext cx="9733298" cy="6878821"/>
          </a:xfrm>
        </p:spPr>
      </p:pic>
    </p:spTree>
    <p:extLst>
      <p:ext uri="{BB962C8B-B14F-4D97-AF65-F5344CB8AC3E}">
        <p14:creationId xmlns:p14="http://schemas.microsoft.com/office/powerpoint/2010/main" val="52600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4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3681211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8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249857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1" y="0"/>
            <a:ext cx="9652019" cy="6821379"/>
          </a:xfrm>
        </p:spPr>
      </p:pic>
    </p:spTree>
    <p:extLst>
      <p:ext uri="{BB962C8B-B14F-4D97-AF65-F5344CB8AC3E}">
        <p14:creationId xmlns:p14="http://schemas.microsoft.com/office/powerpoint/2010/main" val="359075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6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236678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02" y="0"/>
            <a:ext cx="9702818" cy="6857280"/>
          </a:xfrm>
        </p:spPr>
      </p:pic>
    </p:spTree>
    <p:extLst>
      <p:ext uri="{BB962C8B-B14F-4D97-AF65-F5344CB8AC3E}">
        <p14:creationId xmlns:p14="http://schemas.microsoft.com/office/powerpoint/2010/main" val="154302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80" y="15092"/>
            <a:ext cx="9682480" cy="6842908"/>
          </a:xfrm>
        </p:spPr>
      </p:pic>
    </p:spTree>
    <p:extLst>
      <p:ext uri="{BB962C8B-B14F-4D97-AF65-F5344CB8AC3E}">
        <p14:creationId xmlns:p14="http://schemas.microsoft.com/office/powerpoint/2010/main" val="693388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2" y="0"/>
            <a:ext cx="9703837" cy="6858000"/>
          </a:xfrm>
        </p:spPr>
      </p:pic>
    </p:spTree>
    <p:extLst>
      <p:ext uri="{BB962C8B-B14F-4D97-AF65-F5344CB8AC3E}">
        <p14:creationId xmlns:p14="http://schemas.microsoft.com/office/powerpoint/2010/main" val="159296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2897622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42" y="0"/>
            <a:ext cx="9570738" cy="6763936"/>
          </a:xfrm>
        </p:spPr>
      </p:pic>
    </p:spTree>
    <p:extLst>
      <p:ext uri="{BB962C8B-B14F-4D97-AF65-F5344CB8AC3E}">
        <p14:creationId xmlns:p14="http://schemas.microsoft.com/office/powerpoint/2010/main" val="2645589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2012835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1" y="0"/>
            <a:ext cx="9703837" cy="6858000"/>
          </a:xfrm>
        </p:spPr>
      </p:pic>
    </p:spTree>
    <p:extLst>
      <p:ext uri="{BB962C8B-B14F-4D97-AF65-F5344CB8AC3E}">
        <p14:creationId xmlns:p14="http://schemas.microsoft.com/office/powerpoint/2010/main" val="2367593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8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395191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" y="111760"/>
            <a:ext cx="9753600" cy="6893170"/>
          </a:xfrm>
        </p:spPr>
      </p:pic>
    </p:spTree>
    <p:extLst>
      <p:ext uri="{BB962C8B-B14F-4D97-AF65-F5344CB8AC3E}">
        <p14:creationId xmlns:p14="http://schemas.microsoft.com/office/powerpoint/2010/main" val="295220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2" y="0"/>
            <a:ext cx="9420810" cy="6657976"/>
          </a:xfrm>
        </p:spPr>
      </p:pic>
    </p:spTree>
    <p:extLst>
      <p:ext uri="{BB962C8B-B14F-4D97-AF65-F5344CB8AC3E}">
        <p14:creationId xmlns:p14="http://schemas.microsoft.com/office/powerpoint/2010/main" val="2353340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01" y="0"/>
            <a:ext cx="9703837" cy="6858000"/>
          </a:xfrm>
        </p:spPr>
      </p:pic>
    </p:spTree>
    <p:extLst>
      <p:ext uri="{BB962C8B-B14F-4D97-AF65-F5344CB8AC3E}">
        <p14:creationId xmlns:p14="http://schemas.microsoft.com/office/powerpoint/2010/main" val="42053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1" y="0"/>
            <a:ext cx="9703837" cy="6858000"/>
          </a:xfrm>
        </p:spPr>
      </p:pic>
    </p:spTree>
    <p:extLst>
      <p:ext uri="{BB962C8B-B14F-4D97-AF65-F5344CB8AC3E}">
        <p14:creationId xmlns:p14="http://schemas.microsoft.com/office/powerpoint/2010/main" val="3160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61" y="0"/>
            <a:ext cx="9703837" cy="6858000"/>
          </a:xfrm>
        </p:spPr>
      </p:pic>
    </p:spTree>
    <p:extLst>
      <p:ext uri="{BB962C8B-B14F-4D97-AF65-F5344CB8AC3E}">
        <p14:creationId xmlns:p14="http://schemas.microsoft.com/office/powerpoint/2010/main" val="52822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414355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42" y="0"/>
            <a:ext cx="9703836" cy="6858000"/>
          </a:xfrm>
        </p:spPr>
      </p:pic>
    </p:spTree>
    <p:extLst>
      <p:ext uri="{BB962C8B-B14F-4D97-AF65-F5344CB8AC3E}">
        <p14:creationId xmlns:p14="http://schemas.microsoft.com/office/powerpoint/2010/main" val="652706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2023-12-23T15:28:54Z</dcterms:created>
  <dcterms:modified xsi:type="dcterms:W3CDTF">2023-12-23T15:41:26Z</dcterms:modified>
</cp:coreProperties>
</file>