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57" r:id="rId4"/>
    <p:sldId id="261" r:id="rId5"/>
    <p:sldId id="262" r:id="rId6"/>
    <p:sldId id="263" r:id="rId7"/>
    <p:sldId id="260" r:id="rId8"/>
    <p:sldId id="258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5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2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6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4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8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1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8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ru-RU" b="1" dirty="0" smtClean="0"/>
              <a:t>Множества. Операции над множествами и их свойства. Диаграммы Эйлера-Венна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10 класс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9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Диаграммы Эйлера-Венна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Задача 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Группа туристов из 100 человек пробыла в городе N три дня. За это время в ресторане питались 28 туристов, </a:t>
            </a:r>
            <a:r>
              <a:rPr lang="ru-RU" dirty="0" err="1"/>
              <a:t>фастфуде</a:t>
            </a:r>
            <a:r>
              <a:rPr lang="ru-RU" dirty="0"/>
              <a:t> — 42, кофейне — 30. И в ресторане, и в </a:t>
            </a:r>
            <a:r>
              <a:rPr lang="ru-RU" dirty="0" err="1"/>
              <a:t>фастфуде</a:t>
            </a:r>
            <a:r>
              <a:rPr lang="ru-RU" dirty="0"/>
              <a:t> побывало 10 человек; в ресторане и кофейне — 8; в </a:t>
            </a:r>
            <a:r>
              <a:rPr lang="ru-RU" dirty="0" err="1"/>
              <a:t>фастфуде</a:t>
            </a:r>
            <a:r>
              <a:rPr lang="ru-RU" dirty="0"/>
              <a:t> и кофейне — 5. Все во всех трех местах побывали три человека. Сколько туристов питалось в других местах и не посетило ни одного из перечисленных?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Задача 2</a:t>
            </a:r>
            <a:r>
              <a:rPr lang="ru-RU" dirty="0" smtClean="0"/>
              <a:t>. В школе с углубленным изучением иностранных языков провели опрос среди 100 учащихся. Ученикам задали вопрос: "Какие иностранные языки вы изучаете?". Выяснилось, что 48 учеников изучают английский, 26 - французский, 28 - немецкий. 8 школьников изучают английский и немецкий, 8 - английский и французский, 13 - французский и немецкий. 24 школьника не изучают ни английский, ни французский, ни немецкий.  Сколько школьников, прошедших опрос, изучают одновременно три языка: английский, французский и немецкий?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Диаграммы Эйлера-Венна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Задача 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олимпиаде по математике школьникам предложили решить три задачи: одну по алгебре, одну по геометрии, одну по тригонометрии. В олимпиаде участвовало 1000 школьников. Результаты олимпиады были следующие: задачу по алгебре решили 800 участников, по геометрии — 700, по тригонометрии — 600. 600 школьников решили задачи по алгебре и геометрии, 500 — по алгебре и тригонометрии, 400 — по геометрии и тригонометрии. 300 человек решили задачи по алгебре, геометрии и тригонометрии. Сколько школьников не решило ни одной задачи?</a:t>
            </a:r>
            <a:br>
              <a:rPr lang="ru-RU" dirty="0" smtClean="0"/>
            </a:br>
            <a:r>
              <a:rPr lang="ru-RU" dirty="0" smtClean="0"/>
              <a:t>Задача 3.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Задача 4.</a:t>
            </a:r>
            <a:br>
              <a:rPr lang="ru-RU" b="1" dirty="0" smtClean="0"/>
            </a:br>
            <a:r>
              <a:rPr lang="ru-RU" dirty="0" smtClean="0"/>
              <a:t>На олимпиаде по физике школьникам предложили решить три задачи: одну по кинематике, одну по термодинамике, одну по оптике. Результаты олимпиады были следующие: задачу по кинематике решили 400 участников, по термодинамике - 350, по оптике - 300.  300 школьников решили задачи по кинематике и термодинамике, 200 - по кинематике и оптике, 150 - по термодинамике и оптике. 100  человек решили задачи по кинематике, термодинамике и оптике. Сколько школьников решило две задачи?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5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09" y="1600200"/>
            <a:ext cx="7007581" cy="4525963"/>
          </a:xfrm>
        </p:spPr>
      </p:pic>
    </p:spTree>
    <p:extLst>
      <p:ext uri="{BB962C8B-B14F-4D97-AF65-F5344CB8AC3E}">
        <p14:creationId xmlns:p14="http://schemas.microsoft.com/office/powerpoint/2010/main" val="262018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Множество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24744"/>
            <a:ext cx="6617708" cy="5001419"/>
          </a:xfrm>
        </p:spPr>
      </p:pic>
    </p:spTree>
    <p:extLst>
      <p:ext uri="{BB962C8B-B14F-4D97-AF65-F5344CB8AC3E}">
        <p14:creationId xmlns:p14="http://schemas.microsoft.com/office/powerpoint/2010/main" val="294231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8876"/>
            <a:ext cx="7704855" cy="5017287"/>
          </a:xfrm>
        </p:spPr>
      </p:pic>
    </p:spTree>
    <p:extLst>
      <p:ext uri="{BB962C8B-B14F-4D97-AF65-F5344CB8AC3E}">
        <p14:creationId xmlns:p14="http://schemas.microsoft.com/office/powerpoint/2010/main" val="57322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Числовые множества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040560" cy="5616624"/>
          </a:xfrm>
        </p:spPr>
      </p:pic>
    </p:spTree>
    <p:extLst>
      <p:ext uri="{BB962C8B-B14F-4D97-AF65-F5344CB8AC3E}">
        <p14:creationId xmlns:p14="http://schemas.microsoft.com/office/powerpoint/2010/main" val="151472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множества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2340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Числовые множества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4491819" cy="5145435"/>
          </a:xfrm>
        </p:spPr>
      </p:pic>
    </p:spTree>
    <p:extLst>
      <p:ext uri="{BB962C8B-B14F-4D97-AF65-F5344CB8AC3E}">
        <p14:creationId xmlns:p14="http://schemas.microsoft.com/office/powerpoint/2010/main" val="342213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5184576" cy="5256584"/>
          </a:xfrm>
        </p:spPr>
      </p:pic>
    </p:spTree>
    <p:extLst>
      <p:ext uri="{BB962C8B-B14F-4D97-AF65-F5344CB8AC3E}">
        <p14:creationId xmlns:p14="http://schemas.microsoft.com/office/powerpoint/2010/main" val="226804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3"/>
          <a:stretch/>
        </p:blipFill>
        <p:spPr>
          <a:xfrm>
            <a:off x="827584" y="1484784"/>
            <a:ext cx="7560840" cy="4824536"/>
          </a:xfrm>
        </p:spPr>
      </p:pic>
    </p:spTree>
    <p:extLst>
      <p:ext uri="{BB962C8B-B14F-4D97-AF65-F5344CB8AC3E}">
        <p14:creationId xmlns:p14="http://schemas.microsoft.com/office/powerpoint/2010/main" val="75908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544615" cy="4680520"/>
          </a:xfrm>
        </p:spPr>
      </p:pic>
    </p:spTree>
    <p:extLst>
      <p:ext uri="{BB962C8B-B14F-4D97-AF65-F5344CB8AC3E}">
        <p14:creationId xmlns:p14="http://schemas.microsoft.com/office/powerpoint/2010/main" val="4034704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Множества. Операции над множествами и их свойства. Диаграммы Эйлера-Венна</vt:lpstr>
      <vt:lpstr>Множество</vt:lpstr>
      <vt:lpstr>Множества</vt:lpstr>
      <vt:lpstr>Числовые множества</vt:lpstr>
      <vt:lpstr>Запись множества</vt:lpstr>
      <vt:lpstr>Числовые множества</vt:lpstr>
      <vt:lpstr>Операции над множествами</vt:lpstr>
      <vt:lpstr>Операции над множествами</vt:lpstr>
      <vt:lpstr>Операции над множествами</vt:lpstr>
      <vt:lpstr>Диаграммы Эйлера-Венна</vt:lpstr>
      <vt:lpstr>Диаграммы Эйлера-Венна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Операции над множествами и их свойства. Диаграммы Эйлера-Венна</dc:title>
  <dc:creator>Матисс</dc:creator>
  <cp:lastModifiedBy>Матисс</cp:lastModifiedBy>
  <cp:revision>8</cp:revision>
  <dcterms:created xsi:type="dcterms:W3CDTF">2023-09-02T10:43:12Z</dcterms:created>
  <dcterms:modified xsi:type="dcterms:W3CDTF">2023-12-10T06:04:35Z</dcterms:modified>
</cp:coreProperties>
</file>