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8" r:id="rId10"/>
    <p:sldId id="266" r:id="rId11"/>
    <p:sldId id="264" r:id="rId12"/>
    <p:sldId id="263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73" autoAdjust="0"/>
    <p:restoredTop sz="94660"/>
  </p:normalViewPr>
  <p:slideViewPr>
    <p:cSldViewPr>
      <p:cViewPr varScale="1">
        <p:scale>
          <a:sx n="70" d="100"/>
          <a:sy n="70" d="100"/>
        </p:scale>
        <p:origin x="-7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82F3-1AF8-4B2E-A50E-136912310F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A6901-EB91-4FF4-92BE-7FA75860E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04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82F3-1AF8-4B2E-A50E-136912310F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A6901-EB91-4FF4-92BE-7FA75860E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16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82F3-1AF8-4B2E-A50E-136912310F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A6901-EB91-4FF4-92BE-7FA75860E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250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82F3-1AF8-4B2E-A50E-136912310F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A6901-EB91-4FF4-92BE-7FA75860E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32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82F3-1AF8-4B2E-A50E-136912310F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A6901-EB91-4FF4-92BE-7FA75860E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22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82F3-1AF8-4B2E-A50E-136912310F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A6901-EB91-4FF4-92BE-7FA75860E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7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82F3-1AF8-4B2E-A50E-136912310F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A6901-EB91-4FF4-92BE-7FA75860E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800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82F3-1AF8-4B2E-A50E-136912310F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A6901-EB91-4FF4-92BE-7FA75860E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205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82F3-1AF8-4B2E-A50E-136912310F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A6901-EB91-4FF4-92BE-7FA75860E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010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82F3-1AF8-4B2E-A50E-136912310F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A6901-EB91-4FF4-92BE-7FA75860E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347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A82F3-1AF8-4B2E-A50E-136912310F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A6901-EB91-4FF4-92BE-7FA75860E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053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A82F3-1AF8-4B2E-A50E-136912310F67}" type="datetimeFigureOut">
              <a:rPr lang="ru-RU" smtClean="0"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A6901-EB91-4FF4-92BE-7FA75860E7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090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3000" b="1" dirty="0" smtClean="0">
                <a:solidFill>
                  <a:srgbClr val="FF0000"/>
                </a:solidFill>
              </a:rPr>
              <a:t>My Home</a:t>
            </a:r>
            <a:endParaRPr lang="ru-RU" sz="13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451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He </a:t>
            </a:r>
            <a:r>
              <a:rPr lang="en-US" sz="5400" b="1" dirty="0" smtClean="0">
                <a:solidFill>
                  <a:srgbClr val="FF0000"/>
                </a:solidFill>
              </a:rPr>
              <a:t>is</a:t>
            </a:r>
            <a:r>
              <a:rPr lang="ru-RU" sz="5400" b="1" dirty="0" smtClean="0"/>
              <a:t>…..</a:t>
            </a:r>
            <a:r>
              <a:rPr lang="en-US" sz="5400" b="1" dirty="0" smtClean="0"/>
              <a:t> </a:t>
            </a:r>
            <a:r>
              <a:rPr lang="ru-RU" sz="5400" b="1" dirty="0" smtClean="0"/>
              <a:t>– он находится…</a:t>
            </a:r>
            <a:endParaRPr lang="en-US" sz="5400" b="1" dirty="0" smtClean="0"/>
          </a:p>
          <a:p>
            <a:r>
              <a:rPr lang="en-US" sz="5400" b="1" dirty="0" smtClean="0"/>
              <a:t>She </a:t>
            </a:r>
            <a:r>
              <a:rPr lang="en-US" sz="5400" b="1" dirty="0" smtClean="0">
                <a:solidFill>
                  <a:srgbClr val="FF0000"/>
                </a:solidFill>
              </a:rPr>
              <a:t>is</a:t>
            </a:r>
            <a:r>
              <a:rPr lang="ru-RU" sz="5400" b="1" dirty="0" smtClean="0"/>
              <a:t>…. - она находится...</a:t>
            </a:r>
          </a:p>
          <a:p>
            <a:r>
              <a:rPr lang="en-US" sz="5400" b="1" dirty="0" smtClean="0">
                <a:solidFill>
                  <a:srgbClr val="FF0000"/>
                </a:solidFill>
              </a:rPr>
              <a:t>He is = He’s</a:t>
            </a:r>
          </a:p>
          <a:p>
            <a:r>
              <a:rPr lang="en-US" sz="5400" b="1" dirty="0" smtClean="0">
                <a:solidFill>
                  <a:srgbClr val="FF0000"/>
                </a:solidFill>
              </a:rPr>
              <a:t>She is = She’s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61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solidFill>
                  <a:srgbClr val="FF0000"/>
                </a:solidFill>
              </a:rPr>
              <a:t>He’s</a:t>
            </a:r>
            <a:r>
              <a:rPr lang="en-US" sz="8800" dirty="0" smtClean="0"/>
              <a:t> – </a:t>
            </a:r>
            <a:r>
              <a:rPr lang="en-US" sz="8800" dirty="0"/>
              <a:t>?</a:t>
            </a:r>
            <a:endParaRPr lang="en-US" sz="8800" dirty="0" smtClean="0"/>
          </a:p>
          <a:p>
            <a:r>
              <a:rPr lang="en-US" sz="8800" dirty="0" smtClean="0">
                <a:solidFill>
                  <a:srgbClr val="FF0000"/>
                </a:solidFill>
              </a:rPr>
              <a:t>She’s</a:t>
            </a:r>
            <a:r>
              <a:rPr lang="ru-RU" sz="8800" dirty="0" smtClean="0">
                <a:solidFill>
                  <a:srgbClr val="FF0000"/>
                </a:solidFill>
              </a:rPr>
              <a:t> </a:t>
            </a:r>
            <a:r>
              <a:rPr lang="ru-RU" sz="8800" dirty="0" smtClean="0"/>
              <a:t>-</a:t>
            </a:r>
            <a:r>
              <a:rPr lang="en-US" sz="8800" dirty="0" smtClean="0"/>
              <a:t>?</a:t>
            </a:r>
            <a:endParaRPr lang="ru-RU" sz="8800" dirty="0"/>
          </a:p>
        </p:txBody>
      </p:sp>
    </p:spTree>
    <p:extLst>
      <p:ext uri="{BB962C8B-B14F-4D97-AF65-F5344CB8AC3E}">
        <p14:creationId xmlns:p14="http://schemas.microsoft.com/office/powerpoint/2010/main" val="390957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en-US" sz="5400" b="1" dirty="0" smtClean="0"/>
              <a:t>Where’s daddy?</a:t>
            </a:r>
          </a:p>
          <a:p>
            <a:r>
              <a:rPr lang="en-US" sz="5400" b="1" dirty="0" smtClean="0">
                <a:solidFill>
                  <a:srgbClr val="FF0000"/>
                </a:solidFill>
              </a:rPr>
              <a:t>He’s</a:t>
            </a:r>
            <a:r>
              <a:rPr lang="en-US" sz="5400" b="1" dirty="0" smtClean="0"/>
              <a:t> in the kitchen.</a:t>
            </a:r>
            <a:endParaRPr lang="ru-RU" sz="5400" b="1" dirty="0" smtClean="0"/>
          </a:p>
          <a:p>
            <a:endParaRPr lang="en-US" sz="5400" b="1" dirty="0" smtClean="0"/>
          </a:p>
          <a:p>
            <a:r>
              <a:rPr lang="en-US" sz="5400" b="1" dirty="0" smtClean="0"/>
              <a:t>Where’s mummy?</a:t>
            </a:r>
          </a:p>
          <a:p>
            <a:r>
              <a:rPr lang="en-US" sz="5400" b="1" dirty="0" smtClean="0">
                <a:solidFill>
                  <a:srgbClr val="FF0000"/>
                </a:solidFill>
              </a:rPr>
              <a:t>She’s</a:t>
            </a:r>
            <a:r>
              <a:rPr lang="en-US" sz="5400" b="1" dirty="0" smtClean="0"/>
              <a:t> in the garden</a:t>
            </a:r>
            <a:r>
              <a:rPr lang="en-US" sz="5400" b="1" dirty="0"/>
              <a:t>.</a:t>
            </a:r>
            <a:endParaRPr lang="en-US" sz="5400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581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Where’s</a:t>
            </a:r>
            <a:r>
              <a:rPr lang="en-US" sz="3600" b="1" dirty="0" smtClean="0">
                <a:solidFill>
                  <a:srgbClr val="FF0000"/>
                </a:solidFill>
              </a:rPr>
              <a:t> grandma</a:t>
            </a:r>
            <a:r>
              <a:rPr lang="en-US" sz="3600" b="1" dirty="0" smtClean="0"/>
              <a:t>?</a:t>
            </a:r>
          </a:p>
          <a:p>
            <a:r>
              <a:rPr lang="en-US" sz="3600" b="1" dirty="0" smtClean="0"/>
              <a:t>…… in the bedroom.</a:t>
            </a:r>
          </a:p>
          <a:p>
            <a:endParaRPr lang="en-US" sz="3600" b="1" dirty="0"/>
          </a:p>
          <a:p>
            <a:r>
              <a:rPr lang="en-US" sz="3600" b="1" dirty="0" smtClean="0"/>
              <a:t>Where’s </a:t>
            </a:r>
            <a:r>
              <a:rPr lang="en-US" sz="3600" b="1" dirty="0" smtClean="0">
                <a:solidFill>
                  <a:srgbClr val="FF0000"/>
                </a:solidFill>
              </a:rPr>
              <a:t>grandpa</a:t>
            </a:r>
            <a:r>
              <a:rPr lang="en-US" sz="3600" b="1" dirty="0" smtClean="0"/>
              <a:t>?</a:t>
            </a:r>
          </a:p>
          <a:p>
            <a:r>
              <a:rPr lang="en-US" sz="3600" b="1" dirty="0" smtClean="0"/>
              <a:t>……. </a:t>
            </a:r>
            <a:r>
              <a:rPr lang="en-US" sz="3600" b="1" dirty="0"/>
              <a:t>i</a:t>
            </a:r>
            <a:r>
              <a:rPr lang="en-US" sz="3600" b="1" dirty="0" smtClean="0"/>
              <a:t>n the house.</a:t>
            </a:r>
          </a:p>
          <a:p>
            <a:pPr marL="0" indent="0">
              <a:buNone/>
            </a:pPr>
            <a:endParaRPr lang="en-US" sz="3600" b="1" dirty="0"/>
          </a:p>
          <a:p>
            <a:r>
              <a:rPr lang="en-US" sz="3600" b="1" dirty="0" smtClean="0"/>
              <a:t>Where’s </a:t>
            </a:r>
            <a:r>
              <a:rPr lang="en-US" sz="3600" b="1" dirty="0" smtClean="0">
                <a:solidFill>
                  <a:srgbClr val="FF0000"/>
                </a:solidFill>
              </a:rPr>
              <a:t>Chuckles</a:t>
            </a:r>
            <a:r>
              <a:rPr lang="en-US" sz="3600" b="1" dirty="0" smtClean="0"/>
              <a:t>?</a:t>
            </a:r>
          </a:p>
          <a:p>
            <a:r>
              <a:rPr lang="en-US" sz="3600" b="1" dirty="0" smtClean="0"/>
              <a:t>……. </a:t>
            </a:r>
            <a:r>
              <a:rPr lang="en-US" sz="3600" b="1" dirty="0"/>
              <a:t>i</a:t>
            </a:r>
            <a:r>
              <a:rPr lang="en-US" sz="3600" b="1" dirty="0" smtClean="0"/>
              <a:t>n the tree house.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60036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0000" b="1" dirty="0" smtClean="0">
                <a:solidFill>
                  <a:srgbClr val="FF0000"/>
                </a:solidFill>
              </a:rPr>
              <a:t>A tree house</a:t>
            </a:r>
            <a:endParaRPr lang="ru-RU" sz="10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User\Desktop\dano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988840"/>
            <a:ext cx="4687019" cy="338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414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5000" b="1" dirty="0">
                <a:solidFill>
                  <a:srgbClr val="FF0000"/>
                </a:solidFill>
              </a:rPr>
              <a:t>a</a:t>
            </a:r>
            <a:r>
              <a:rPr lang="en-US" sz="15000" b="1" dirty="0" smtClean="0">
                <a:solidFill>
                  <a:srgbClr val="FF0000"/>
                </a:solidFill>
              </a:rPr>
              <a:t> chair</a:t>
            </a:r>
            <a:endParaRPr lang="ru-RU" sz="15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User\Desktop\inde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700808"/>
            <a:ext cx="4599955" cy="4599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047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5000" b="1" dirty="0" smtClean="0">
                <a:solidFill>
                  <a:srgbClr val="FF0000"/>
                </a:solidFill>
              </a:rPr>
              <a:t>A table</a:t>
            </a:r>
            <a:endParaRPr lang="ru-RU" sz="15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Desktop\ima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844824"/>
            <a:ext cx="3961408" cy="3874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2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5000" b="1" dirty="0" smtClean="0">
                <a:solidFill>
                  <a:srgbClr val="FF0000"/>
                </a:solidFill>
              </a:rPr>
              <a:t>A radio</a:t>
            </a:r>
            <a:endParaRPr lang="ru-RU" sz="15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User\Desktop\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988840"/>
            <a:ext cx="5184576" cy="388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892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5000" b="1" dirty="0" smtClean="0">
                <a:solidFill>
                  <a:srgbClr val="FF0000"/>
                </a:solidFill>
              </a:rPr>
              <a:t>A bed</a:t>
            </a:r>
            <a:endParaRPr lang="ru-RU" sz="15000" b="1" dirty="0">
              <a:solidFill>
                <a:srgbClr val="FF0000"/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916832"/>
            <a:ext cx="5832648" cy="4181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311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8268" y="1572904"/>
            <a:ext cx="8229600" cy="4525963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002060"/>
                </a:solidFill>
              </a:rPr>
              <a:t>What’s this?      </a:t>
            </a:r>
            <a:r>
              <a:rPr lang="ru-RU" sz="6000" b="1" dirty="0" smtClean="0">
                <a:solidFill>
                  <a:srgbClr val="002060"/>
                </a:solidFill>
              </a:rPr>
              <a:t>Что это?</a:t>
            </a:r>
          </a:p>
          <a:p>
            <a:r>
              <a:rPr lang="en-US" sz="6000" b="1" dirty="0" smtClean="0">
                <a:solidFill>
                  <a:srgbClr val="002060"/>
                </a:solidFill>
              </a:rPr>
              <a:t>It’s a ………          </a:t>
            </a:r>
            <a:r>
              <a:rPr lang="ru-RU" sz="6000" b="1" dirty="0" smtClean="0">
                <a:solidFill>
                  <a:srgbClr val="002060"/>
                </a:solidFill>
              </a:rPr>
              <a:t>Это……..</a:t>
            </a:r>
          </a:p>
          <a:p>
            <a:r>
              <a:rPr lang="en-US" sz="6000" b="1" dirty="0" smtClean="0">
                <a:solidFill>
                  <a:srgbClr val="002060"/>
                </a:solidFill>
              </a:rPr>
              <a:t>It’s a bed.</a:t>
            </a:r>
          </a:p>
          <a:p>
            <a:r>
              <a:rPr lang="en-US" sz="6000" b="1" dirty="0" smtClean="0">
                <a:solidFill>
                  <a:srgbClr val="002060"/>
                </a:solidFill>
              </a:rPr>
              <a:t>It’s a table.</a:t>
            </a:r>
            <a:endParaRPr lang="ru-RU" sz="6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49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</a:rPr>
              <a:t>He </a:t>
            </a:r>
            <a:r>
              <a:rPr lang="ru-RU" sz="9600" b="1" dirty="0" smtClean="0"/>
              <a:t>-Он</a:t>
            </a:r>
            <a:endParaRPr lang="en-US" sz="9600" b="1" dirty="0" smtClean="0"/>
          </a:p>
          <a:p>
            <a:r>
              <a:rPr lang="en-US" sz="9600" b="1" dirty="0" smtClean="0">
                <a:solidFill>
                  <a:srgbClr val="FF0000"/>
                </a:solidFill>
              </a:rPr>
              <a:t>She</a:t>
            </a:r>
            <a:r>
              <a:rPr lang="ru-RU" sz="9600" b="1" dirty="0" smtClean="0">
                <a:solidFill>
                  <a:srgbClr val="FF0000"/>
                </a:solidFill>
              </a:rPr>
              <a:t> </a:t>
            </a:r>
            <a:r>
              <a:rPr lang="ru-RU" sz="9600" b="1" dirty="0" smtClean="0"/>
              <a:t>- Она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373274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r>
              <a:rPr lang="en-US" sz="4400" b="1" dirty="0" smtClean="0"/>
              <a:t>Mummy - …….</a:t>
            </a:r>
          </a:p>
          <a:p>
            <a:r>
              <a:rPr lang="en-US" sz="4400" b="1" dirty="0" smtClean="0"/>
              <a:t>Daddy - …….</a:t>
            </a:r>
          </a:p>
          <a:p>
            <a:r>
              <a:rPr lang="en-US" sz="4400" b="1" dirty="0" smtClean="0"/>
              <a:t>Grandma - ……</a:t>
            </a:r>
          </a:p>
          <a:p>
            <a:r>
              <a:rPr lang="en-US" sz="4400" b="1" dirty="0" smtClean="0"/>
              <a:t>Grandpa - ……</a:t>
            </a:r>
          </a:p>
          <a:p>
            <a:r>
              <a:rPr lang="en-US" sz="4400" b="1" dirty="0" smtClean="0"/>
              <a:t>Chuckles - ……</a:t>
            </a:r>
          </a:p>
          <a:p>
            <a:r>
              <a:rPr lang="en-US" sz="4400" b="1" dirty="0" smtClean="0"/>
              <a:t>Brother - ……</a:t>
            </a:r>
          </a:p>
          <a:p>
            <a:r>
              <a:rPr lang="en-US" sz="4400" b="1" dirty="0" smtClean="0"/>
              <a:t>Sister - ……..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173929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128</Words>
  <Application>Microsoft Office PowerPoint</Application>
  <PresentationFormat>Экран (4:3)</PresentationFormat>
  <Paragraphs>38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My Home</vt:lpstr>
      <vt:lpstr>A tree house</vt:lpstr>
      <vt:lpstr>a chair</vt:lpstr>
      <vt:lpstr>A table</vt:lpstr>
      <vt:lpstr>A radio</vt:lpstr>
      <vt:lpstr>A bed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Home</dc:title>
  <dc:creator>User</dc:creator>
  <cp:lastModifiedBy>User</cp:lastModifiedBy>
  <cp:revision>8</cp:revision>
  <dcterms:created xsi:type="dcterms:W3CDTF">2022-12-08T04:03:36Z</dcterms:created>
  <dcterms:modified xsi:type="dcterms:W3CDTF">2022-12-20T05:31:44Z</dcterms:modified>
</cp:coreProperties>
</file>