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57" r:id="rId5"/>
    <p:sldId id="259" r:id="rId6"/>
    <p:sldId id="261" r:id="rId7"/>
    <p:sldId id="262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10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5" y="1317997"/>
            <a:ext cx="42484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  <a:cs typeface="Arial" pitchFamily="34" charset="0"/>
              </a:rPr>
              <a:t>Do social networks have more positive or negative points???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lackadder ITC" panose="04020505051007020D02" pitchFamily="82" charset="0"/>
                <a:cs typeface="Arial" pitchFamily="34" charset="0"/>
              </a:rPr>
              <a:t>Khmyrova I.A.</a:t>
            </a:r>
            <a:endParaRPr kumimoji="0" lang="ru-RU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Blackadder ITC" panose="04020505051007020D02" pitchFamily="82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lackadder ITC" panose="04020505051007020D02" pitchFamily="82" charset="0"/>
                <a:cs typeface="Arial" pitchFamily="34" charset="0"/>
              </a:rPr>
              <a:t>Sakhalin region, Korsakov school  </a:t>
            </a:r>
            <a:r>
              <a:rPr lang="ru-RU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lackadder ITC" panose="04020505051007020D02" pitchFamily="82" charset="0"/>
                <a:cs typeface="Arial" pitchFamily="34" charset="0"/>
              </a:rPr>
              <a:t>№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lackadder ITC" panose="04020505051007020D02" pitchFamily="82" charset="0"/>
                <a:cs typeface="Arial" pitchFamily="34" charset="0"/>
              </a:rPr>
              <a:t>1</a:t>
            </a:r>
            <a:endParaRPr kumimoji="0"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Blackadder ITC" panose="04020505051007020D02" pitchFamily="82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2048" y="342404"/>
            <a:ext cx="48600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rgbClr val="FF0000"/>
                </a:solidFill>
                <a:latin typeface="Curlz MT" panose="04040404050702020202" pitchFamily="82" charset="0"/>
                <a:ea typeface="맑은 고딕" pitchFamily="50" charset="-127"/>
                <a:cs typeface="Arial" pitchFamily="34" charset="0"/>
              </a:rPr>
              <a:t>Social Networking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ooper Black" panose="0208090404030B020404" pitchFamily="18" charset="0"/>
              </a:rPr>
              <a:t>        What do these icons mean?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7534"/>
            <a:ext cx="6768752" cy="4392488"/>
          </a:xfrm>
        </p:spPr>
      </p:pic>
    </p:spTree>
    <p:extLst>
      <p:ext uri="{BB962C8B-B14F-4D97-AF65-F5344CB8AC3E}">
        <p14:creationId xmlns:p14="http://schemas.microsoft.com/office/powerpoint/2010/main" val="133078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0" y="987574"/>
            <a:ext cx="8902824" cy="41559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800" dirty="0">
                <a:latin typeface="Arial Rounded MT Bold" panose="020F0704030504030204" pitchFamily="34" charset="0"/>
              </a:rPr>
              <a:t>What social networks do you use? How often? Do you use them for fun or for some other purposes like education?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800" dirty="0">
                <a:latin typeface="Arial Rounded MT Bold" panose="020F0704030504030204" pitchFamily="34" charset="0"/>
              </a:rPr>
              <a:t>Is the popularity of social networking still growing?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800" dirty="0">
                <a:latin typeface="Arial Rounded MT Bold" panose="020F0704030504030204" pitchFamily="34" charset="0"/>
              </a:rPr>
              <a:t>How is it better for you to communicate: face-to-face or digitally?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800" dirty="0">
                <a:latin typeface="Arial Rounded MT Bold" panose="020F0704030504030204" pitchFamily="34" charset="0"/>
              </a:rPr>
              <a:t>Are people concerned about the influence of social networks on their lives?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800" dirty="0">
                <a:latin typeface="Arial Rounded MT Bold" panose="020F0704030504030204" pitchFamily="34" charset="0"/>
              </a:rPr>
              <a:t>Do benefits outweigh its drawbacks</a:t>
            </a:r>
            <a:r>
              <a:rPr lang="ru-RU" altLang="ko-KR" sz="1800" dirty="0">
                <a:latin typeface="Arial Rounded MT Bold" panose="020F0704030504030204" pitchFamily="34" charset="0"/>
              </a:rPr>
              <a:t>?</a:t>
            </a:r>
            <a:endParaRPr lang="en-US" altLang="ko-KR" sz="18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800" dirty="0">
                <a:latin typeface="Arial Rounded MT Bold" panose="020F0704030504030204" pitchFamily="34" charset="0"/>
              </a:rPr>
              <a:t>What opportunities do they provide for adults? For teenagers?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800" dirty="0">
                <a:latin typeface="Arial Rounded MT Bold" panose="020F0704030504030204" pitchFamily="34" charset="0"/>
              </a:rPr>
              <a:t>Do they serve to foster (</a:t>
            </a:r>
            <a:r>
              <a:rPr lang="ru-RU" altLang="ko-KR" sz="1800" dirty="0">
                <a:latin typeface="Arial Rounded MT Bold" panose="020F0704030504030204" pitchFamily="34" charset="0"/>
              </a:rPr>
              <a:t>укрепить) </a:t>
            </a:r>
            <a:r>
              <a:rPr lang="en-US" altLang="ko-KR" sz="1800" dirty="0">
                <a:latin typeface="Arial Rounded MT Bold" panose="020F0704030504030204" pitchFamily="34" charset="0"/>
              </a:rPr>
              <a:t>teacher-parent communication?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800" dirty="0">
                <a:latin typeface="Arial Rounded MT Bold" panose="020F0704030504030204" pitchFamily="34" charset="0"/>
              </a:rPr>
              <a:t>Is it necessary to be worried about data theft and viruses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800" dirty="0">
                <a:latin typeface="Arial Rounded MT Bold" panose="020F0704030504030204" pitchFamily="34" charset="0"/>
              </a:rPr>
              <a:t>Can your personal information be passed to third parties?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800" dirty="0">
                <a:latin typeface="Arial Rounded MT Bold" panose="020F0704030504030204" pitchFamily="34" charset="0"/>
              </a:rPr>
              <a:t>How to be prevented from accessing of those users?</a:t>
            </a:r>
            <a:endParaRPr lang="ko-KR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763687" cy="9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3219822"/>
          </a:xfrm>
        </p:spPr>
        <p:txBody>
          <a:bodyPr/>
          <a:lstStyle/>
          <a:p>
            <a:r>
              <a:rPr lang="en-US" altLang="ko-KR" sz="2000" dirty="0">
                <a:latin typeface="Cooper Black" panose="0208090404030B020404" pitchFamily="18" charset="0"/>
              </a:rPr>
              <a:t>                </a:t>
            </a:r>
            <a:r>
              <a:rPr lang="en-US" altLang="ko-KR" sz="2000" b="0" dirty="0">
                <a:latin typeface="Andalus" panose="02020603050405020304" pitchFamily="18" charset="-78"/>
                <a:cs typeface="Andalus" panose="02020603050405020304" pitchFamily="18" charset="-78"/>
              </a:rPr>
              <a:t>Comment on the following statement</a:t>
            </a:r>
            <a:br>
              <a:rPr lang="en-US" altLang="ko-KR" sz="2000" dirty="0">
                <a:latin typeface="Cooper Black" panose="0208090404030B020404" pitchFamily="18" charset="0"/>
              </a:rPr>
            </a:br>
            <a:r>
              <a:rPr lang="en-US" altLang="ko-KR" sz="2800" dirty="0">
                <a:latin typeface="Arial Rounded MT Bold" panose="020F0704030504030204" pitchFamily="34" charset="0"/>
              </a:rPr>
              <a:t>Various social networks have aroused great interest among Internet users. However, some people say that they have a lot of drawbacks.</a:t>
            </a:r>
            <a:br>
              <a:rPr lang="en-US" altLang="ko-KR" sz="2800" dirty="0">
                <a:latin typeface="Arial Rounded MT Bold" panose="020F0704030504030204" pitchFamily="34" charset="0"/>
              </a:rPr>
            </a:br>
            <a:endParaRPr lang="ko-KR" alt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0"/>
          </p:nvPr>
        </p:nvSpPr>
        <p:spPr bwMode="auto">
          <a:xfrm>
            <a:off x="1619250" y="2728942"/>
            <a:ext cx="756328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What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is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your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opinion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?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Do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you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agree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with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this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statement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?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Write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200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–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250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words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Use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the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following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plan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-       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make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an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introduction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(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state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the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problem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-       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express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your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personal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opinion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and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give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2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–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3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reasons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for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your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opinion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-       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express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an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opposing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opinion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and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give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1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</a:rPr>
              <a:t>–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2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reasons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for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this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opposing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opinion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-       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explain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why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you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don’t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agree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with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the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opposing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opinion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-       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make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a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conclusion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restating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your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position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Do you agree or disagree to these…</a:t>
            </a:r>
            <a:br>
              <a:rPr lang="en-US" sz="3200" b="1" dirty="0">
                <a:latin typeface="Arial Rounded MT Bold" panose="020F070403050403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Advantages</a:t>
            </a:r>
            <a:r>
              <a:rPr lang="en-US" sz="3200" b="1" dirty="0">
                <a:latin typeface="Arial Rounded MT Bold" panose="020F0704030504030204" pitchFamily="34" charset="0"/>
              </a:rPr>
              <a:t>           </a:t>
            </a:r>
            <a:r>
              <a:rPr lang="en-US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Disadvantages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Link together users of the Internet;</a:t>
            </a:r>
          </a:p>
          <a:p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Give people an opportunity to look for old and new friends, to build communities, to send messages, to share news and pictures;</a:t>
            </a:r>
          </a:p>
          <a:p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Help to keep in contact with each other;</a:t>
            </a:r>
          </a:p>
          <a:p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Can be used for doing assignments, tests, quizzes;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User’s privacy is not protected; it can be viewed by anyone;</a:t>
            </a:r>
          </a:p>
          <a:p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Serious problems with communicating;</a:t>
            </a:r>
          </a:p>
          <a:p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Cause physical and mental disorders;</a:t>
            </a:r>
            <a:endParaRPr lang="ru-RU" sz="2000" dirty="0"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130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Bodoni MT Black" panose="02070A03080606020203" pitchFamily="18" charset="0"/>
              </a:rPr>
              <a:t>Use books rather than social networks!!!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9662"/>
            <a:ext cx="5112568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2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350</Words>
  <Application>Microsoft Office PowerPoint</Application>
  <PresentationFormat>Экран (16:9)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21" baseType="lpstr">
      <vt:lpstr>Andalus</vt:lpstr>
      <vt:lpstr>Arial</vt:lpstr>
      <vt:lpstr>Arial Rounded MT Bold</vt:lpstr>
      <vt:lpstr>Blackadder ITC</vt:lpstr>
      <vt:lpstr>Bodoni MT Black</vt:lpstr>
      <vt:lpstr>Bradley Hand ITC</vt:lpstr>
      <vt:lpstr>Calibri</vt:lpstr>
      <vt:lpstr>Cooper Black</vt:lpstr>
      <vt:lpstr>Curlz MT</vt:lpstr>
      <vt:lpstr>David</vt:lpstr>
      <vt:lpstr>MathJax_Main</vt:lpstr>
      <vt:lpstr>Times New Roman</vt:lpstr>
      <vt:lpstr>Wingdings</vt:lpstr>
      <vt:lpstr>Office Theme</vt:lpstr>
      <vt:lpstr>Custom Design</vt:lpstr>
      <vt:lpstr>Презентация PowerPoint</vt:lpstr>
      <vt:lpstr>        What do these icons mean?</vt:lpstr>
      <vt:lpstr> </vt:lpstr>
      <vt:lpstr>                Comment on the following statement Various social networks have aroused great interest among Internet users. However, some people say that they have a lot of drawbacks. </vt:lpstr>
      <vt:lpstr>Do you agree or disagree to these… Advantages           Disadvantages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divinity77@mail.ru</cp:lastModifiedBy>
  <cp:revision>39</cp:revision>
  <dcterms:created xsi:type="dcterms:W3CDTF">2014-04-01T16:27:38Z</dcterms:created>
  <dcterms:modified xsi:type="dcterms:W3CDTF">2025-10-31T08:25:39Z</dcterms:modified>
</cp:coreProperties>
</file>