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5391-ECAE-4FDF-A4D8-FADE4628291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57F9-8144-459B-894B-BD86F6D3E1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57166"/>
            <a:ext cx="88582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 and house</a:t>
            </a:r>
            <a:endParaRPr lang="ru-RU" sz="7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12290" name="Picture 2" descr="https://uprostim.com/wp-content/uploads/2021/05/image007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38791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aOSJZbHoiY8/maxresdefault.jpg"/>
          <p:cNvPicPr>
            <a:picLocks noChangeAspect="1" noChangeArrowheads="1"/>
          </p:cNvPicPr>
          <p:nvPr/>
        </p:nvPicPr>
        <p:blipFill>
          <a:blip r:embed="rId2"/>
          <a:srcRect l="16406"/>
          <a:stretch>
            <a:fillRect/>
          </a:stretch>
        </p:blipFill>
        <p:spPr bwMode="auto">
          <a:xfrm>
            <a:off x="611560" y="620688"/>
            <a:ext cx="7992888" cy="6237312"/>
          </a:xfrm>
          <a:prstGeom prst="rect">
            <a:avLst/>
          </a:prstGeom>
          <a:noFill/>
        </p:spPr>
      </p:pic>
      <p:pic>
        <p:nvPicPr>
          <p:cNvPr id="1032" name="Picture 8" descr="https://catherineasquithgallery.com/uploads/posts/2021-02/1614512490_123-p-kartinki-chernie-na-belom-fone-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2286016" cy="17887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2771799" y="0"/>
            <a:ext cx="3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Where is the cat?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aOSJZbHoiY8/maxresdefault.jpg"/>
          <p:cNvPicPr>
            <a:picLocks noChangeAspect="1" noChangeArrowheads="1"/>
          </p:cNvPicPr>
          <p:nvPr/>
        </p:nvPicPr>
        <p:blipFill>
          <a:blip r:embed="rId2"/>
          <a:srcRect l="16406"/>
          <a:stretch>
            <a:fillRect/>
          </a:stretch>
        </p:blipFill>
        <p:spPr bwMode="auto">
          <a:xfrm>
            <a:off x="683568" y="692696"/>
            <a:ext cx="7776864" cy="6165304"/>
          </a:xfrm>
          <a:prstGeom prst="rect">
            <a:avLst/>
          </a:prstGeom>
          <a:noFill/>
        </p:spPr>
      </p:pic>
      <p:pic>
        <p:nvPicPr>
          <p:cNvPr id="1032" name="Picture 8" descr="https://catherineasquithgallery.com/uploads/posts/2021-02/1614512490_123-p-kartinki-chernie-na-belom-fone-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71546"/>
            <a:ext cx="2286016" cy="17887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07804" y="1994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is the cat?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aOSJZbHoiY8/maxresdefault.jpg"/>
          <p:cNvPicPr>
            <a:picLocks noChangeAspect="1" noChangeArrowheads="1"/>
          </p:cNvPicPr>
          <p:nvPr/>
        </p:nvPicPr>
        <p:blipFill>
          <a:blip r:embed="rId2"/>
          <a:srcRect l="16406"/>
          <a:stretch>
            <a:fillRect/>
          </a:stretch>
        </p:blipFill>
        <p:spPr bwMode="auto">
          <a:xfrm>
            <a:off x="539552" y="548680"/>
            <a:ext cx="8136904" cy="6165304"/>
          </a:xfrm>
          <a:prstGeom prst="rect">
            <a:avLst/>
          </a:prstGeom>
          <a:noFill/>
        </p:spPr>
      </p:pic>
      <p:pic>
        <p:nvPicPr>
          <p:cNvPr id="1032" name="Picture 8" descr="https://catherineasquithgallery.com/uploads/posts/2021-02/1614512490_123-p-kartinki-chernie-na-belom-fone-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2286016" cy="17887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15816" y="-3609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Where is the cat?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izainexpert.ru/wp-content/uploads/2020/03/oformlenie-malenkogo-s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620688"/>
            <a:ext cx="7128792" cy="6237312"/>
          </a:xfrm>
          <a:prstGeom prst="rect">
            <a:avLst/>
          </a:prstGeom>
          <a:noFill/>
        </p:spPr>
      </p:pic>
      <p:pic>
        <p:nvPicPr>
          <p:cNvPr id="3" name="Picture 8" descr="https://catherineasquithgallery.com/uploads/posts/2021-02/1614512490_123-p-kartinki-chernie-na-belom-fone-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2286016" cy="17887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Where is the cat?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.foolcdn.com/editorial/images/663526/gettyimages-man-watching-televi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4"/>
            <a:ext cx="9144001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143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he?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143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she?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kak-ochistit-teflonovuyu-skovorodu-ot-nagar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8625372" cy="5776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143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she?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67b1d4b2d6b7e3e746b52fbd4e29b3c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143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he?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520892642_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8371120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143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he?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гигиена-мальчико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7913790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143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the dog?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AutoShape 2" descr="https://cleanadvice.ru/wp-content/uploads/2018/03/kak-ochistit-teflonovuyu-skovorodu-ot-nagar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dzerkalo.ru/wp-content/uploads/2019/07/%D0%B3%D0%B8%D0%B3%D0%B8%D0%B5%D0%BD%D0%B0-%D0%BC%D0%B0%D0%BB%D1%8C%D1%87%D0%B8%D0%BA%D0%BE%D0%B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klopik.com/uploads/posts/2017-08/1501864177_165c12fe14698f54fb098b3afe64b2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25443"/>
            <a:ext cx="7858148" cy="5832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10a4/0006c763-fee0c14b/hello_html_m3b1e3e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65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1142984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643314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1142984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3643314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ebel-ekonom31.ru/image/catalog/Kuxni/interer/mokko/n-2/ahwhyawyaweywqe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143800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143512"/>
            <a:ext cx="4857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kitchen</a:t>
            </a:r>
            <a:endParaRPr lang="ru-RU" sz="7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litkaoboi.ru/i/Golden-Tile/Relax-10186165/272754-relax-golden-t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929486" cy="4899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214950"/>
            <a:ext cx="4857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bathroom</a:t>
            </a:r>
            <a:endParaRPr lang="ru-RU" sz="7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izainexpert.ru/wp-content/uploads/2020/03/oformlenie-malenkogo-s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14290"/>
            <a:ext cx="7572428" cy="50505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5214950"/>
            <a:ext cx="4857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garden</a:t>
            </a:r>
            <a:endParaRPr lang="ru-RU" sz="7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linetti.neo-plitka.ru/upload/%D0%91%D0%A2%D0%A1/%D0%A1%D0%A2%D0%95%D0%9D%D0%9A%D0%98/%D0%92%D0%B5%D0%BD%D0%B5%D1%86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90"/>
            <a:ext cx="7000924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357826"/>
            <a:ext cx="67151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l</a:t>
            </a:r>
            <a:r>
              <a:rPr lang="en-US" sz="7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iving room</a:t>
            </a:r>
            <a:endParaRPr lang="ru-RU" sz="7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s.ru.prom.st/631097280_w640_h640_shkaf-uglovoj-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000924" cy="49123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143512"/>
            <a:ext cx="4857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hall</a:t>
            </a:r>
            <a:endParaRPr lang="ru-RU" sz="7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hausdorf.ru/upload/iblock/859/foto_minibar_dometic_rh_569_ldfs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500858" cy="51551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286388"/>
            <a:ext cx="4857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bedroom</a:t>
            </a:r>
            <a:endParaRPr lang="ru-RU" sz="7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aOSJZbHoiY8/maxresdefault.jpg"/>
          <p:cNvPicPr>
            <a:picLocks noChangeAspect="1" noChangeArrowheads="1"/>
          </p:cNvPicPr>
          <p:nvPr/>
        </p:nvPicPr>
        <p:blipFill>
          <a:blip r:embed="rId2"/>
          <a:srcRect l="16406"/>
          <a:stretch>
            <a:fillRect/>
          </a:stretch>
        </p:blipFill>
        <p:spPr bwMode="auto">
          <a:xfrm>
            <a:off x="251520" y="692696"/>
            <a:ext cx="8640960" cy="6165304"/>
          </a:xfrm>
          <a:prstGeom prst="rect">
            <a:avLst/>
          </a:prstGeom>
          <a:noFill/>
        </p:spPr>
      </p:pic>
      <p:pic>
        <p:nvPicPr>
          <p:cNvPr id="1032" name="Picture 8" descr="https://catherineasquithgallery.com/uploads/posts/2021-02/1614512490_123-p-kartinki-chernie-na-belom-fone-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4" y="4643446"/>
            <a:ext cx="2286016" cy="17887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5736" y="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Where is the cat?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Bahnschrift</vt:lpstr>
      <vt:lpstr>Berlin Sans FB Demi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Гаспарян И.Г.</cp:lastModifiedBy>
  <cp:revision>2</cp:revision>
  <dcterms:created xsi:type="dcterms:W3CDTF">2022-08-09T16:55:09Z</dcterms:created>
  <dcterms:modified xsi:type="dcterms:W3CDTF">2023-11-21T05:51:05Z</dcterms:modified>
</cp:coreProperties>
</file>